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  <p:sldMasterId id="214748369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ibre Franklin SemiBold"/>
      <p:regular r:id="rId20"/>
      <p:bold r:id="rId21"/>
      <p:italic r:id="rId22"/>
      <p:boldItalic r:id="rId23"/>
    </p:embeddedFont>
    <p:embeddedFont>
      <p:font typeface="Libre Franklin"/>
      <p:regular r:id="rId24"/>
      <p:bold r:id="rId25"/>
      <p:italic r:id="rId26"/>
      <p:boldItalic r:id="rId27"/>
    </p:embeddedFont>
    <p:embeddedFont>
      <p:font typeface="Inter SemiBold"/>
      <p:regular r:id="rId28"/>
      <p:bold r:id="rId29"/>
    </p:embeddedFont>
    <p:embeddedFont>
      <p:font typeface="Bebas Neue"/>
      <p:regular r:id="rId30"/>
    </p:embeddedFont>
    <p:embeddedFont>
      <p:font typeface="Inter Medium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SemiBold-regular.fntdata"/><Relationship Id="rId22" Type="http://schemas.openxmlformats.org/officeDocument/2006/relationships/font" Target="fonts/LibreFranklinSemiBold-italic.fntdata"/><Relationship Id="rId21" Type="http://schemas.openxmlformats.org/officeDocument/2006/relationships/font" Target="fonts/LibreFranklinSemiBold-bold.fntdata"/><Relationship Id="rId24" Type="http://schemas.openxmlformats.org/officeDocument/2006/relationships/font" Target="fonts/LibreFranklin-regular.fntdata"/><Relationship Id="rId23" Type="http://schemas.openxmlformats.org/officeDocument/2006/relationships/font" Target="fonts/LibreFranklin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Franklin-italic.fntdata"/><Relationship Id="rId25" Type="http://schemas.openxmlformats.org/officeDocument/2006/relationships/font" Target="fonts/LibreFranklin-bold.fntdata"/><Relationship Id="rId28" Type="http://schemas.openxmlformats.org/officeDocument/2006/relationships/font" Target="fonts/InterSemiBold-regular.fntdata"/><Relationship Id="rId27" Type="http://schemas.openxmlformats.org/officeDocument/2006/relationships/font" Target="fonts/LibreFranklin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Medium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Inter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tc.gov/system/files/documents/reports/consumer-sentinel-network-data-book-2019/consumer_sentinel_network_data_book_2019.pdf" TargetMode="External"/><Relationship Id="rId3" Type="http://schemas.openxmlformats.org/officeDocument/2006/relationships/hyperlink" Target="https://www.prnewswire.com/news-releases/payment-card-fraud-losses-reach-27-85-billion-300963232.html" TargetMode="External"/><Relationship Id="rId4" Type="http://schemas.openxmlformats.org/officeDocument/2006/relationships/hyperlink" Target="https://www.statista.com/statistics/379046/worldwide-retail-e-commerce-sales/" TargetMode="External"/><Relationship Id="rId5" Type="http://schemas.openxmlformats.org/officeDocument/2006/relationships/hyperlink" Target="https://www.forbes.com/sites/jordanmckee/2018/09/11/global-digital-commerce-sales-to-near-6-trillion-by-2022/#1d4c53e64c5a" TargetMode="External"/><Relationship Id="rId6" Type="http://schemas.openxmlformats.org/officeDocument/2006/relationships/hyperlink" Target="https://searchsecurity.techtarget.com/feature/The-history-of-the-PCI-DSS-standard-A-visual-timeline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predictiveanalyticsworld.com/machinelearningtimes/defining-measures-of-success-for-predictive-models-0608152/5519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7c39ff6e2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d7c39ff6e2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b67dec42d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b67dec42d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d7c39ff6e2_0_4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d7c39ff6e2_0_4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Using Big Data : - Design mechanisms based on machine learning and big data mining techniques that allow to automatically detect attacks and fraudulent behaviors in large amounts of transactions. </a:t>
            </a:r>
            <a:endParaRPr sz="1400">
              <a:solidFill>
                <a:srgbClr val="595959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Aim is to develop a real-time framework (already in practice via the BruFence Project) that is able to compare in parallel a large number of alternative models in terms of nature (expert-based or data driven), features (e.g. history or customer related), data (e.g. supervised or unsupervised), predictive methods (e.g. decision trees, neural networks), scalability (e.g. conventional versus Map / Reduce implementation) and quality criteria (e.g. readability vs. accuracy)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dcb039d31a_1_2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dcb039d31a_1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d8dcc25e4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d8dcc25e4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7c39ff6e2_0_2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d7c39ff6e2_0_2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Credit card fraud is the most common type of identity theft, according to a </a:t>
            </a:r>
            <a:r>
              <a:rPr lang="en" sz="1200" u="sng">
                <a:solidFill>
                  <a:srgbClr val="005A96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2020 Federal Trade Commission report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. 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333333"/>
                </a:solidFill>
              </a:rPr>
              <a:t>The U.S. is #1 in Cases of Credit Card Fraud - </a:t>
            </a:r>
            <a:r>
              <a:rPr lang="en" sz="1200" u="sng">
                <a:solidFill>
                  <a:srgbClr val="005A9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Nilson Report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, the United States eclipses every country on the planet as the most credit fraud-prone, with 38.6% of all reported card fraud losses in 2018. And how much was lost in the illegal transactions? A cool $9.47 billion.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The whole world loves online shopping. The global ecommerce market is predicted to grow to </a:t>
            </a:r>
            <a:r>
              <a:rPr lang="en" sz="1350" u="sng">
                <a:solidFill>
                  <a:srgbClr val="2A4AF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4.9 trillion US dollars by 2021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. In 2018, one in every ten dollars spent globally was spent online, and by 2022 online sales will make up </a:t>
            </a:r>
            <a:r>
              <a:rPr lang="en" sz="1350" u="sng">
                <a:solidFill>
                  <a:srgbClr val="2A4AF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17% of all global consumer sales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Between 1988 and 1998, Visa and Mastercard lost </a:t>
            </a:r>
            <a:r>
              <a:rPr lang="en" sz="1350" u="sng">
                <a:solidFill>
                  <a:srgbClr val="2A4AF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$750 million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to credit card fraud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Detect a transaction if it is a fraud or not ?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Using time sensitive information to detect fraudulent transaction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Dealing with imbalanced dataset?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Basic data analytics assessment to get feel for the overall mode of play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7c39ff6e2_0_2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7c39ff6e2_0_2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dcb039d31a_1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dcb039d31a_1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Skewed Class Distribution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vs Amount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&amp; outliers  via comparing PCA components to Class Negative &amp; Positive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V12 Distribution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ac0765e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ac0765e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edited!!!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dca383e414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dca383e414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http://www.predictiveanalyticsworld.com/machinelearningtimes/defining-measures-of-success-for-predictive-models-0608152/5519/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dcb039d31a_1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dcb039d31a_1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is the validation set results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d7c39ff6e2_0_3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d7c39ff6e2_0_3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GEOLOCATION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daa42acb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daa42acb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087600" y="3271250"/>
            <a:ext cx="5217300" cy="8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7810742" y="2520148"/>
            <a:ext cx="1333241" cy="2121245"/>
          </a:xfrm>
          <a:custGeom>
            <a:rect b="b" l="l" r="r" t="t"/>
            <a:pathLst>
              <a:path extrusionOk="0" h="66232" w="41628">
                <a:moveTo>
                  <a:pt x="17130" y="0"/>
                </a:moveTo>
                <a:cubicBezTo>
                  <a:pt x="8583" y="10634"/>
                  <a:pt x="2874" y="23570"/>
                  <a:pt x="822" y="37059"/>
                </a:cubicBezTo>
                <a:cubicBezTo>
                  <a:pt x="393" y="39861"/>
                  <a:pt x="126" y="42644"/>
                  <a:pt x="1" y="45427"/>
                </a:cubicBezTo>
                <a:cubicBezTo>
                  <a:pt x="13936" y="52136"/>
                  <a:pt x="27675" y="59487"/>
                  <a:pt x="41628" y="66232"/>
                </a:cubicBezTo>
                <a:lnTo>
                  <a:pt x="41628" y="10010"/>
                </a:lnTo>
                <a:cubicBezTo>
                  <a:pt x="33367" y="6941"/>
                  <a:pt x="25177" y="3604"/>
                  <a:pt x="17130" y="0"/>
                </a:cubicBezTo>
                <a:close/>
              </a:path>
            </a:pathLst>
          </a:custGeom>
          <a:solidFill>
            <a:srgbClr val="D37F9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1672658"/>
            <a:ext cx="3085882" cy="3465920"/>
          </a:xfrm>
          <a:custGeom>
            <a:rect b="b" l="l" r="r" t="t"/>
            <a:pathLst>
              <a:path extrusionOk="0" h="108217" w="96351">
                <a:moveTo>
                  <a:pt x="1" y="1"/>
                </a:moveTo>
                <a:lnTo>
                  <a:pt x="1" y="108216"/>
                </a:lnTo>
                <a:lnTo>
                  <a:pt x="74511" y="108216"/>
                </a:lnTo>
                <a:cubicBezTo>
                  <a:pt x="77723" y="104772"/>
                  <a:pt x="80578" y="100918"/>
                  <a:pt x="83022" y="96904"/>
                </a:cubicBezTo>
                <a:cubicBezTo>
                  <a:pt x="88857" y="87358"/>
                  <a:pt x="92693" y="76795"/>
                  <a:pt x="96351" y="66197"/>
                </a:cubicBezTo>
                <a:cubicBezTo>
                  <a:pt x="94406" y="63877"/>
                  <a:pt x="92764" y="61343"/>
                  <a:pt x="91640" y="58506"/>
                </a:cubicBezTo>
                <a:cubicBezTo>
                  <a:pt x="88696" y="51066"/>
                  <a:pt x="89678" y="42734"/>
                  <a:pt x="90195" y="34776"/>
                </a:cubicBezTo>
                <a:cubicBezTo>
                  <a:pt x="90356" y="32528"/>
                  <a:pt x="90463" y="30279"/>
                  <a:pt x="90516" y="28013"/>
                </a:cubicBezTo>
                <a:cubicBezTo>
                  <a:pt x="76171" y="21679"/>
                  <a:pt x="61915" y="15006"/>
                  <a:pt x="47069" y="10171"/>
                </a:cubicBezTo>
                <a:cubicBezTo>
                  <a:pt x="31760" y="5193"/>
                  <a:pt x="15970" y="2177"/>
                  <a:pt x="1" y="1"/>
                </a:cubicBezTo>
                <a:close/>
              </a:path>
            </a:pathLst>
          </a:custGeom>
          <a:solidFill>
            <a:srgbClr val="14B27D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085313" y="2797286"/>
            <a:ext cx="4807136" cy="2341306"/>
          </a:xfrm>
          <a:custGeom>
            <a:rect b="b" l="l" r="r" t="t"/>
            <a:pathLst>
              <a:path extrusionOk="0" h="73103" w="150094">
                <a:moveTo>
                  <a:pt x="10885" y="1"/>
                </a:moveTo>
                <a:cubicBezTo>
                  <a:pt x="8012" y="8494"/>
                  <a:pt x="4926" y="16951"/>
                  <a:pt x="1982" y="25409"/>
                </a:cubicBezTo>
                <a:cubicBezTo>
                  <a:pt x="1321" y="27300"/>
                  <a:pt x="661" y="29209"/>
                  <a:pt x="1" y="31118"/>
                </a:cubicBezTo>
                <a:cubicBezTo>
                  <a:pt x="2695" y="34348"/>
                  <a:pt x="6014" y="37131"/>
                  <a:pt x="9440" y="39611"/>
                </a:cubicBezTo>
                <a:cubicBezTo>
                  <a:pt x="21234" y="48247"/>
                  <a:pt x="34812" y="54349"/>
                  <a:pt x="45964" y="63806"/>
                </a:cubicBezTo>
                <a:cubicBezTo>
                  <a:pt x="49336" y="66661"/>
                  <a:pt x="52441" y="69801"/>
                  <a:pt x="55331" y="73102"/>
                </a:cubicBezTo>
                <a:lnTo>
                  <a:pt x="150093" y="73102"/>
                </a:lnTo>
                <a:cubicBezTo>
                  <a:pt x="148559" y="60969"/>
                  <a:pt x="146917" y="48836"/>
                  <a:pt x="147542" y="36792"/>
                </a:cubicBezTo>
                <a:cubicBezTo>
                  <a:pt x="129378" y="28049"/>
                  <a:pt x="110875" y="20377"/>
                  <a:pt x="91106" y="16594"/>
                </a:cubicBezTo>
                <a:cubicBezTo>
                  <a:pt x="74583" y="13401"/>
                  <a:pt x="57615" y="13026"/>
                  <a:pt x="41146" y="9529"/>
                </a:cubicBezTo>
                <a:cubicBezTo>
                  <a:pt x="30762" y="7316"/>
                  <a:pt x="20734" y="3926"/>
                  <a:pt x="10885" y="1"/>
                </a:cubicBezTo>
                <a:close/>
              </a:path>
            </a:pathLst>
          </a:custGeom>
          <a:solidFill>
            <a:srgbClr val="C08C43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387585" y="3793930"/>
            <a:ext cx="2470409" cy="1344675"/>
          </a:xfrm>
          <a:custGeom>
            <a:rect b="b" l="l" r="r" t="t"/>
            <a:pathLst>
              <a:path extrusionOk="0" h="41985" w="77134">
                <a:moveTo>
                  <a:pt x="21804" y="0"/>
                </a:moveTo>
                <a:cubicBezTo>
                  <a:pt x="18128" y="10581"/>
                  <a:pt x="14292" y="21126"/>
                  <a:pt x="8493" y="30690"/>
                </a:cubicBezTo>
                <a:cubicBezTo>
                  <a:pt x="6067" y="34704"/>
                  <a:pt x="3212" y="38540"/>
                  <a:pt x="0" y="41984"/>
                </a:cubicBezTo>
                <a:lnTo>
                  <a:pt x="77134" y="41984"/>
                </a:lnTo>
                <a:cubicBezTo>
                  <a:pt x="74226" y="38683"/>
                  <a:pt x="71139" y="35543"/>
                  <a:pt x="67766" y="32688"/>
                </a:cubicBezTo>
                <a:cubicBezTo>
                  <a:pt x="56651" y="23231"/>
                  <a:pt x="43054" y="17129"/>
                  <a:pt x="31243" y="8493"/>
                </a:cubicBezTo>
                <a:cubicBezTo>
                  <a:pt x="27835" y="5995"/>
                  <a:pt x="24498" y="3212"/>
                  <a:pt x="21804" y="0"/>
                </a:cubicBezTo>
                <a:close/>
              </a:path>
            </a:pathLst>
          </a:custGeom>
          <a:solidFill>
            <a:srgbClr val="D37F9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" y="575"/>
            <a:ext cx="2904158" cy="2569278"/>
          </a:xfrm>
          <a:custGeom>
            <a:rect b="b" l="l" r="r" t="t"/>
            <a:pathLst>
              <a:path extrusionOk="0" h="80221" w="90677">
                <a:moveTo>
                  <a:pt x="0" y="0"/>
                </a:moveTo>
                <a:lnTo>
                  <a:pt x="0" y="52208"/>
                </a:lnTo>
                <a:cubicBezTo>
                  <a:pt x="15970" y="54367"/>
                  <a:pt x="31760" y="57400"/>
                  <a:pt x="47069" y="62378"/>
                </a:cubicBezTo>
                <a:cubicBezTo>
                  <a:pt x="61914" y="67231"/>
                  <a:pt x="76171" y="73886"/>
                  <a:pt x="90498" y="80221"/>
                </a:cubicBezTo>
                <a:cubicBezTo>
                  <a:pt x="90677" y="72174"/>
                  <a:pt x="90088" y="64127"/>
                  <a:pt x="87840" y="56419"/>
                </a:cubicBezTo>
                <a:cubicBezTo>
                  <a:pt x="83379" y="41127"/>
                  <a:pt x="72691" y="28352"/>
                  <a:pt x="60719" y="17825"/>
                </a:cubicBezTo>
                <a:cubicBezTo>
                  <a:pt x="53493" y="11455"/>
                  <a:pt x="45731" y="5781"/>
                  <a:pt x="38041" y="0"/>
                </a:cubicBez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8359348" y="1502942"/>
            <a:ext cx="784642" cy="1337789"/>
          </a:xfrm>
          <a:custGeom>
            <a:rect b="b" l="l" r="r" t="t"/>
            <a:pathLst>
              <a:path extrusionOk="0" h="41770" w="24499">
                <a:moveTo>
                  <a:pt x="24499" y="0"/>
                </a:moveTo>
                <a:cubicBezTo>
                  <a:pt x="22340" y="4122"/>
                  <a:pt x="20270" y="8315"/>
                  <a:pt x="17611" y="12115"/>
                </a:cubicBezTo>
                <a:cubicBezTo>
                  <a:pt x="13222" y="18360"/>
                  <a:pt x="7281" y="23356"/>
                  <a:pt x="2249" y="29084"/>
                </a:cubicBezTo>
                <a:cubicBezTo>
                  <a:pt x="1464" y="29958"/>
                  <a:pt x="732" y="30850"/>
                  <a:pt x="1" y="31760"/>
                </a:cubicBezTo>
                <a:cubicBezTo>
                  <a:pt x="8048" y="35364"/>
                  <a:pt x="16238" y="38701"/>
                  <a:pt x="24499" y="41770"/>
                </a:cubicBezTo>
                <a:lnTo>
                  <a:pt x="24499" y="0"/>
                </a:ln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795337" y="3980781"/>
            <a:ext cx="1345219" cy="1154367"/>
          </a:xfrm>
          <a:custGeom>
            <a:rect b="b" l="l" r="r" t="t"/>
            <a:pathLst>
              <a:path extrusionOk="0" h="36043" w="42002">
                <a:moveTo>
                  <a:pt x="589" y="1"/>
                </a:moveTo>
                <a:lnTo>
                  <a:pt x="589" y="1"/>
                </a:lnTo>
                <a:cubicBezTo>
                  <a:pt x="0" y="11367"/>
                  <a:pt x="1499" y="23000"/>
                  <a:pt x="2926" y="34241"/>
                </a:cubicBezTo>
                <a:lnTo>
                  <a:pt x="3158" y="36043"/>
                </a:lnTo>
                <a:lnTo>
                  <a:pt x="42002" y="36043"/>
                </a:lnTo>
                <a:lnTo>
                  <a:pt x="42002" y="20716"/>
                </a:lnTo>
                <a:cubicBezTo>
                  <a:pt x="35150" y="17397"/>
                  <a:pt x="28263" y="13900"/>
                  <a:pt x="21590" y="10510"/>
                </a:cubicBezTo>
                <a:cubicBezTo>
                  <a:pt x="14720" y="6995"/>
                  <a:pt x="7619" y="3391"/>
                  <a:pt x="5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790757" y="3975656"/>
            <a:ext cx="1352649" cy="1162951"/>
          </a:xfrm>
          <a:custGeom>
            <a:rect b="b" l="l" r="r" t="t"/>
            <a:pathLst>
              <a:path extrusionOk="0" h="36311" w="42234">
                <a:moveTo>
                  <a:pt x="821" y="339"/>
                </a:moveTo>
                <a:lnTo>
                  <a:pt x="821" y="339"/>
                </a:lnTo>
                <a:cubicBezTo>
                  <a:pt x="7798" y="3712"/>
                  <a:pt x="14845" y="7298"/>
                  <a:pt x="21679" y="10759"/>
                </a:cubicBezTo>
                <a:cubicBezTo>
                  <a:pt x="28317" y="14150"/>
                  <a:pt x="35186" y="17629"/>
                  <a:pt x="42002" y="20930"/>
                </a:cubicBezTo>
                <a:lnTo>
                  <a:pt x="42002" y="36078"/>
                </a:lnTo>
                <a:lnTo>
                  <a:pt x="3355" y="36078"/>
                </a:lnTo>
                <a:lnTo>
                  <a:pt x="3141" y="34383"/>
                </a:lnTo>
                <a:cubicBezTo>
                  <a:pt x="1749" y="23196"/>
                  <a:pt x="286" y="11652"/>
                  <a:pt x="821" y="339"/>
                </a:cubicBezTo>
                <a:close/>
                <a:moveTo>
                  <a:pt x="625" y="0"/>
                </a:moveTo>
                <a:lnTo>
                  <a:pt x="625" y="0"/>
                </a:lnTo>
                <a:cubicBezTo>
                  <a:pt x="0" y="12080"/>
                  <a:pt x="1642" y="24177"/>
                  <a:pt x="3176" y="36310"/>
                </a:cubicBezTo>
                <a:lnTo>
                  <a:pt x="42234" y="36310"/>
                </a:lnTo>
                <a:lnTo>
                  <a:pt x="42234" y="20805"/>
                </a:lnTo>
                <a:cubicBezTo>
                  <a:pt x="28299" y="14060"/>
                  <a:pt x="14560" y="6727"/>
                  <a:pt x="6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841900" y="2569279"/>
            <a:ext cx="593181" cy="1223515"/>
          </a:xfrm>
          <a:custGeom>
            <a:rect b="b" l="l" r="r" t="t"/>
            <a:pathLst>
              <a:path extrusionOk="0" h="38202" w="18521">
                <a:moveTo>
                  <a:pt x="1820" y="1"/>
                </a:moveTo>
                <a:cubicBezTo>
                  <a:pt x="1731" y="2284"/>
                  <a:pt x="1624" y="4533"/>
                  <a:pt x="1481" y="6781"/>
                </a:cubicBezTo>
                <a:cubicBezTo>
                  <a:pt x="946" y="14774"/>
                  <a:pt x="0" y="23089"/>
                  <a:pt x="2944" y="30511"/>
                </a:cubicBezTo>
                <a:cubicBezTo>
                  <a:pt x="4050" y="33348"/>
                  <a:pt x="5674" y="35882"/>
                  <a:pt x="7637" y="38202"/>
                </a:cubicBezTo>
                <a:cubicBezTo>
                  <a:pt x="8315" y="36310"/>
                  <a:pt x="8957" y="34383"/>
                  <a:pt x="9635" y="32492"/>
                </a:cubicBezTo>
                <a:cubicBezTo>
                  <a:pt x="12579" y="24052"/>
                  <a:pt x="15648" y="15595"/>
                  <a:pt x="18521" y="7102"/>
                </a:cubicBezTo>
                <a:cubicBezTo>
                  <a:pt x="12936" y="4872"/>
                  <a:pt x="7351" y="2463"/>
                  <a:pt x="1820" y="1"/>
                </a:cubicBez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437363" y="5124"/>
            <a:ext cx="4915100" cy="3964780"/>
          </a:xfrm>
          <a:custGeom>
            <a:rect b="b" l="l" r="r" t="t"/>
            <a:pathLst>
              <a:path extrusionOk="0" h="123793" w="153465">
                <a:moveTo>
                  <a:pt x="14114" y="1"/>
                </a:moveTo>
                <a:cubicBezTo>
                  <a:pt x="13846" y="4283"/>
                  <a:pt x="13650" y="8654"/>
                  <a:pt x="13453" y="12883"/>
                </a:cubicBezTo>
                <a:cubicBezTo>
                  <a:pt x="12954" y="23678"/>
                  <a:pt x="12419" y="34847"/>
                  <a:pt x="10795" y="45678"/>
                </a:cubicBezTo>
                <a:cubicBezTo>
                  <a:pt x="8493" y="60808"/>
                  <a:pt x="4068" y="75083"/>
                  <a:pt x="0" y="87091"/>
                </a:cubicBezTo>
                <a:cubicBezTo>
                  <a:pt x="11348" y="91587"/>
                  <a:pt x="20947" y="94602"/>
                  <a:pt x="30154" y="96565"/>
                </a:cubicBezTo>
                <a:cubicBezTo>
                  <a:pt x="38808" y="98403"/>
                  <a:pt x="47747" y="99402"/>
                  <a:pt x="56401" y="100366"/>
                </a:cubicBezTo>
                <a:cubicBezTo>
                  <a:pt x="64216" y="101222"/>
                  <a:pt x="72281" y="102114"/>
                  <a:pt x="80114" y="103631"/>
                </a:cubicBezTo>
                <a:cubicBezTo>
                  <a:pt x="101311" y="107735"/>
                  <a:pt x="120456" y="116121"/>
                  <a:pt x="136425" y="123793"/>
                </a:cubicBezTo>
                <a:cubicBezTo>
                  <a:pt x="136586" y="120974"/>
                  <a:pt x="136871" y="118208"/>
                  <a:pt x="137264" y="115585"/>
                </a:cubicBezTo>
                <a:cubicBezTo>
                  <a:pt x="139280" y="102096"/>
                  <a:pt x="144900" y="89303"/>
                  <a:pt x="153465" y="78598"/>
                </a:cubicBezTo>
                <a:cubicBezTo>
                  <a:pt x="140297" y="72709"/>
                  <a:pt x="127753" y="66161"/>
                  <a:pt x="116227" y="59185"/>
                </a:cubicBezTo>
                <a:cubicBezTo>
                  <a:pt x="105236" y="52547"/>
                  <a:pt x="92800" y="44126"/>
                  <a:pt x="84092" y="32242"/>
                </a:cubicBezTo>
                <a:cubicBezTo>
                  <a:pt x="79560" y="26087"/>
                  <a:pt x="76152" y="19092"/>
                  <a:pt x="72816" y="12330"/>
                </a:cubicBezTo>
                <a:cubicBezTo>
                  <a:pt x="70818" y="8226"/>
                  <a:pt x="68748" y="4015"/>
                  <a:pt x="664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434481" y="577"/>
            <a:ext cx="4925413" cy="3974485"/>
          </a:xfrm>
          <a:custGeom>
            <a:rect b="b" l="l" r="r" t="t"/>
            <a:pathLst>
              <a:path extrusionOk="0" h="124096" w="153787">
                <a:moveTo>
                  <a:pt x="66518" y="196"/>
                </a:moveTo>
                <a:lnTo>
                  <a:pt x="66518" y="232"/>
                </a:lnTo>
                <a:cubicBezTo>
                  <a:pt x="68784" y="4211"/>
                  <a:pt x="70854" y="8404"/>
                  <a:pt x="72852" y="12490"/>
                </a:cubicBezTo>
                <a:cubicBezTo>
                  <a:pt x="76171" y="19252"/>
                  <a:pt x="79579" y="26247"/>
                  <a:pt x="84129" y="32438"/>
                </a:cubicBezTo>
                <a:cubicBezTo>
                  <a:pt x="92872" y="44339"/>
                  <a:pt x="105290" y="52743"/>
                  <a:pt x="116299" y="59398"/>
                </a:cubicBezTo>
                <a:cubicBezTo>
                  <a:pt x="127790" y="66357"/>
                  <a:pt x="140298" y="72869"/>
                  <a:pt x="153412" y="78757"/>
                </a:cubicBezTo>
                <a:cubicBezTo>
                  <a:pt x="149219" y="84021"/>
                  <a:pt x="145704" y="89838"/>
                  <a:pt x="142974" y="96047"/>
                </a:cubicBezTo>
                <a:cubicBezTo>
                  <a:pt x="140173" y="102345"/>
                  <a:pt x="138264" y="108983"/>
                  <a:pt x="137229" y="115709"/>
                </a:cubicBezTo>
                <a:cubicBezTo>
                  <a:pt x="136854" y="118279"/>
                  <a:pt x="136568" y="120991"/>
                  <a:pt x="136408" y="123756"/>
                </a:cubicBezTo>
                <a:cubicBezTo>
                  <a:pt x="126041" y="118761"/>
                  <a:pt x="117334" y="115014"/>
                  <a:pt x="109091" y="111945"/>
                </a:cubicBezTo>
                <a:cubicBezTo>
                  <a:pt x="98938" y="108180"/>
                  <a:pt x="89500" y="105450"/>
                  <a:pt x="80221" y="103666"/>
                </a:cubicBezTo>
                <a:cubicBezTo>
                  <a:pt x="72406" y="102149"/>
                  <a:pt x="64324" y="101257"/>
                  <a:pt x="56526" y="100383"/>
                </a:cubicBezTo>
                <a:cubicBezTo>
                  <a:pt x="47855" y="99437"/>
                  <a:pt x="38916" y="98420"/>
                  <a:pt x="30298" y="96600"/>
                </a:cubicBezTo>
                <a:cubicBezTo>
                  <a:pt x="21109" y="94655"/>
                  <a:pt x="11563" y="91640"/>
                  <a:pt x="268" y="87161"/>
                </a:cubicBezTo>
                <a:cubicBezTo>
                  <a:pt x="4301" y="75189"/>
                  <a:pt x="8744" y="60933"/>
                  <a:pt x="11045" y="45820"/>
                </a:cubicBezTo>
                <a:cubicBezTo>
                  <a:pt x="12687" y="34989"/>
                  <a:pt x="13204" y="23820"/>
                  <a:pt x="13704" y="13007"/>
                </a:cubicBezTo>
                <a:cubicBezTo>
                  <a:pt x="13900" y="8814"/>
                  <a:pt x="14097" y="4461"/>
                  <a:pt x="14364" y="196"/>
                </a:cubicBezTo>
                <a:close/>
                <a:moveTo>
                  <a:pt x="14150" y="0"/>
                </a:moveTo>
                <a:cubicBezTo>
                  <a:pt x="13187" y="15255"/>
                  <a:pt x="13097" y="30707"/>
                  <a:pt x="10813" y="45784"/>
                </a:cubicBezTo>
                <a:cubicBezTo>
                  <a:pt x="8672" y="59951"/>
                  <a:pt x="4586" y="73690"/>
                  <a:pt x="1" y="87304"/>
                </a:cubicBezTo>
                <a:cubicBezTo>
                  <a:pt x="9868" y="91229"/>
                  <a:pt x="19878" y="94619"/>
                  <a:pt x="30262" y="96814"/>
                </a:cubicBezTo>
                <a:cubicBezTo>
                  <a:pt x="46731" y="100311"/>
                  <a:pt x="63699" y="100704"/>
                  <a:pt x="80221" y="103880"/>
                </a:cubicBezTo>
                <a:cubicBezTo>
                  <a:pt x="99991" y="107698"/>
                  <a:pt x="118494" y="115353"/>
                  <a:pt x="136658" y="124095"/>
                </a:cubicBezTo>
                <a:cubicBezTo>
                  <a:pt x="136800" y="121312"/>
                  <a:pt x="137068" y="118529"/>
                  <a:pt x="137478" y="115727"/>
                </a:cubicBezTo>
                <a:cubicBezTo>
                  <a:pt x="139530" y="102238"/>
                  <a:pt x="145222" y="89302"/>
                  <a:pt x="153787" y="78668"/>
                </a:cubicBezTo>
                <a:cubicBezTo>
                  <a:pt x="140958" y="72941"/>
                  <a:pt x="128450" y="66482"/>
                  <a:pt x="116424" y="59184"/>
                </a:cubicBezTo>
                <a:cubicBezTo>
                  <a:pt x="104398" y="51922"/>
                  <a:pt x="92622" y="43625"/>
                  <a:pt x="84325" y="32277"/>
                </a:cubicBezTo>
                <a:cubicBezTo>
                  <a:pt x="77045" y="22392"/>
                  <a:pt x="72727" y="10670"/>
                  <a:pt x="666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218918" y="577"/>
            <a:ext cx="2667603" cy="2796129"/>
          </a:xfrm>
          <a:custGeom>
            <a:rect b="b" l="l" r="r" t="t"/>
            <a:pathLst>
              <a:path extrusionOk="0" h="87304" w="83291">
                <a:moveTo>
                  <a:pt x="1" y="0"/>
                </a:moveTo>
                <a:cubicBezTo>
                  <a:pt x="7691" y="5781"/>
                  <a:pt x="15453" y="11473"/>
                  <a:pt x="22679" y="17825"/>
                </a:cubicBezTo>
                <a:cubicBezTo>
                  <a:pt x="34651" y="28334"/>
                  <a:pt x="45357" y="41109"/>
                  <a:pt x="49800" y="56401"/>
                </a:cubicBezTo>
                <a:cubicBezTo>
                  <a:pt x="52048" y="64091"/>
                  <a:pt x="52637" y="72156"/>
                  <a:pt x="52458" y="80203"/>
                </a:cubicBezTo>
                <a:cubicBezTo>
                  <a:pt x="58007" y="82665"/>
                  <a:pt x="63556" y="85074"/>
                  <a:pt x="69159" y="87304"/>
                </a:cubicBezTo>
                <a:cubicBezTo>
                  <a:pt x="73745" y="73690"/>
                  <a:pt x="77831" y="59951"/>
                  <a:pt x="79972" y="45784"/>
                </a:cubicBezTo>
                <a:cubicBezTo>
                  <a:pt x="82256" y="30707"/>
                  <a:pt x="82363" y="15255"/>
                  <a:pt x="83290" y="0"/>
                </a:cubicBezTo>
                <a:close/>
              </a:path>
            </a:pathLst>
          </a:custGeom>
          <a:solidFill>
            <a:srgbClr val="FED04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568340" y="577"/>
            <a:ext cx="3575038" cy="2520116"/>
          </a:xfrm>
          <a:custGeom>
            <a:rect b="b" l="l" r="r" t="t"/>
            <a:pathLst>
              <a:path extrusionOk="0" h="78686" w="111624">
                <a:moveTo>
                  <a:pt x="0" y="0"/>
                </a:moveTo>
                <a:cubicBezTo>
                  <a:pt x="6102" y="10670"/>
                  <a:pt x="10385" y="22392"/>
                  <a:pt x="17665" y="32295"/>
                </a:cubicBezTo>
                <a:cubicBezTo>
                  <a:pt x="25979" y="43625"/>
                  <a:pt x="37738" y="51922"/>
                  <a:pt x="49781" y="59220"/>
                </a:cubicBezTo>
                <a:cubicBezTo>
                  <a:pt x="61825" y="66482"/>
                  <a:pt x="74315" y="72941"/>
                  <a:pt x="87144" y="78686"/>
                </a:cubicBezTo>
                <a:cubicBezTo>
                  <a:pt x="87875" y="77776"/>
                  <a:pt x="88607" y="76884"/>
                  <a:pt x="89392" y="76010"/>
                </a:cubicBezTo>
                <a:cubicBezTo>
                  <a:pt x="94441" y="70282"/>
                  <a:pt x="100365" y="65286"/>
                  <a:pt x="104737" y="59041"/>
                </a:cubicBezTo>
                <a:cubicBezTo>
                  <a:pt x="107413" y="55223"/>
                  <a:pt x="109465" y="51030"/>
                  <a:pt x="111624" y="46926"/>
                </a:cubicBezTo>
                <a:lnTo>
                  <a:pt x="111624" y="0"/>
                </a:lnTo>
                <a:close/>
              </a:path>
            </a:pathLst>
          </a:custGeom>
          <a:solidFill>
            <a:srgbClr val="14B27D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1"/>
            <a:ext cx="9144020" cy="5143506"/>
          </a:xfrm>
          <a:custGeom>
            <a:rect b="b" l="l" r="r" t="t"/>
            <a:pathLst>
              <a:path extrusionOk="0" h="160584" w="285483">
                <a:moveTo>
                  <a:pt x="278791" y="6691"/>
                </a:moveTo>
                <a:lnTo>
                  <a:pt x="278791" y="153893"/>
                </a:lnTo>
                <a:lnTo>
                  <a:pt x="6691" y="153893"/>
                </a:lnTo>
                <a:lnTo>
                  <a:pt x="6691" y="6691"/>
                </a:lnTo>
                <a:close/>
                <a:moveTo>
                  <a:pt x="6477" y="6477"/>
                </a:moveTo>
                <a:lnTo>
                  <a:pt x="6477" y="6691"/>
                </a:lnTo>
                <a:lnTo>
                  <a:pt x="6477" y="153893"/>
                </a:lnTo>
                <a:lnTo>
                  <a:pt x="6477" y="154125"/>
                </a:lnTo>
                <a:lnTo>
                  <a:pt x="279023" y="154125"/>
                </a:lnTo>
                <a:lnTo>
                  <a:pt x="279023" y="153893"/>
                </a:lnTo>
                <a:lnTo>
                  <a:pt x="279023" y="6691"/>
                </a:lnTo>
                <a:lnTo>
                  <a:pt x="279023" y="6477"/>
                </a:lnTo>
                <a:close/>
                <a:moveTo>
                  <a:pt x="285268" y="232"/>
                </a:moveTo>
                <a:lnTo>
                  <a:pt x="285268" y="160370"/>
                </a:lnTo>
                <a:lnTo>
                  <a:pt x="232" y="160370"/>
                </a:lnTo>
                <a:lnTo>
                  <a:pt x="232" y="232"/>
                </a:lnTo>
                <a:close/>
                <a:moveTo>
                  <a:pt x="0" y="0"/>
                </a:moveTo>
                <a:lnTo>
                  <a:pt x="0" y="160584"/>
                </a:lnTo>
                <a:lnTo>
                  <a:pt x="285482" y="160584"/>
                </a:lnTo>
                <a:lnTo>
                  <a:pt x="285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3"/>
          <p:cNvGrpSpPr/>
          <p:nvPr/>
        </p:nvGrpSpPr>
        <p:grpSpPr>
          <a:xfrm>
            <a:off x="3417" y="3424"/>
            <a:ext cx="9137166" cy="5136651"/>
            <a:chOff x="3417" y="3424"/>
            <a:chExt cx="9137166" cy="5136651"/>
          </a:xfrm>
        </p:grpSpPr>
        <p:sp>
          <p:nvSpPr>
            <p:cNvPr id="67" name="Google Shape;67;p13"/>
            <p:cNvSpPr/>
            <p:nvPr/>
          </p:nvSpPr>
          <p:spPr>
            <a:xfrm>
              <a:off x="3417" y="3424"/>
              <a:ext cx="9137166" cy="5136651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14281" y="214282"/>
              <a:ext cx="8715427" cy="4714912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640725" y="3892512"/>
            <a:ext cx="3877800" cy="40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4"/>
          <p:cNvGrpSpPr/>
          <p:nvPr/>
        </p:nvGrpSpPr>
        <p:grpSpPr>
          <a:xfrm>
            <a:off x="0" y="0"/>
            <a:ext cx="9143984" cy="5143533"/>
            <a:chOff x="0" y="0"/>
            <a:chExt cx="9143984" cy="5143533"/>
          </a:xfrm>
        </p:grpSpPr>
        <p:sp>
          <p:nvSpPr>
            <p:cNvPr id="72" name="Google Shape;72;p14"/>
            <p:cNvSpPr/>
            <p:nvPr/>
          </p:nvSpPr>
          <p:spPr>
            <a:xfrm>
              <a:off x="2877291" y="1416690"/>
              <a:ext cx="3023044" cy="3726843"/>
            </a:xfrm>
            <a:custGeom>
              <a:rect b="b" l="l" r="r" t="t"/>
              <a:pathLst>
                <a:path extrusionOk="0" h="116264" w="94389">
                  <a:moveTo>
                    <a:pt x="82238" y="1"/>
                  </a:moveTo>
                  <a:cubicBezTo>
                    <a:pt x="67928" y="2552"/>
                    <a:pt x="52904" y="4925"/>
                    <a:pt x="44019" y="15988"/>
                  </a:cubicBezTo>
                  <a:cubicBezTo>
                    <a:pt x="34580" y="27746"/>
                    <a:pt x="34080" y="47391"/>
                    <a:pt x="20163" y="53136"/>
                  </a:cubicBezTo>
                  <a:cubicBezTo>
                    <a:pt x="17206" y="54355"/>
                    <a:pt x="14022" y="54717"/>
                    <a:pt x="10798" y="54717"/>
                  </a:cubicBezTo>
                  <a:cubicBezTo>
                    <a:pt x="8595" y="54717"/>
                    <a:pt x="6374" y="54548"/>
                    <a:pt x="4194" y="54367"/>
                  </a:cubicBezTo>
                  <a:lnTo>
                    <a:pt x="3391" y="54296"/>
                  </a:lnTo>
                  <a:cubicBezTo>
                    <a:pt x="2552" y="66286"/>
                    <a:pt x="1785" y="78258"/>
                    <a:pt x="1018" y="90213"/>
                  </a:cubicBezTo>
                  <a:cubicBezTo>
                    <a:pt x="465" y="99027"/>
                    <a:pt x="1" y="108359"/>
                    <a:pt x="4247" y="116085"/>
                  </a:cubicBezTo>
                  <a:cubicBezTo>
                    <a:pt x="4283" y="116156"/>
                    <a:pt x="4319" y="116192"/>
                    <a:pt x="4372" y="116263"/>
                  </a:cubicBezTo>
                  <a:lnTo>
                    <a:pt x="88268" y="116263"/>
                  </a:lnTo>
                  <a:cubicBezTo>
                    <a:pt x="89517" y="95833"/>
                    <a:pt x="94388" y="75582"/>
                    <a:pt x="94067" y="55099"/>
                  </a:cubicBezTo>
                  <a:cubicBezTo>
                    <a:pt x="93782" y="36078"/>
                    <a:pt x="89071" y="17772"/>
                    <a:pt x="82238" y="1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0" y="2918614"/>
              <a:ext cx="1406936" cy="2224329"/>
            </a:xfrm>
            <a:custGeom>
              <a:rect b="b" l="l" r="r" t="t"/>
              <a:pathLst>
                <a:path extrusionOk="0" h="69391" w="43929">
                  <a:moveTo>
                    <a:pt x="0" y="0"/>
                  </a:moveTo>
                  <a:lnTo>
                    <a:pt x="0" y="69390"/>
                  </a:lnTo>
                  <a:lnTo>
                    <a:pt x="43929" y="69390"/>
                  </a:lnTo>
                  <a:cubicBezTo>
                    <a:pt x="43804" y="54046"/>
                    <a:pt x="41145" y="38719"/>
                    <a:pt x="35989" y="24266"/>
                  </a:cubicBezTo>
                  <a:cubicBezTo>
                    <a:pt x="33330" y="16844"/>
                    <a:pt x="30011" y="9528"/>
                    <a:pt x="26925" y="2141"/>
                  </a:cubicBezTo>
                  <a:cubicBezTo>
                    <a:pt x="17950" y="1428"/>
                    <a:pt x="8957" y="714"/>
                    <a:pt x="0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511747" y="927696"/>
              <a:ext cx="2409845" cy="4215265"/>
            </a:xfrm>
            <a:custGeom>
              <a:rect b="b" l="l" r="r" t="t"/>
              <a:pathLst>
                <a:path extrusionOk="0" h="131501" w="75243">
                  <a:moveTo>
                    <a:pt x="44643" y="0"/>
                  </a:moveTo>
                  <a:cubicBezTo>
                    <a:pt x="32777" y="6281"/>
                    <a:pt x="20288" y="11152"/>
                    <a:pt x="6959" y="13917"/>
                  </a:cubicBezTo>
                  <a:cubicBezTo>
                    <a:pt x="4675" y="14381"/>
                    <a:pt x="2338" y="14809"/>
                    <a:pt x="0" y="15220"/>
                  </a:cubicBezTo>
                  <a:cubicBezTo>
                    <a:pt x="6852" y="33009"/>
                    <a:pt x="11545" y="51333"/>
                    <a:pt x="11848" y="70336"/>
                  </a:cubicBezTo>
                  <a:cubicBezTo>
                    <a:pt x="12151" y="90819"/>
                    <a:pt x="7298" y="111070"/>
                    <a:pt x="6013" y="131500"/>
                  </a:cubicBezTo>
                  <a:lnTo>
                    <a:pt x="24748" y="131500"/>
                  </a:lnTo>
                  <a:cubicBezTo>
                    <a:pt x="27050" y="127967"/>
                    <a:pt x="29352" y="124452"/>
                    <a:pt x="31671" y="120920"/>
                  </a:cubicBezTo>
                  <a:cubicBezTo>
                    <a:pt x="37773" y="111517"/>
                    <a:pt x="44197" y="101828"/>
                    <a:pt x="53653" y="95761"/>
                  </a:cubicBezTo>
                  <a:cubicBezTo>
                    <a:pt x="60309" y="91497"/>
                    <a:pt x="68052" y="89320"/>
                    <a:pt x="75243" y="86055"/>
                  </a:cubicBezTo>
                  <a:cubicBezTo>
                    <a:pt x="72370" y="78615"/>
                    <a:pt x="69694" y="71049"/>
                    <a:pt x="67035" y="63520"/>
                  </a:cubicBezTo>
                  <a:cubicBezTo>
                    <a:pt x="59577" y="42341"/>
                    <a:pt x="52101" y="21161"/>
                    <a:pt x="44643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921591" y="2827675"/>
              <a:ext cx="1222394" cy="2315846"/>
            </a:xfrm>
            <a:custGeom>
              <a:rect b="b" l="l" r="r" t="t"/>
              <a:pathLst>
                <a:path extrusionOk="0" h="72246" w="38167">
                  <a:moveTo>
                    <a:pt x="38148" y="0"/>
                  </a:moveTo>
                  <a:cubicBezTo>
                    <a:pt x="25944" y="9439"/>
                    <a:pt x="14418" y="20127"/>
                    <a:pt x="483" y="26568"/>
                  </a:cubicBezTo>
                  <a:cubicBezTo>
                    <a:pt x="322" y="26639"/>
                    <a:pt x="161" y="26729"/>
                    <a:pt x="1" y="26782"/>
                  </a:cubicBezTo>
                  <a:cubicBezTo>
                    <a:pt x="2642" y="33598"/>
                    <a:pt x="5443" y="40325"/>
                    <a:pt x="8601" y="46909"/>
                  </a:cubicBezTo>
                  <a:cubicBezTo>
                    <a:pt x="12812" y="55687"/>
                    <a:pt x="17647" y="64216"/>
                    <a:pt x="23161" y="72245"/>
                  </a:cubicBezTo>
                  <a:lnTo>
                    <a:pt x="38166" y="72245"/>
                  </a:lnTo>
                  <a:lnTo>
                    <a:pt x="38166" y="0"/>
                  </a:ln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62319" y="2987243"/>
              <a:ext cx="2154426" cy="2155699"/>
            </a:xfrm>
            <a:custGeom>
              <a:rect b="b" l="l" r="r" t="t"/>
              <a:pathLst>
                <a:path extrusionOk="0" h="67250" w="67268">
                  <a:moveTo>
                    <a:pt x="1" y="0"/>
                  </a:moveTo>
                  <a:lnTo>
                    <a:pt x="1" y="0"/>
                  </a:lnTo>
                  <a:cubicBezTo>
                    <a:pt x="3123" y="7352"/>
                    <a:pt x="6424" y="14703"/>
                    <a:pt x="9065" y="22125"/>
                  </a:cubicBezTo>
                  <a:cubicBezTo>
                    <a:pt x="14239" y="36578"/>
                    <a:pt x="16880" y="51905"/>
                    <a:pt x="17005" y="67249"/>
                  </a:cubicBezTo>
                  <a:lnTo>
                    <a:pt x="67267" y="67249"/>
                  </a:lnTo>
                  <a:cubicBezTo>
                    <a:pt x="67232" y="67178"/>
                    <a:pt x="67196" y="67124"/>
                    <a:pt x="67143" y="67071"/>
                  </a:cubicBezTo>
                  <a:cubicBezTo>
                    <a:pt x="62914" y="59345"/>
                    <a:pt x="63360" y="49995"/>
                    <a:pt x="63931" y="41199"/>
                  </a:cubicBezTo>
                  <a:cubicBezTo>
                    <a:pt x="64716" y="29209"/>
                    <a:pt x="65483" y="17236"/>
                    <a:pt x="66304" y="52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0" y="0"/>
              <a:ext cx="1108632" cy="2987302"/>
            </a:xfrm>
            <a:custGeom>
              <a:rect b="b" l="l" r="r" t="t"/>
              <a:pathLst>
                <a:path extrusionOk="0" h="93193" w="34615">
                  <a:moveTo>
                    <a:pt x="0" y="0"/>
                  </a:moveTo>
                  <a:lnTo>
                    <a:pt x="0" y="91051"/>
                  </a:lnTo>
                  <a:cubicBezTo>
                    <a:pt x="8957" y="91765"/>
                    <a:pt x="17950" y="92479"/>
                    <a:pt x="26925" y="93192"/>
                  </a:cubicBezTo>
                  <a:cubicBezTo>
                    <a:pt x="21215" y="79703"/>
                    <a:pt x="16148" y="66107"/>
                    <a:pt x="17040" y="51690"/>
                  </a:cubicBezTo>
                  <a:cubicBezTo>
                    <a:pt x="17754" y="40075"/>
                    <a:pt x="22321" y="29137"/>
                    <a:pt x="26853" y="18432"/>
                  </a:cubicBezTo>
                  <a:cubicBezTo>
                    <a:pt x="29440" y="12294"/>
                    <a:pt x="32028" y="6138"/>
                    <a:pt x="3461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40416" y="0"/>
              <a:ext cx="2202403" cy="3686229"/>
            </a:xfrm>
            <a:custGeom>
              <a:rect b="b" l="l" r="r" t="t"/>
              <a:pathLst>
                <a:path extrusionOk="0" h="114997" w="68766">
                  <a:moveTo>
                    <a:pt x="41502" y="0"/>
                  </a:moveTo>
                  <a:cubicBezTo>
                    <a:pt x="28459" y="11045"/>
                    <a:pt x="14720" y="21108"/>
                    <a:pt x="0" y="28941"/>
                  </a:cubicBezTo>
                  <a:cubicBezTo>
                    <a:pt x="7494" y="50102"/>
                    <a:pt x="14970" y="71282"/>
                    <a:pt x="22410" y="92461"/>
                  </a:cubicBezTo>
                  <a:cubicBezTo>
                    <a:pt x="25069" y="99990"/>
                    <a:pt x="27745" y="107556"/>
                    <a:pt x="30618" y="114996"/>
                  </a:cubicBezTo>
                  <a:cubicBezTo>
                    <a:pt x="30779" y="114943"/>
                    <a:pt x="30939" y="114871"/>
                    <a:pt x="31082" y="114782"/>
                  </a:cubicBezTo>
                  <a:cubicBezTo>
                    <a:pt x="45035" y="108341"/>
                    <a:pt x="56561" y="97653"/>
                    <a:pt x="68766" y="88214"/>
                  </a:cubicBezTo>
                  <a:lnTo>
                    <a:pt x="68766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851716" y="0"/>
              <a:ext cx="2089250" cy="1415581"/>
            </a:xfrm>
            <a:custGeom>
              <a:rect b="b" l="l" r="r" t="t"/>
              <a:pathLst>
                <a:path extrusionOk="0" h="44161" w="65233">
                  <a:moveTo>
                    <a:pt x="0" y="0"/>
                  </a:moveTo>
                  <a:cubicBezTo>
                    <a:pt x="7476" y="14382"/>
                    <a:pt x="14810" y="29084"/>
                    <a:pt x="20608" y="44161"/>
                  </a:cubicBezTo>
                  <a:cubicBezTo>
                    <a:pt x="22946" y="43750"/>
                    <a:pt x="25265" y="43322"/>
                    <a:pt x="27549" y="42858"/>
                  </a:cubicBezTo>
                  <a:cubicBezTo>
                    <a:pt x="40878" y="40075"/>
                    <a:pt x="53368" y="35222"/>
                    <a:pt x="65233" y="28923"/>
                  </a:cubicBezTo>
                  <a:cubicBezTo>
                    <a:pt x="61843" y="19288"/>
                    <a:pt x="58435" y="9653"/>
                    <a:pt x="55045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985866" y="0"/>
              <a:ext cx="2525304" cy="3169855"/>
            </a:xfrm>
            <a:custGeom>
              <a:rect b="b" l="l" r="r" t="t"/>
              <a:pathLst>
                <a:path extrusionOk="0" h="98888" w="78848">
                  <a:moveTo>
                    <a:pt x="13008" y="0"/>
                  </a:moveTo>
                  <a:cubicBezTo>
                    <a:pt x="8048" y="10064"/>
                    <a:pt x="6549" y="21893"/>
                    <a:pt x="5389" y="33223"/>
                  </a:cubicBezTo>
                  <a:cubicBezTo>
                    <a:pt x="3195" y="54938"/>
                    <a:pt x="1518" y="76706"/>
                    <a:pt x="1" y="98474"/>
                  </a:cubicBezTo>
                  <a:lnTo>
                    <a:pt x="804" y="98545"/>
                  </a:lnTo>
                  <a:cubicBezTo>
                    <a:pt x="2990" y="98720"/>
                    <a:pt x="5218" y="98888"/>
                    <a:pt x="7427" y="98888"/>
                  </a:cubicBezTo>
                  <a:cubicBezTo>
                    <a:pt x="10644" y="98888"/>
                    <a:pt x="13821" y="98531"/>
                    <a:pt x="16773" y="97314"/>
                  </a:cubicBezTo>
                  <a:cubicBezTo>
                    <a:pt x="30690" y="91569"/>
                    <a:pt x="31208" y="71906"/>
                    <a:pt x="40629" y="60166"/>
                  </a:cubicBezTo>
                  <a:cubicBezTo>
                    <a:pt x="49514" y="49121"/>
                    <a:pt x="64538" y="46748"/>
                    <a:pt x="78848" y="44161"/>
                  </a:cubicBezTo>
                  <a:cubicBezTo>
                    <a:pt x="73049" y="29084"/>
                    <a:pt x="65698" y="14399"/>
                    <a:pt x="58239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4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5"/>
          <p:cNvGrpSpPr/>
          <p:nvPr/>
        </p:nvGrpSpPr>
        <p:grpSpPr>
          <a:xfrm>
            <a:off x="0" y="4"/>
            <a:ext cx="9143975" cy="5143337"/>
            <a:chOff x="0" y="4"/>
            <a:chExt cx="9143975" cy="5143337"/>
          </a:xfrm>
        </p:grpSpPr>
        <p:sp>
          <p:nvSpPr>
            <p:cNvPr id="85" name="Google Shape;85;p15"/>
            <p:cNvSpPr/>
            <p:nvPr/>
          </p:nvSpPr>
          <p:spPr>
            <a:xfrm>
              <a:off x="6424382" y="4485118"/>
              <a:ext cx="1224636" cy="657820"/>
            </a:xfrm>
            <a:custGeom>
              <a:rect b="b" l="l" r="r" t="t"/>
              <a:pathLst>
                <a:path extrusionOk="0" h="20520" w="38237">
                  <a:moveTo>
                    <a:pt x="22803" y="0"/>
                  </a:moveTo>
                  <a:cubicBezTo>
                    <a:pt x="17700" y="5192"/>
                    <a:pt x="12615" y="10438"/>
                    <a:pt x="7048" y="15113"/>
                  </a:cubicBezTo>
                  <a:cubicBezTo>
                    <a:pt x="4782" y="17022"/>
                    <a:pt x="2445" y="18806"/>
                    <a:pt x="0" y="20519"/>
                  </a:cubicBezTo>
                  <a:lnTo>
                    <a:pt x="38237" y="20519"/>
                  </a:lnTo>
                  <a:cubicBezTo>
                    <a:pt x="36453" y="18628"/>
                    <a:pt x="34704" y="16719"/>
                    <a:pt x="32991" y="14774"/>
                  </a:cubicBezTo>
                  <a:cubicBezTo>
                    <a:pt x="29030" y="10260"/>
                    <a:pt x="25158" y="5460"/>
                    <a:pt x="22803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154715" y="3510988"/>
              <a:ext cx="1989260" cy="1631919"/>
            </a:xfrm>
            <a:custGeom>
              <a:rect b="b" l="l" r="r" t="t"/>
              <a:pathLst>
                <a:path extrusionOk="0" h="50906" w="62111">
                  <a:moveTo>
                    <a:pt x="62110" y="0"/>
                  </a:moveTo>
                  <a:cubicBezTo>
                    <a:pt x="48122" y="535"/>
                    <a:pt x="34597" y="3676"/>
                    <a:pt x="22678" y="10991"/>
                  </a:cubicBezTo>
                  <a:cubicBezTo>
                    <a:pt x="14131" y="16219"/>
                    <a:pt x="7048" y="23249"/>
                    <a:pt x="0" y="30386"/>
                  </a:cubicBezTo>
                  <a:cubicBezTo>
                    <a:pt x="2355" y="35846"/>
                    <a:pt x="6227" y="40646"/>
                    <a:pt x="10188" y="45160"/>
                  </a:cubicBezTo>
                  <a:cubicBezTo>
                    <a:pt x="11901" y="47105"/>
                    <a:pt x="13650" y="49014"/>
                    <a:pt x="15434" y="50905"/>
                  </a:cubicBezTo>
                  <a:lnTo>
                    <a:pt x="62110" y="50905"/>
                  </a:lnTo>
                  <a:lnTo>
                    <a:pt x="62110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487292" y="4"/>
              <a:ext cx="1656110" cy="2556810"/>
            </a:xfrm>
            <a:custGeom>
              <a:rect b="b" l="l" r="r" t="t"/>
              <a:pathLst>
                <a:path extrusionOk="0" h="79757" w="51709">
                  <a:moveTo>
                    <a:pt x="2623" y="0"/>
                  </a:moveTo>
                  <a:cubicBezTo>
                    <a:pt x="7102" y="23017"/>
                    <a:pt x="4961" y="47533"/>
                    <a:pt x="0" y="71513"/>
                  </a:cubicBezTo>
                  <a:cubicBezTo>
                    <a:pt x="17254" y="74243"/>
                    <a:pt x="34490" y="77009"/>
                    <a:pt x="51708" y="79757"/>
                  </a:cubicBezTo>
                  <a:lnTo>
                    <a:pt x="5170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0" y="2551701"/>
              <a:ext cx="3872765" cy="2591176"/>
            </a:xfrm>
            <a:custGeom>
              <a:rect b="b" l="l" r="r" t="t"/>
              <a:pathLst>
                <a:path extrusionOk="0" h="80829" w="120920">
                  <a:moveTo>
                    <a:pt x="21429" y="1"/>
                  </a:moveTo>
                  <a:cubicBezTo>
                    <a:pt x="15113" y="6406"/>
                    <a:pt x="7869" y="11920"/>
                    <a:pt x="0" y="16291"/>
                  </a:cubicBezTo>
                  <a:lnTo>
                    <a:pt x="0" y="80828"/>
                  </a:lnTo>
                  <a:lnTo>
                    <a:pt x="103077" y="80828"/>
                  </a:lnTo>
                  <a:cubicBezTo>
                    <a:pt x="104094" y="70925"/>
                    <a:pt x="106985" y="61023"/>
                    <a:pt x="110571" y="51727"/>
                  </a:cubicBezTo>
                  <a:cubicBezTo>
                    <a:pt x="113729" y="43626"/>
                    <a:pt x="117423" y="35722"/>
                    <a:pt x="120920" y="27746"/>
                  </a:cubicBezTo>
                  <a:cubicBezTo>
                    <a:pt x="120795" y="27693"/>
                    <a:pt x="120652" y="27621"/>
                    <a:pt x="120509" y="27550"/>
                  </a:cubicBezTo>
                  <a:cubicBezTo>
                    <a:pt x="101703" y="18432"/>
                    <a:pt x="81006" y="14007"/>
                    <a:pt x="60487" y="10064"/>
                  </a:cubicBezTo>
                  <a:cubicBezTo>
                    <a:pt x="47283" y="7548"/>
                    <a:pt x="33812" y="5086"/>
                    <a:pt x="2142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017539" y="2292604"/>
              <a:ext cx="2125857" cy="2191900"/>
            </a:xfrm>
            <a:custGeom>
              <a:rect b="b" l="l" r="r" t="t"/>
              <a:pathLst>
                <a:path extrusionOk="0" h="68374" w="66376">
                  <a:moveTo>
                    <a:pt x="14667" y="0"/>
                  </a:moveTo>
                  <a:cubicBezTo>
                    <a:pt x="12348" y="11188"/>
                    <a:pt x="9440" y="22268"/>
                    <a:pt x="6281" y="33027"/>
                  </a:cubicBezTo>
                  <a:cubicBezTo>
                    <a:pt x="3230" y="43483"/>
                    <a:pt x="1" y="54617"/>
                    <a:pt x="3070" y="65054"/>
                  </a:cubicBezTo>
                  <a:cubicBezTo>
                    <a:pt x="3409" y="66196"/>
                    <a:pt x="3819" y="67303"/>
                    <a:pt x="4283" y="68373"/>
                  </a:cubicBezTo>
                  <a:cubicBezTo>
                    <a:pt x="11331" y="61236"/>
                    <a:pt x="18414" y="54206"/>
                    <a:pt x="26943" y="48996"/>
                  </a:cubicBezTo>
                  <a:cubicBezTo>
                    <a:pt x="38844" y="41681"/>
                    <a:pt x="52387" y="38540"/>
                    <a:pt x="66375" y="37987"/>
                  </a:cubicBezTo>
                  <a:lnTo>
                    <a:pt x="66375" y="8244"/>
                  </a:lnTo>
                  <a:cubicBezTo>
                    <a:pt x="49139" y="5496"/>
                    <a:pt x="31886" y="2730"/>
                    <a:pt x="1466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0" y="2170750"/>
              <a:ext cx="686349" cy="903220"/>
            </a:xfrm>
            <a:custGeom>
              <a:rect b="b" l="l" r="r" t="t"/>
              <a:pathLst>
                <a:path extrusionOk="0" h="28175" w="21430">
                  <a:moveTo>
                    <a:pt x="0" y="1"/>
                  </a:moveTo>
                  <a:lnTo>
                    <a:pt x="0" y="28174"/>
                  </a:lnTo>
                  <a:cubicBezTo>
                    <a:pt x="7869" y="23803"/>
                    <a:pt x="15113" y="18307"/>
                    <a:pt x="21429" y="11884"/>
                  </a:cubicBezTo>
                  <a:cubicBezTo>
                    <a:pt x="18592" y="10724"/>
                    <a:pt x="15827" y="9440"/>
                    <a:pt x="13132" y="7959"/>
                  </a:cubicBezTo>
                  <a:cubicBezTo>
                    <a:pt x="8779" y="5603"/>
                    <a:pt x="4407" y="276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86871" y="4"/>
              <a:ext cx="3727072" cy="3441116"/>
            </a:xfrm>
            <a:custGeom>
              <a:rect b="b" l="l" r="r" t="t"/>
              <a:pathLst>
                <a:path extrusionOk="0" h="107342" w="116371">
                  <a:moveTo>
                    <a:pt x="59453" y="0"/>
                  </a:moveTo>
                  <a:cubicBezTo>
                    <a:pt x="56794" y="4925"/>
                    <a:pt x="54207" y="9903"/>
                    <a:pt x="51709" y="14916"/>
                  </a:cubicBezTo>
                  <a:cubicBezTo>
                    <a:pt x="47944" y="22446"/>
                    <a:pt x="44304" y="30154"/>
                    <a:pt x="38541" y="36238"/>
                  </a:cubicBezTo>
                  <a:cubicBezTo>
                    <a:pt x="33991" y="41056"/>
                    <a:pt x="28317" y="44678"/>
                    <a:pt x="23642" y="49353"/>
                  </a:cubicBezTo>
                  <a:cubicBezTo>
                    <a:pt x="17665" y="55366"/>
                    <a:pt x="13526" y="62877"/>
                    <a:pt x="8476" y="69693"/>
                  </a:cubicBezTo>
                  <a:cubicBezTo>
                    <a:pt x="5889" y="73208"/>
                    <a:pt x="3052" y="76509"/>
                    <a:pt x="1" y="79596"/>
                  </a:cubicBezTo>
                  <a:cubicBezTo>
                    <a:pt x="12384" y="84681"/>
                    <a:pt x="25837" y="87126"/>
                    <a:pt x="39059" y="89659"/>
                  </a:cubicBezTo>
                  <a:cubicBezTo>
                    <a:pt x="59578" y="93585"/>
                    <a:pt x="80275" y="98027"/>
                    <a:pt x="99081" y="107145"/>
                  </a:cubicBezTo>
                  <a:cubicBezTo>
                    <a:pt x="99206" y="107216"/>
                    <a:pt x="99349" y="107288"/>
                    <a:pt x="99509" y="107341"/>
                  </a:cubicBezTo>
                  <a:cubicBezTo>
                    <a:pt x="103435" y="98402"/>
                    <a:pt x="107110" y="89374"/>
                    <a:pt x="109537" y="79935"/>
                  </a:cubicBezTo>
                  <a:cubicBezTo>
                    <a:pt x="116371" y="53189"/>
                    <a:pt x="112196" y="23838"/>
                    <a:pt x="98314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0" y="4"/>
              <a:ext cx="2589840" cy="2551649"/>
            </a:xfrm>
            <a:custGeom>
              <a:rect b="b" l="l" r="r" t="t"/>
              <a:pathLst>
                <a:path extrusionOk="0" h="79596" w="80863">
                  <a:moveTo>
                    <a:pt x="0" y="0"/>
                  </a:moveTo>
                  <a:lnTo>
                    <a:pt x="0" y="67713"/>
                  </a:lnTo>
                  <a:cubicBezTo>
                    <a:pt x="4407" y="70478"/>
                    <a:pt x="8797" y="73315"/>
                    <a:pt x="13132" y="75671"/>
                  </a:cubicBezTo>
                  <a:cubicBezTo>
                    <a:pt x="15827" y="77152"/>
                    <a:pt x="18592" y="78436"/>
                    <a:pt x="21429" y="79596"/>
                  </a:cubicBezTo>
                  <a:cubicBezTo>
                    <a:pt x="24480" y="76509"/>
                    <a:pt x="27317" y="73208"/>
                    <a:pt x="29904" y="69693"/>
                  </a:cubicBezTo>
                  <a:cubicBezTo>
                    <a:pt x="34954" y="62895"/>
                    <a:pt x="39093" y="55366"/>
                    <a:pt x="45071" y="49353"/>
                  </a:cubicBezTo>
                  <a:cubicBezTo>
                    <a:pt x="49763" y="44678"/>
                    <a:pt x="55437" y="41056"/>
                    <a:pt x="59969" y="36238"/>
                  </a:cubicBezTo>
                  <a:cubicBezTo>
                    <a:pt x="65732" y="30136"/>
                    <a:pt x="69390" y="22410"/>
                    <a:pt x="73137" y="14916"/>
                  </a:cubicBezTo>
                  <a:cubicBezTo>
                    <a:pt x="75635" y="9903"/>
                    <a:pt x="78222" y="4925"/>
                    <a:pt x="80863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835086" y="1126"/>
              <a:ext cx="3651615" cy="5142215"/>
            </a:xfrm>
            <a:custGeom>
              <a:rect b="b" l="l" r="r" t="t"/>
              <a:pathLst>
                <a:path extrusionOk="0" h="160406" w="114015">
                  <a:moveTo>
                    <a:pt x="0" y="1"/>
                  </a:moveTo>
                  <a:cubicBezTo>
                    <a:pt x="13846" y="23803"/>
                    <a:pt x="18039" y="53154"/>
                    <a:pt x="11205" y="79900"/>
                  </a:cubicBezTo>
                  <a:cubicBezTo>
                    <a:pt x="8797" y="89357"/>
                    <a:pt x="5085" y="98367"/>
                    <a:pt x="1160" y="107306"/>
                  </a:cubicBezTo>
                  <a:cubicBezTo>
                    <a:pt x="19805" y="116424"/>
                    <a:pt x="36595" y="130734"/>
                    <a:pt x="44928" y="149754"/>
                  </a:cubicBezTo>
                  <a:cubicBezTo>
                    <a:pt x="46445" y="153215"/>
                    <a:pt x="47640" y="156784"/>
                    <a:pt x="48675" y="160406"/>
                  </a:cubicBezTo>
                  <a:lnTo>
                    <a:pt x="80827" y="160406"/>
                  </a:lnTo>
                  <a:cubicBezTo>
                    <a:pt x="83254" y="158711"/>
                    <a:pt x="85609" y="156909"/>
                    <a:pt x="87875" y="155000"/>
                  </a:cubicBezTo>
                  <a:cubicBezTo>
                    <a:pt x="93424" y="150343"/>
                    <a:pt x="98509" y="145061"/>
                    <a:pt x="103630" y="139887"/>
                  </a:cubicBezTo>
                  <a:cubicBezTo>
                    <a:pt x="103148" y="138816"/>
                    <a:pt x="102756" y="137710"/>
                    <a:pt x="102417" y="136568"/>
                  </a:cubicBezTo>
                  <a:cubicBezTo>
                    <a:pt x="99348" y="126130"/>
                    <a:pt x="102577" y="114979"/>
                    <a:pt x="105629" y="104541"/>
                  </a:cubicBezTo>
                  <a:cubicBezTo>
                    <a:pt x="108769" y="93764"/>
                    <a:pt x="111695" y="82683"/>
                    <a:pt x="114015" y="71496"/>
                  </a:cubicBezTo>
                  <a:cubicBezTo>
                    <a:pt x="103541" y="69819"/>
                    <a:pt x="93032" y="68142"/>
                    <a:pt x="82540" y="66464"/>
                  </a:cubicBezTo>
                  <a:cubicBezTo>
                    <a:pt x="73048" y="64948"/>
                    <a:pt x="62985" y="63199"/>
                    <a:pt x="55723" y="56901"/>
                  </a:cubicBezTo>
                  <a:cubicBezTo>
                    <a:pt x="42519" y="45482"/>
                    <a:pt x="43947" y="24963"/>
                    <a:pt x="46480" y="7709"/>
                  </a:cubicBezTo>
                  <a:lnTo>
                    <a:pt x="47622" y="1"/>
                  </a:ln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1313821" y="2688039"/>
            <a:ext cx="209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295521" y="3099057"/>
            <a:ext cx="21342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2" type="title"/>
          </p:nvPr>
        </p:nvSpPr>
        <p:spPr>
          <a:xfrm>
            <a:off x="3539871" y="2688039"/>
            <a:ext cx="209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5"/>
          <p:cNvSpPr txBox="1"/>
          <p:nvPr>
            <p:ph idx="3" type="subTitle"/>
          </p:nvPr>
        </p:nvSpPr>
        <p:spPr>
          <a:xfrm>
            <a:off x="3539871" y="3099062"/>
            <a:ext cx="20976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4" type="title"/>
          </p:nvPr>
        </p:nvSpPr>
        <p:spPr>
          <a:xfrm>
            <a:off x="5750871" y="2688039"/>
            <a:ext cx="209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5"/>
          <p:cNvSpPr txBox="1"/>
          <p:nvPr>
            <p:ph idx="5" type="subTitle"/>
          </p:nvPr>
        </p:nvSpPr>
        <p:spPr>
          <a:xfrm>
            <a:off x="5750871" y="3099062"/>
            <a:ext cx="20976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9144016" cy="5143508"/>
            <a:chOff x="0" y="0"/>
            <a:chExt cx="9144016" cy="5143508"/>
          </a:xfrm>
        </p:grpSpPr>
        <p:sp>
          <p:nvSpPr>
            <p:cNvPr id="104" name="Google Shape;104;p16"/>
            <p:cNvSpPr/>
            <p:nvPr/>
          </p:nvSpPr>
          <p:spPr>
            <a:xfrm>
              <a:off x="2039691" y="577"/>
              <a:ext cx="3540468" cy="1363524"/>
            </a:xfrm>
            <a:custGeom>
              <a:rect b="b" l="l" r="r" t="t"/>
              <a:pathLst>
                <a:path extrusionOk="0" h="42537" w="110536">
                  <a:moveTo>
                    <a:pt x="5621" y="0"/>
                  </a:moveTo>
                  <a:cubicBezTo>
                    <a:pt x="6031" y="11544"/>
                    <a:pt x="4800" y="23249"/>
                    <a:pt x="0" y="33259"/>
                  </a:cubicBezTo>
                  <a:cubicBezTo>
                    <a:pt x="785" y="33419"/>
                    <a:pt x="1588" y="33580"/>
                    <a:pt x="2373" y="33723"/>
                  </a:cubicBezTo>
                  <a:cubicBezTo>
                    <a:pt x="18075" y="36738"/>
                    <a:pt x="34419" y="37684"/>
                    <a:pt x="49514" y="42537"/>
                  </a:cubicBezTo>
                  <a:cubicBezTo>
                    <a:pt x="50834" y="41074"/>
                    <a:pt x="52261" y="39700"/>
                    <a:pt x="53814" y="38451"/>
                  </a:cubicBezTo>
                  <a:cubicBezTo>
                    <a:pt x="68480" y="26728"/>
                    <a:pt x="91711" y="28334"/>
                    <a:pt x="103827" y="13989"/>
                  </a:cubicBezTo>
                  <a:cubicBezTo>
                    <a:pt x="107252" y="9939"/>
                    <a:pt x="109304" y="5139"/>
                    <a:pt x="11053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0" y="1154"/>
              <a:ext cx="2232875" cy="1065540"/>
            </a:xfrm>
            <a:custGeom>
              <a:rect b="b" l="l" r="r" t="t"/>
              <a:pathLst>
                <a:path extrusionOk="0" h="33241" w="69712">
                  <a:moveTo>
                    <a:pt x="1" y="0"/>
                  </a:moveTo>
                  <a:lnTo>
                    <a:pt x="1" y="10741"/>
                  </a:lnTo>
                  <a:cubicBezTo>
                    <a:pt x="1928" y="12169"/>
                    <a:pt x="3890" y="13507"/>
                    <a:pt x="5960" y="14720"/>
                  </a:cubicBezTo>
                  <a:cubicBezTo>
                    <a:pt x="13436" y="19038"/>
                    <a:pt x="21769" y="21607"/>
                    <a:pt x="30048" y="24123"/>
                  </a:cubicBezTo>
                  <a:cubicBezTo>
                    <a:pt x="41164" y="27513"/>
                    <a:pt x="52315" y="30903"/>
                    <a:pt x="63681" y="33241"/>
                  </a:cubicBezTo>
                  <a:cubicBezTo>
                    <a:pt x="68481" y="23231"/>
                    <a:pt x="69712" y="11526"/>
                    <a:pt x="69284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625583" y="0"/>
              <a:ext cx="3966243" cy="4571588"/>
            </a:xfrm>
            <a:custGeom>
              <a:rect b="b" l="l" r="r" t="t"/>
              <a:pathLst>
                <a:path extrusionOk="0" h="142617" w="123829">
                  <a:moveTo>
                    <a:pt x="61022" y="0"/>
                  </a:moveTo>
                  <a:cubicBezTo>
                    <a:pt x="59791" y="5139"/>
                    <a:pt x="57739" y="9921"/>
                    <a:pt x="54314" y="13989"/>
                  </a:cubicBezTo>
                  <a:cubicBezTo>
                    <a:pt x="42198" y="28352"/>
                    <a:pt x="18967" y="26746"/>
                    <a:pt x="4301" y="38487"/>
                  </a:cubicBezTo>
                  <a:cubicBezTo>
                    <a:pt x="2748" y="39736"/>
                    <a:pt x="1321" y="41092"/>
                    <a:pt x="1" y="42555"/>
                  </a:cubicBezTo>
                  <a:cubicBezTo>
                    <a:pt x="2945" y="43519"/>
                    <a:pt x="5853" y="44607"/>
                    <a:pt x="8672" y="45909"/>
                  </a:cubicBezTo>
                  <a:cubicBezTo>
                    <a:pt x="12508" y="47640"/>
                    <a:pt x="16237" y="49781"/>
                    <a:pt x="19181" y="52815"/>
                  </a:cubicBezTo>
                  <a:cubicBezTo>
                    <a:pt x="21322" y="55045"/>
                    <a:pt x="22982" y="57686"/>
                    <a:pt x="24534" y="60344"/>
                  </a:cubicBezTo>
                  <a:cubicBezTo>
                    <a:pt x="39147" y="85199"/>
                    <a:pt x="47266" y="113801"/>
                    <a:pt x="48176" y="142616"/>
                  </a:cubicBezTo>
                  <a:cubicBezTo>
                    <a:pt x="56098" y="142170"/>
                    <a:pt x="64020" y="141314"/>
                    <a:pt x="71906" y="139958"/>
                  </a:cubicBezTo>
                  <a:cubicBezTo>
                    <a:pt x="79186" y="138709"/>
                    <a:pt x="86412" y="137032"/>
                    <a:pt x="93621" y="135515"/>
                  </a:cubicBezTo>
                  <a:cubicBezTo>
                    <a:pt x="100990" y="115032"/>
                    <a:pt x="107378" y="94174"/>
                    <a:pt x="112748" y="73066"/>
                  </a:cubicBezTo>
                  <a:cubicBezTo>
                    <a:pt x="115335" y="62896"/>
                    <a:pt x="117744" y="52583"/>
                    <a:pt x="122133" y="43037"/>
                  </a:cubicBezTo>
                  <a:cubicBezTo>
                    <a:pt x="122669" y="41859"/>
                    <a:pt x="123222" y="40735"/>
                    <a:pt x="123829" y="39593"/>
                  </a:cubicBezTo>
                  <a:cubicBezTo>
                    <a:pt x="110678" y="28263"/>
                    <a:pt x="99295" y="14881"/>
                    <a:pt x="9030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591195" y="1154"/>
              <a:ext cx="1552814" cy="2199710"/>
            </a:xfrm>
            <a:custGeom>
              <a:rect b="b" l="l" r="r" t="t"/>
              <a:pathLst>
                <a:path extrusionOk="0" h="68623" w="48480">
                  <a:moveTo>
                    <a:pt x="24909" y="0"/>
                  </a:moveTo>
                  <a:lnTo>
                    <a:pt x="9315" y="24088"/>
                  </a:lnTo>
                  <a:cubicBezTo>
                    <a:pt x="6067" y="29137"/>
                    <a:pt x="2766" y="34204"/>
                    <a:pt x="1" y="39557"/>
                  </a:cubicBezTo>
                  <a:cubicBezTo>
                    <a:pt x="14346" y="51940"/>
                    <a:pt x="30797" y="61860"/>
                    <a:pt x="48479" y="68623"/>
                  </a:cubicBezTo>
                  <a:lnTo>
                    <a:pt x="48479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153" y="344877"/>
              <a:ext cx="2038581" cy="1648364"/>
            </a:xfrm>
            <a:custGeom>
              <a:rect b="b" l="l" r="r" t="t"/>
              <a:pathLst>
                <a:path extrusionOk="0" h="51423" w="63646">
                  <a:moveTo>
                    <a:pt x="0" y="0"/>
                  </a:moveTo>
                  <a:lnTo>
                    <a:pt x="0" y="51423"/>
                  </a:lnTo>
                  <a:cubicBezTo>
                    <a:pt x="8886" y="51387"/>
                    <a:pt x="17790" y="50941"/>
                    <a:pt x="26461" y="49068"/>
                  </a:cubicBezTo>
                  <a:cubicBezTo>
                    <a:pt x="38630" y="46463"/>
                    <a:pt x="50513" y="40753"/>
                    <a:pt x="58292" y="31064"/>
                  </a:cubicBezTo>
                  <a:cubicBezTo>
                    <a:pt x="60434" y="28406"/>
                    <a:pt x="62200" y="25533"/>
                    <a:pt x="63645" y="22518"/>
                  </a:cubicBezTo>
                  <a:cubicBezTo>
                    <a:pt x="52279" y="20180"/>
                    <a:pt x="41128" y="16790"/>
                    <a:pt x="30012" y="13400"/>
                  </a:cubicBezTo>
                  <a:cubicBezTo>
                    <a:pt x="21733" y="10884"/>
                    <a:pt x="13400" y="8333"/>
                    <a:pt x="5942" y="3962"/>
                  </a:cubicBezTo>
                  <a:cubicBezTo>
                    <a:pt x="3872" y="2766"/>
                    <a:pt x="1910" y="1428"/>
                    <a:pt x="0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517363" y="1154"/>
              <a:ext cx="1871673" cy="1268032"/>
            </a:xfrm>
            <a:custGeom>
              <a:rect b="b" l="l" r="r" t="t"/>
              <a:pathLst>
                <a:path extrusionOk="0" h="39558" w="58435">
                  <a:moveTo>
                    <a:pt x="0" y="0"/>
                  </a:moveTo>
                  <a:cubicBezTo>
                    <a:pt x="8993" y="14845"/>
                    <a:pt x="20394" y="28227"/>
                    <a:pt x="33527" y="39557"/>
                  </a:cubicBezTo>
                  <a:cubicBezTo>
                    <a:pt x="36292" y="34204"/>
                    <a:pt x="39575" y="29137"/>
                    <a:pt x="42841" y="24088"/>
                  </a:cubicBezTo>
                  <a:lnTo>
                    <a:pt x="58435" y="0"/>
                  </a:ln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623670" y="1269142"/>
              <a:ext cx="2520345" cy="3096545"/>
            </a:xfrm>
            <a:custGeom>
              <a:rect b="b" l="l" r="r" t="t"/>
              <a:pathLst>
                <a:path extrusionOk="0" h="96601" w="78687">
                  <a:moveTo>
                    <a:pt x="30208" y="0"/>
                  </a:moveTo>
                  <a:cubicBezTo>
                    <a:pt x="29619" y="1142"/>
                    <a:pt x="29048" y="2284"/>
                    <a:pt x="28513" y="3444"/>
                  </a:cubicBezTo>
                  <a:cubicBezTo>
                    <a:pt x="24105" y="12990"/>
                    <a:pt x="21732" y="23285"/>
                    <a:pt x="19110" y="33473"/>
                  </a:cubicBezTo>
                  <a:cubicBezTo>
                    <a:pt x="13739" y="54581"/>
                    <a:pt x="7333" y="75439"/>
                    <a:pt x="0" y="95922"/>
                  </a:cubicBezTo>
                  <a:cubicBezTo>
                    <a:pt x="5781" y="94727"/>
                    <a:pt x="11562" y="93603"/>
                    <a:pt x="17397" y="92871"/>
                  </a:cubicBezTo>
                  <a:cubicBezTo>
                    <a:pt x="23357" y="92132"/>
                    <a:pt x="29332" y="91800"/>
                    <a:pt x="35308" y="91800"/>
                  </a:cubicBezTo>
                  <a:cubicBezTo>
                    <a:pt x="49814" y="91800"/>
                    <a:pt x="64331" y="93757"/>
                    <a:pt x="78686" y="96600"/>
                  </a:cubicBezTo>
                  <a:lnTo>
                    <a:pt x="78686" y="29048"/>
                  </a:lnTo>
                  <a:cubicBezTo>
                    <a:pt x="61004" y="22303"/>
                    <a:pt x="44571" y="12383"/>
                    <a:pt x="30208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320187" y="4211766"/>
              <a:ext cx="2823829" cy="931743"/>
            </a:xfrm>
            <a:custGeom>
              <a:rect b="b" l="l" r="r" t="t"/>
              <a:pathLst>
                <a:path extrusionOk="0" h="29067" w="88162">
                  <a:moveTo>
                    <a:pt x="44771" y="0"/>
                  </a:moveTo>
                  <a:cubicBezTo>
                    <a:pt x="38799" y="0"/>
                    <a:pt x="32828" y="332"/>
                    <a:pt x="26872" y="1071"/>
                  </a:cubicBezTo>
                  <a:cubicBezTo>
                    <a:pt x="21037" y="1803"/>
                    <a:pt x="15256" y="2927"/>
                    <a:pt x="9475" y="4122"/>
                  </a:cubicBezTo>
                  <a:cubicBezTo>
                    <a:pt x="6477" y="12490"/>
                    <a:pt x="3319" y="20805"/>
                    <a:pt x="1" y="29066"/>
                  </a:cubicBezTo>
                  <a:lnTo>
                    <a:pt x="88161" y="29066"/>
                  </a:lnTo>
                  <a:lnTo>
                    <a:pt x="88161" y="4818"/>
                  </a:lnTo>
                  <a:cubicBezTo>
                    <a:pt x="73802" y="1961"/>
                    <a:pt x="59281" y="0"/>
                    <a:pt x="44771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5157185" y="4343318"/>
              <a:ext cx="1466494" cy="799612"/>
            </a:xfrm>
            <a:custGeom>
              <a:rect b="b" l="l" r="r" t="t"/>
              <a:pathLst>
                <a:path extrusionOk="0" h="24945" w="45785">
                  <a:moveTo>
                    <a:pt x="45785" y="0"/>
                  </a:moveTo>
                  <a:cubicBezTo>
                    <a:pt x="38559" y="1535"/>
                    <a:pt x="31368" y="3212"/>
                    <a:pt x="24088" y="4461"/>
                  </a:cubicBezTo>
                  <a:cubicBezTo>
                    <a:pt x="16202" y="5817"/>
                    <a:pt x="8298" y="6673"/>
                    <a:pt x="358" y="7119"/>
                  </a:cubicBezTo>
                  <a:cubicBezTo>
                    <a:pt x="554" y="13079"/>
                    <a:pt x="429" y="19003"/>
                    <a:pt x="1" y="24944"/>
                  </a:cubicBezTo>
                  <a:lnTo>
                    <a:pt x="36311" y="24944"/>
                  </a:lnTo>
                  <a:cubicBezTo>
                    <a:pt x="39629" y="16683"/>
                    <a:pt x="42805" y="8386"/>
                    <a:pt x="45785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413447" y="4371911"/>
              <a:ext cx="2761498" cy="770442"/>
            </a:xfrm>
            <a:custGeom>
              <a:rect b="b" l="l" r="r" t="t"/>
              <a:pathLst>
                <a:path extrusionOk="0" h="24035" w="86216">
                  <a:moveTo>
                    <a:pt x="8779" y="0"/>
                  </a:moveTo>
                  <a:cubicBezTo>
                    <a:pt x="7869" y="3569"/>
                    <a:pt x="6888" y="7137"/>
                    <a:pt x="5799" y="10652"/>
                  </a:cubicBezTo>
                  <a:cubicBezTo>
                    <a:pt x="4390" y="15184"/>
                    <a:pt x="2534" y="19931"/>
                    <a:pt x="0" y="24034"/>
                  </a:cubicBezTo>
                  <a:lnTo>
                    <a:pt x="85663" y="24034"/>
                  </a:lnTo>
                  <a:cubicBezTo>
                    <a:pt x="86091" y="18128"/>
                    <a:pt x="86216" y="12187"/>
                    <a:pt x="86020" y="6227"/>
                  </a:cubicBezTo>
                  <a:lnTo>
                    <a:pt x="86020" y="6227"/>
                  </a:lnTo>
                  <a:cubicBezTo>
                    <a:pt x="81613" y="6472"/>
                    <a:pt x="77201" y="6588"/>
                    <a:pt x="72786" y="6588"/>
                  </a:cubicBezTo>
                  <a:cubicBezTo>
                    <a:pt x="51457" y="6588"/>
                    <a:pt x="30051" y="3888"/>
                    <a:pt x="8779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0" y="1066108"/>
              <a:ext cx="3625059" cy="3305864"/>
            </a:xfrm>
            <a:custGeom>
              <a:rect b="b" l="l" r="r" t="t"/>
              <a:pathLst>
                <a:path extrusionOk="0" h="103131" w="113177">
                  <a:moveTo>
                    <a:pt x="63663" y="0"/>
                  </a:moveTo>
                  <a:cubicBezTo>
                    <a:pt x="62218" y="3015"/>
                    <a:pt x="60452" y="5888"/>
                    <a:pt x="58311" y="8547"/>
                  </a:cubicBezTo>
                  <a:cubicBezTo>
                    <a:pt x="50531" y="18217"/>
                    <a:pt x="38612" y="23927"/>
                    <a:pt x="26479" y="26568"/>
                  </a:cubicBezTo>
                  <a:cubicBezTo>
                    <a:pt x="17808" y="28441"/>
                    <a:pt x="8904" y="28887"/>
                    <a:pt x="1" y="28923"/>
                  </a:cubicBezTo>
                  <a:lnTo>
                    <a:pt x="1" y="84182"/>
                  </a:lnTo>
                  <a:cubicBezTo>
                    <a:pt x="11402" y="87268"/>
                    <a:pt x="22982" y="89927"/>
                    <a:pt x="34491" y="92568"/>
                  </a:cubicBezTo>
                  <a:cubicBezTo>
                    <a:pt x="50906" y="96332"/>
                    <a:pt x="67482" y="100097"/>
                    <a:pt x="84129" y="103130"/>
                  </a:cubicBezTo>
                  <a:cubicBezTo>
                    <a:pt x="90285" y="79114"/>
                    <a:pt x="93229" y="54206"/>
                    <a:pt x="101525" y="30832"/>
                  </a:cubicBezTo>
                  <a:cubicBezTo>
                    <a:pt x="104273" y="23088"/>
                    <a:pt x="107770" y="15345"/>
                    <a:pt x="113177" y="9278"/>
                  </a:cubicBezTo>
                  <a:cubicBezTo>
                    <a:pt x="98082" y="4389"/>
                    <a:pt x="81720" y="3479"/>
                    <a:pt x="66019" y="464"/>
                  </a:cubicBezTo>
                  <a:cubicBezTo>
                    <a:pt x="65251" y="321"/>
                    <a:pt x="64448" y="161"/>
                    <a:pt x="63663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0" y="3764506"/>
              <a:ext cx="2694652" cy="1378429"/>
            </a:xfrm>
            <a:custGeom>
              <a:rect b="b" l="l" r="r" t="t"/>
              <a:pathLst>
                <a:path extrusionOk="0" h="43002" w="84129">
                  <a:moveTo>
                    <a:pt x="1" y="1"/>
                  </a:moveTo>
                  <a:lnTo>
                    <a:pt x="1" y="43001"/>
                  </a:lnTo>
                  <a:lnTo>
                    <a:pt x="75332" y="43001"/>
                  </a:lnTo>
                  <a:cubicBezTo>
                    <a:pt x="77866" y="38915"/>
                    <a:pt x="79740" y="34133"/>
                    <a:pt x="81131" y="29619"/>
                  </a:cubicBezTo>
                  <a:cubicBezTo>
                    <a:pt x="82238" y="26086"/>
                    <a:pt x="83219" y="22536"/>
                    <a:pt x="84129" y="18949"/>
                  </a:cubicBezTo>
                  <a:cubicBezTo>
                    <a:pt x="67482" y="15916"/>
                    <a:pt x="50906" y="12151"/>
                    <a:pt x="34491" y="8387"/>
                  </a:cubicBezTo>
                  <a:cubicBezTo>
                    <a:pt x="22982" y="5746"/>
                    <a:pt x="11420" y="3087"/>
                    <a:pt x="1" y="1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-12" y="1"/>
            <a:ext cx="9144020" cy="5143506"/>
            <a:chOff x="238125" y="845075"/>
            <a:chExt cx="7137075" cy="4014600"/>
          </a:xfrm>
        </p:grpSpPr>
        <p:sp>
          <p:nvSpPr>
            <p:cNvPr id="117" name="Google Shape;117;p16"/>
            <p:cNvSpPr/>
            <p:nvPr/>
          </p:nvSpPr>
          <p:spPr>
            <a:xfrm>
              <a:off x="240800" y="847750"/>
              <a:ext cx="7131725" cy="4009250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38125" y="845075"/>
              <a:ext cx="7137075" cy="4014600"/>
            </a:xfrm>
            <a:custGeom>
              <a:rect b="b" l="l" r="r" t="t"/>
              <a:pathLst>
                <a:path extrusionOk="0" h="160584" w="285483">
                  <a:moveTo>
                    <a:pt x="278791" y="6691"/>
                  </a:moveTo>
                  <a:lnTo>
                    <a:pt x="278791" y="153893"/>
                  </a:lnTo>
                  <a:lnTo>
                    <a:pt x="6691" y="153893"/>
                  </a:lnTo>
                  <a:lnTo>
                    <a:pt x="6691" y="6691"/>
                  </a:lnTo>
                  <a:close/>
                  <a:moveTo>
                    <a:pt x="6477" y="6477"/>
                  </a:moveTo>
                  <a:lnTo>
                    <a:pt x="6477" y="6691"/>
                  </a:lnTo>
                  <a:lnTo>
                    <a:pt x="6477" y="153893"/>
                  </a:lnTo>
                  <a:lnTo>
                    <a:pt x="6477" y="154125"/>
                  </a:lnTo>
                  <a:lnTo>
                    <a:pt x="279023" y="154125"/>
                  </a:lnTo>
                  <a:lnTo>
                    <a:pt x="279023" y="153893"/>
                  </a:lnTo>
                  <a:lnTo>
                    <a:pt x="279023" y="6691"/>
                  </a:lnTo>
                  <a:lnTo>
                    <a:pt x="279023" y="6477"/>
                  </a:lnTo>
                  <a:close/>
                  <a:moveTo>
                    <a:pt x="285268" y="232"/>
                  </a:moveTo>
                  <a:lnTo>
                    <a:pt x="285268" y="160370"/>
                  </a:lnTo>
                  <a:lnTo>
                    <a:pt x="232" y="160370"/>
                  </a:lnTo>
                  <a:lnTo>
                    <a:pt x="232" y="232"/>
                  </a:lnTo>
                  <a:close/>
                  <a:moveTo>
                    <a:pt x="0" y="0"/>
                  </a:moveTo>
                  <a:lnTo>
                    <a:pt x="0" y="160584"/>
                  </a:lnTo>
                  <a:lnTo>
                    <a:pt x="285482" y="160584"/>
                  </a:lnTo>
                  <a:lnTo>
                    <a:pt x="285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05375" y="1012325"/>
              <a:ext cx="6802550" cy="3680075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2688025" y="1622100"/>
            <a:ext cx="3768000" cy="108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16"/>
          <p:cNvSpPr txBox="1"/>
          <p:nvPr/>
        </p:nvSpPr>
        <p:spPr>
          <a:xfrm>
            <a:off x="2687050" y="2705410"/>
            <a:ext cx="3769800" cy="6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55425" spcFirstLastPara="1" rIns="155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2087600" y="3271250"/>
            <a:ext cx="5217300" cy="8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7810742" y="2520148"/>
            <a:ext cx="1333241" cy="2121245"/>
          </a:xfrm>
          <a:custGeom>
            <a:rect b="b" l="l" r="r" t="t"/>
            <a:pathLst>
              <a:path extrusionOk="0" h="66232" w="41628">
                <a:moveTo>
                  <a:pt x="17130" y="0"/>
                </a:moveTo>
                <a:cubicBezTo>
                  <a:pt x="8583" y="10634"/>
                  <a:pt x="2874" y="23570"/>
                  <a:pt x="822" y="37059"/>
                </a:cubicBezTo>
                <a:cubicBezTo>
                  <a:pt x="393" y="39861"/>
                  <a:pt x="126" y="42644"/>
                  <a:pt x="1" y="45427"/>
                </a:cubicBezTo>
                <a:cubicBezTo>
                  <a:pt x="13936" y="52136"/>
                  <a:pt x="27675" y="59487"/>
                  <a:pt x="41628" y="66232"/>
                </a:cubicBezTo>
                <a:lnTo>
                  <a:pt x="41628" y="10010"/>
                </a:lnTo>
                <a:cubicBezTo>
                  <a:pt x="33367" y="6941"/>
                  <a:pt x="25177" y="3604"/>
                  <a:pt x="17130" y="0"/>
                </a:cubicBezTo>
                <a:close/>
              </a:path>
            </a:pathLst>
          </a:custGeom>
          <a:solidFill>
            <a:srgbClr val="D37F9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1672658"/>
            <a:ext cx="3085882" cy="3465920"/>
          </a:xfrm>
          <a:custGeom>
            <a:rect b="b" l="l" r="r" t="t"/>
            <a:pathLst>
              <a:path extrusionOk="0" h="108217" w="96351">
                <a:moveTo>
                  <a:pt x="1" y="1"/>
                </a:moveTo>
                <a:lnTo>
                  <a:pt x="1" y="108216"/>
                </a:lnTo>
                <a:lnTo>
                  <a:pt x="74511" y="108216"/>
                </a:lnTo>
                <a:cubicBezTo>
                  <a:pt x="77723" y="104772"/>
                  <a:pt x="80578" y="100918"/>
                  <a:pt x="83022" y="96904"/>
                </a:cubicBezTo>
                <a:cubicBezTo>
                  <a:pt x="88857" y="87358"/>
                  <a:pt x="92693" y="76795"/>
                  <a:pt x="96351" y="66197"/>
                </a:cubicBezTo>
                <a:cubicBezTo>
                  <a:pt x="94406" y="63877"/>
                  <a:pt x="92764" y="61343"/>
                  <a:pt x="91640" y="58506"/>
                </a:cubicBezTo>
                <a:cubicBezTo>
                  <a:pt x="88696" y="51066"/>
                  <a:pt x="89678" y="42734"/>
                  <a:pt x="90195" y="34776"/>
                </a:cubicBezTo>
                <a:cubicBezTo>
                  <a:pt x="90356" y="32528"/>
                  <a:pt x="90463" y="30279"/>
                  <a:pt x="90516" y="28013"/>
                </a:cubicBezTo>
                <a:cubicBezTo>
                  <a:pt x="76171" y="21679"/>
                  <a:pt x="61915" y="15006"/>
                  <a:pt x="47069" y="10171"/>
                </a:cubicBezTo>
                <a:cubicBezTo>
                  <a:pt x="31760" y="5193"/>
                  <a:pt x="15970" y="2177"/>
                  <a:pt x="1" y="1"/>
                </a:cubicBezTo>
                <a:close/>
              </a:path>
            </a:pathLst>
          </a:custGeom>
          <a:solidFill>
            <a:srgbClr val="14B27D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3085313" y="2797286"/>
            <a:ext cx="4807136" cy="2341306"/>
          </a:xfrm>
          <a:custGeom>
            <a:rect b="b" l="l" r="r" t="t"/>
            <a:pathLst>
              <a:path extrusionOk="0" h="73103" w="150094">
                <a:moveTo>
                  <a:pt x="10885" y="1"/>
                </a:moveTo>
                <a:cubicBezTo>
                  <a:pt x="8012" y="8494"/>
                  <a:pt x="4926" y="16951"/>
                  <a:pt x="1982" y="25409"/>
                </a:cubicBezTo>
                <a:cubicBezTo>
                  <a:pt x="1321" y="27300"/>
                  <a:pt x="661" y="29209"/>
                  <a:pt x="1" y="31118"/>
                </a:cubicBezTo>
                <a:cubicBezTo>
                  <a:pt x="2695" y="34348"/>
                  <a:pt x="6014" y="37131"/>
                  <a:pt x="9440" y="39611"/>
                </a:cubicBezTo>
                <a:cubicBezTo>
                  <a:pt x="21234" y="48247"/>
                  <a:pt x="34812" y="54349"/>
                  <a:pt x="45964" y="63806"/>
                </a:cubicBezTo>
                <a:cubicBezTo>
                  <a:pt x="49336" y="66661"/>
                  <a:pt x="52441" y="69801"/>
                  <a:pt x="55331" y="73102"/>
                </a:cubicBezTo>
                <a:lnTo>
                  <a:pt x="150093" y="73102"/>
                </a:lnTo>
                <a:cubicBezTo>
                  <a:pt x="148559" y="60969"/>
                  <a:pt x="146917" y="48836"/>
                  <a:pt x="147542" y="36792"/>
                </a:cubicBezTo>
                <a:cubicBezTo>
                  <a:pt x="129378" y="28049"/>
                  <a:pt x="110875" y="20377"/>
                  <a:pt x="91106" y="16594"/>
                </a:cubicBezTo>
                <a:cubicBezTo>
                  <a:pt x="74583" y="13401"/>
                  <a:pt x="57615" y="13026"/>
                  <a:pt x="41146" y="9529"/>
                </a:cubicBezTo>
                <a:cubicBezTo>
                  <a:pt x="30762" y="7316"/>
                  <a:pt x="20734" y="3926"/>
                  <a:pt x="10885" y="1"/>
                </a:cubicBezTo>
                <a:close/>
              </a:path>
            </a:pathLst>
          </a:custGeom>
          <a:solidFill>
            <a:srgbClr val="C08C43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387585" y="3793930"/>
            <a:ext cx="2470409" cy="1344675"/>
          </a:xfrm>
          <a:custGeom>
            <a:rect b="b" l="l" r="r" t="t"/>
            <a:pathLst>
              <a:path extrusionOk="0" h="41985" w="77134">
                <a:moveTo>
                  <a:pt x="21804" y="0"/>
                </a:moveTo>
                <a:cubicBezTo>
                  <a:pt x="18128" y="10581"/>
                  <a:pt x="14292" y="21126"/>
                  <a:pt x="8493" y="30690"/>
                </a:cubicBezTo>
                <a:cubicBezTo>
                  <a:pt x="6067" y="34704"/>
                  <a:pt x="3212" y="38540"/>
                  <a:pt x="0" y="41984"/>
                </a:cubicBezTo>
                <a:lnTo>
                  <a:pt x="77134" y="41984"/>
                </a:lnTo>
                <a:cubicBezTo>
                  <a:pt x="74226" y="38683"/>
                  <a:pt x="71139" y="35543"/>
                  <a:pt x="67766" y="32688"/>
                </a:cubicBezTo>
                <a:cubicBezTo>
                  <a:pt x="56651" y="23231"/>
                  <a:pt x="43054" y="17129"/>
                  <a:pt x="31243" y="8493"/>
                </a:cubicBezTo>
                <a:cubicBezTo>
                  <a:pt x="27835" y="5995"/>
                  <a:pt x="24498" y="3212"/>
                  <a:pt x="21804" y="0"/>
                </a:cubicBezTo>
                <a:close/>
              </a:path>
            </a:pathLst>
          </a:custGeom>
          <a:solidFill>
            <a:srgbClr val="D37F9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" y="575"/>
            <a:ext cx="2904158" cy="2569278"/>
          </a:xfrm>
          <a:custGeom>
            <a:rect b="b" l="l" r="r" t="t"/>
            <a:pathLst>
              <a:path extrusionOk="0" h="80221" w="90677">
                <a:moveTo>
                  <a:pt x="0" y="0"/>
                </a:moveTo>
                <a:lnTo>
                  <a:pt x="0" y="52208"/>
                </a:lnTo>
                <a:cubicBezTo>
                  <a:pt x="15970" y="54367"/>
                  <a:pt x="31760" y="57400"/>
                  <a:pt x="47069" y="62378"/>
                </a:cubicBezTo>
                <a:cubicBezTo>
                  <a:pt x="61914" y="67231"/>
                  <a:pt x="76171" y="73886"/>
                  <a:pt x="90498" y="80221"/>
                </a:cubicBezTo>
                <a:cubicBezTo>
                  <a:pt x="90677" y="72174"/>
                  <a:pt x="90088" y="64127"/>
                  <a:pt x="87840" y="56419"/>
                </a:cubicBezTo>
                <a:cubicBezTo>
                  <a:pt x="83379" y="41127"/>
                  <a:pt x="72691" y="28352"/>
                  <a:pt x="60719" y="17825"/>
                </a:cubicBezTo>
                <a:cubicBezTo>
                  <a:pt x="53493" y="11455"/>
                  <a:pt x="45731" y="5781"/>
                  <a:pt x="38041" y="0"/>
                </a:cubicBez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8359348" y="1502942"/>
            <a:ext cx="784642" cy="1337789"/>
          </a:xfrm>
          <a:custGeom>
            <a:rect b="b" l="l" r="r" t="t"/>
            <a:pathLst>
              <a:path extrusionOk="0" h="41770" w="24499">
                <a:moveTo>
                  <a:pt x="24499" y="0"/>
                </a:moveTo>
                <a:cubicBezTo>
                  <a:pt x="22340" y="4122"/>
                  <a:pt x="20270" y="8315"/>
                  <a:pt x="17611" y="12115"/>
                </a:cubicBezTo>
                <a:cubicBezTo>
                  <a:pt x="13222" y="18360"/>
                  <a:pt x="7281" y="23356"/>
                  <a:pt x="2249" y="29084"/>
                </a:cubicBezTo>
                <a:cubicBezTo>
                  <a:pt x="1464" y="29958"/>
                  <a:pt x="732" y="30850"/>
                  <a:pt x="1" y="31760"/>
                </a:cubicBezTo>
                <a:cubicBezTo>
                  <a:pt x="8048" y="35364"/>
                  <a:pt x="16238" y="38701"/>
                  <a:pt x="24499" y="41770"/>
                </a:cubicBezTo>
                <a:lnTo>
                  <a:pt x="24499" y="0"/>
                </a:ln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795337" y="3980781"/>
            <a:ext cx="1345219" cy="1154367"/>
          </a:xfrm>
          <a:custGeom>
            <a:rect b="b" l="l" r="r" t="t"/>
            <a:pathLst>
              <a:path extrusionOk="0" h="36043" w="42002">
                <a:moveTo>
                  <a:pt x="589" y="1"/>
                </a:moveTo>
                <a:lnTo>
                  <a:pt x="589" y="1"/>
                </a:lnTo>
                <a:cubicBezTo>
                  <a:pt x="0" y="11367"/>
                  <a:pt x="1499" y="23000"/>
                  <a:pt x="2926" y="34241"/>
                </a:cubicBezTo>
                <a:lnTo>
                  <a:pt x="3158" y="36043"/>
                </a:lnTo>
                <a:lnTo>
                  <a:pt x="42002" y="36043"/>
                </a:lnTo>
                <a:lnTo>
                  <a:pt x="42002" y="20716"/>
                </a:lnTo>
                <a:cubicBezTo>
                  <a:pt x="35150" y="17397"/>
                  <a:pt x="28263" y="13900"/>
                  <a:pt x="21590" y="10510"/>
                </a:cubicBezTo>
                <a:cubicBezTo>
                  <a:pt x="14720" y="6995"/>
                  <a:pt x="7619" y="3391"/>
                  <a:pt x="5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790757" y="3975656"/>
            <a:ext cx="1352649" cy="1162951"/>
          </a:xfrm>
          <a:custGeom>
            <a:rect b="b" l="l" r="r" t="t"/>
            <a:pathLst>
              <a:path extrusionOk="0" h="36311" w="42234">
                <a:moveTo>
                  <a:pt x="821" y="339"/>
                </a:moveTo>
                <a:lnTo>
                  <a:pt x="821" y="339"/>
                </a:lnTo>
                <a:cubicBezTo>
                  <a:pt x="7798" y="3712"/>
                  <a:pt x="14845" y="7298"/>
                  <a:pt x="21679" y="10759"/>
                </a:cubicBezTo>
                <a:cubicBezTo>
                  <a:pt x="28317" y="14150"/>
                  <a:pt x="35186" y="17629"/>
                  <a:pt x="42002" y="20930"/>
                </a:cubicBezTo>
                <a:lnTo>
                  <a:pt x="42002" y="36078"/>
                </a:lnTo>
                <a:lnTo>
                  <a:pt x="3355" y="36078"/>
                </a:lnTo>
                <a:lnTo>
                  <a:pt x="3141" y="34383"/>
                </a:lnTo>
                <a:cubicBezTo>
                  <a:pt x="1749" y="23196"/>
                  <a:pt x="286" y="11652"/>
                  <a:pt x="821" y="339"/>
                </a:cubicBezTo>
                <a:close/>
                <a:moveTo>
                  <a:pt x="625" y="0"/>
                </a:moveTo>
                <a:lnTo>
                  <a:pt x="625" y="0"/>
                </a:lnTo>
                <a:cubicBezTo>
                  <a:pt x="0" y="12080"/>
                  <a:pt x="1642" y="24177"/>
                  <a:pt x="3176" y="36310"/>
                </a:cubicBezTo>
                <a:lnTo>
                  <a:pt x="42234" y="36310"/>
                </a:lnTo>
                <a:lnTo>
                  <a:pt x="42234" y="20805"/>
                </a:lnTo>
                <a:cubicBezTo>
                  <a:pt x="28299" y="14060"/>
                  <a:pt x="14560" y="6727"/>
                  <a:pt x="6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2841900" y="2569279"/>
            <a:ext cx="593181" cy="1223515"/>
          </a:xfrm>
          <a:custGeom>
            <a:rect b="b" l="l" r="r" t="t"/>
            <a:pathLst>
              <a:path extrusionOk="0" h="38202" w="18521">
                <a:moveTo>
                  <a:pt x="1820" y="1"/>
                </a:moveTo>
                <a:cubicBezTo>
                  <a:pt x="1731" y="2284"/>
                  <a:pt x="1624" y="4533"/>
                  <a:pt x="1481" y="6781"/>
                </a:cubicBezTo>
                <a:cubicBezTo>
                  <a:pt x="946" y="14774"/>
                  <a:pt x="0" y="23089"/>
                  <a:pt x="2944" y="30511"/>
                </a:cubicBezTo>
                <a:cubicBezTo>
                  <a:pt x="4050" y="33348"/>
                  <a:pt x="5674" y="35882"/>
                  <a:pt x="7637" y="38202"/>
                </a:cubicBezTo>
                <a:cubicBezTo>
                  <a:pt x="8315" y="36310"/>
                  <a:pt x="8957" y="34383"/>
                  <a:pt x="9635" y="32492"/>
                </a:cubicBezTo>
                <a:cubicBezTo>
                  <a:pt x="12579" y="24052"/>
                  <a:pt x="15648" y="15595"/>
                  <a:pt x="18521" y="7102"/>
                </a:cubicBezTo>
                <a:cubicBezTo>
                  <a:pt x="12936" y="4872"/>
                  <a:pt x="7351" y="2463"/>
                  <a:pt x="1820" y="1"/>
                </a:cubicBez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437363" y="5124"/>
            <a:ext cx="4915100" cy="3964780"/>
          </a:xfrm>
          <a:custGeom>
            <a:rect b="b" l="l" r="r" t="t"/>
            <a:pathLst>
              <a:path extrusionOk="0" h="123793" w="153465">
                <a:moveTo>
                  <a:pt x="14114" y="1"/>
                </a:moveTo>
                <a:cubicBezTo>
                  <a:pt x="13846" y="4283"/>
                  <a:pt x="13650" y="8654"/>
                  <a:pt x="13453" y="12883"/>
                </a:cubicBezTo>
                <a:cubicBezTo>
                  <a:pt x="12954" y="23678"/>
                  <a:pt x="12419" y="34847"/>
                  <a:pt x="10795" y="45678"/>
                </a:cubicBezTo>
                <a:cubicBezTo>
                  <a:pt x="8493" y="60808"/>
                  <a:pt x="4068" y="75083"/>
                  <a:pt x="0" y="87091"/>
                </a:cubicBezTo>
                <a:cubicBezTo>
                  <a:pt x="11348" y="91587"/>
                  <a:pt x="20947" y="94602"/>
                  <a:pt x="30154" y="96565"/>
                </a:cubicBezTo>
                <a:cubicBezTo>
                  <a:pt x="38808" y="98403"/>
                  <a:pt x="47747" y="99402"/>
                  <a:pt x="56401" y="100366"/>
                </a:cubicBezTo>
                <a:cubicBezTo>
                  <a:pt x="64216" y="101222"/>
                  <a:pt x="72281" y="102114"/>
                  <a:pt x="80114" y="103631"/>
                </a:cubicBezTo>
                <a:cubicBezTo>
                  <a:pt x="101311" y="107735"/>
                  <a:pt x="120456" y="116121"/>
                  <a:pt x="136425" y="123793"/>
                </a:cubicBezTo>
                <a:cubicBezTo>
                  <a:pt x="136586" y="120974"/>
                  <a:pt x="136871" y="118208"/>
                  <a:pt x="137264" y="115585"/>
                </a:cubicBezTo>
                <a:cubicBezTo>
                  <a:pt x="139280" y="102096"/>
                  <a:pt x="144900" y="89303"/>
                  <a:pt x="153465" y="78598"/>
                </a:cubicBezTo>
                <a:cubicBezTo>
                  <a:pt x="140297" y="72709"/>
                  <a:pt x="127753" y="66161"/>
                  <a:pt x="116227" y="59185"/>
                </a:cubicBezTo>
                <a:cubicBezTo>
                  <a:pt x="105236" y="52547"/>
                  <a:pt x="92800" y="44126"/>
                  <a:pt x="84092" y="32242"/>
                </a:cubicBezTo>
                <a:cubicBezTo>
                  <a:pt x="79560" y="26087"/>
                  <a:pt x="76152" y="19092"/>
                  <a:pt x="72816" y="12330"/>
                </a:cubicBezTo>
                <a:cubicBezTo>
                  <a:pt x="70818" y="8226"/>
                  <a:pt x="68748" y="4015"/>
                  <a:pt x="664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434481" y="577"/>
            <a:ext cx="4925413" cy="3974485"/>
          </a:xfrm>
          <a:custGeom>
            <a:rect b="b" l="l" r="r" t="t"/>
            <a:pathLst>
              <a:path extrusionOk="0" h="124096" w="153787">
                <a:moveTo>
                  <a:pt x="66518" y="196"/>
                </a:moveTo>
                <a:lnTo>
                  <a:pt x="66518" y="232"/>
                </a:lnTo>
                <a:cubicBezTo>
                  <a:pt x="68784" y="4211"/>
                  <a:pt x="70854" y="8404"/>
                  <a:pt x="72852" y="12490"/>
                </a:cubicBezTo>
                <a:cubicBezTo>
                  <a:pt x="76171" y="19252"/>
                  <a:pt x="79579" y="26247"/>
                  <a:pt x="84129" y="32438"/>
                </a:cubicBezTo>
                <a:cubicBezTo>
                  <a:pt x="92872" y="44339"/>
                  <a:pt x="105290" y="52743"/>
                  <a:pt x="116299" y="59398"/>
                </a:cubicBezTo>
                <a:cubicBezTo>
                  <a:pt x="127790" y="66357"/>
                  <a:pt x="140298" y="72869"/>
                  <a:pt x="153412" y="78757"/>
                </a:cubicBezTo>
                <a:cubicBezTo>
                  <a:pt x="149219" y="84021"/>
                  <a:pt x="145704" y="89838"/>
                  <a:pt x="142974" y="96047"/>
                </a:cubicBezTo>
                <a:cubicBezTo>
                  <a:pt x="140173" y="102345"/>
                  <a:pt x="138264" y="108983"/>
                  <a:pt x="137229" y="115709"/>
                </a:cubicBezTo>
                <a:cubicBezTo>
                  <a:pt x="136854" y="118279"/>
                  <a:pt x="136568" y="120991"/>
                  <a:pt x="136408" y="123756"/>
                </a:cubicBezTo>
                <a:cubicBezTo>
                  <a:pt x="126041" y="118761"/>
                  <a:pt x="117334" y="115014"/>
                  <a:pt x="109091" y="111945"/>
                </a:cubicBezTo>
                <a:cubicBezTo>
                  <a:pt x="98938" y="108180"/>
                  <a:pt x="89500" y="105450"/>
                  <a:pt x="80221" y="103666"/>
                </a:cubicBezTo>
                <a:cubicBezTo>
                  <a:pt x="72406" y="102149"/>
                  <a:pt x="64324" y="101257"/>
                  <a:pt x="56526" y="100383"/>
                </a:cubicBezTo>
                <a:cubicBezTo>
                  <a:pt x="47855" y="99437"/>
                  <a:pt x="38916" y="98420"/>
                  <a:pt x="30298" y="96600"/>
                </a:cubicBezTo>
                <a:cubicBezTo>
                  <a:pt x="21109" y="94655"/>
                  <a:pt x="11563" y="91640"/>
                  <a:pt x="268" y="87161"/>
                </a:cubicBezTo>
                <a:cubicBezTo>
                  <a:pt x="4301" y="75189"/>
                  <a:pt x="8744" y="60933"/>
                  <a:pt x="11045" y="45820"/>
                </a:cubicBezTo>
                <a:cubicBezTo>
                  <a:pt x="12687" y="34989"/>
                  <a:pt x="13204" y="23820"/>
                  <a:pt x="13704" y="13007"/>
                </a:cubicBezTo>
                <a:cubicBezTo>
                  <a:pt x="13900" y="8814"/>
                  <a:pt x="14097" y="4461"/>
                  <a:pt x="14364" y="196"/>
                </a:cubicBezTo>
                <a:close/>
                <a:moveTo>
                  <a:pt x="14150" y="0"/>
                </a:moveTo>
                <a:cubicBezTo>
                  <a:pt x="13187" y="15255"/>
                  <a:pt x="13097" y="30707"/>
                  <a:pt x="10813" y="45784"/>
                </a:cubicBezTo>
                <a:cubicBezTo>
                  <a:pt x="8672" y="59951"/>
                  <a:pt x="4586" y="73690"/>
                  <a:pt x="1" y="87304"/>
                </a:cubicBezTo>
                <a:cubicBezTo>
                  <a:pt x="9868" y="91229"/>
                  <a:pt x="19878" y="94619"/>
                  <a:pt x="30262" y="96814"/>
                </a:cubicBezTo>
                <a:cubicBezTo>
                  <a:pt x="46731" y="100311"/>
                  <a:pt x="63699" y="100704"/>
                  <a:pt x="80221" y="103880"/>
                </a:cubicBezTo>
                <a:cubicBezTo>
                  <a:pt x="99991" y="107698"/>
                  <a:pt x="118494" y="115353"/>
                  <a:pt x="136658" y="124095"/>
                </a:cubicBezTo>
                <a:cubicBezTo>
                  <a:pt x="136800" y="121312"/>
                  <a:pt x="137068" y="118529"/>
                  <a:pt x="137478" y="115727"/>
                </a:cubicBezTo>
                <a:cubicBezTo>
                  <a:pt x="139530" y="102238"/>
                  <a:pt x="145222" y="89302"/>
                  <a:pt x="153787" y="78668"/>
                </a:cubicBezTo>
                <a:cubicBezTo>
                  <a:pt x="140958" y="72941"/>
                  <a:pt x="128450" y="66482"/>
                  <a:pt x="116424" y="59184"/>
                </a:cubicBezTo>
                <a:cubicBezTo>
                  <a:pt x="104398" y="51922"/>
                  <a:pt x="92622" y="43625"/>
                  <a:pt x="84325" y="32277"/>
                </a:cubicBezTo>
                <a:cubicBezTo>
                  <a:pt x="77045" y="22392"/>
                  <a:pt x="72727" y="10670"/>
                  <a:pt x="666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218918" y="577"/>
            <a:ext cx="2667603" cy="2796129"/>
          </a:xfrm>
          <a:custGeom>
            <a:rect b="b" l="l" r="r" t="t"/>
            <a:pathLst>
              <a:path extrusionOk="0" h="87304" w="83291">
                <a:moveTo>
                  <a:pt x="1" y="0"/>
                </a:moveTo>
                <a:cubicBezTo>
                  <a:pt x="7691" y="5781"/>
                  <a:pt x="15453" y="11473"/>
                  <a:pt x="22679" y="17825"/>
                </a:cubicBezTo>
                <a:cubicBezTo>
                  <a:pt x="34651" y="28334"/>
                  <a:pt x="45357" y="41109"/>
                  <a:pt x="49800" y="56401"/>
                </a:cubicBezTo>
                <a:cubicBezTo>
                  <a:pt x="52048" y="64091"/>
                  <a:pt x="52637" y="72156"/>
                  <a:pt x="52458" y="80203"/>
                </a:cubicBezTo>
                <a:cubicBezTo>
                  <a:pt x="58007" y="82665"/>
                  <a:pt x="63556" y="85074"/>
                  <a:pt x="69159" y="87304"/>
                </a:cubicBezTo>
                <a:cubicBezTo>
                  <a:pt x="73745" y="73690"/>
                  <a:pt x="77831" y="59951"/>
                  <a:pt x="79972" y="45784"/>
                </a:cubicBezTo>
                <a:cubicBezTo>
                  <a:pt x="82256" y="30707"/>
                  <a:pt x="82363" y="15255"/>
                  <a:pt x="83290" y="0"/>
                </a:cubicBezTo>
                <a:close/>
              </a:path>
            </a:pathLst>
          </a:custGeom>
          <a:solidFill>
            <a:srgbClr val="FED04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5568340" y="577"/>
            <a:ext cx="3575038" cy="2520116"/>
          </a:xfrm>
          <a:custGeom>
            <a:rect b="b" l="l" r="r" t="t"/>
            <a:pathLst>
              <a:path extrusionOk="0" h="78686" w="111624">
                <a:moveTo>
                  <a:pt x="0" y="0"/>
                </a:moveTo>
                <a:cubicBezTo>
                  <a:pt x="6102" y="10670"/>
                  <a:pt x="10385" y="22392"/>
                  <a:pt x="17665" y="32295"/>
                </a:cubicBezTo>
                <a:cubicBezTo>
                  <a:pt x="25979" y="43625"/>
                  <a:pt x="37738" y="51922"/>
                  <a:pt x="49781" y="59220"/>
                </a:cubicBezTo>
                <a:cubicBezTo>
                  <a:pt x="61825" y="66482"/>
                  <a:pt x="74315" y="72941"/>
                  <a:pt x="87144" y="78686"/>
                </a:cubicBezTo>
                <a:cubicBezTo>
                  <a:pt x="87875" y="77776"/>
                  <a:pt x="88607" y="76884"/>
                  <a:pt x="89392" y="76010"/>
                </a:cubicBezTo>
                <a:cubicBezTo>
                  <a:pt x="94441" y="70282"/>
                  <a:pt x="100365" y="65286"/>
                  <a:pt x="104737" y="59041"/>
                </a:cubicBezTo>
                <a:cubicBezTo>
                  <a:pt x="107413" y="55223"/>
                  <a:pt x="109465" y="51030"/>
                  <a:pt x="111624" y="46926"/>
                </a:cubicBezTo>
                <a:lnTo>
                  <a:pt x="111624" y="0"/>
                </a:lnTo>
                <a:close/>
              </a:path>
            </a:pathLst>
          </a:custGeom>
          <a:solidFill>
            <a:srgbClr val="14B27D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0" y="1"/>
            <a:ext cx="9144020" cy="5143506"/>
          </a:xfrm>
          <a:custGeom>
            <a:rect b="b" l="l" r="r" t="t"/>
            <a:pathLst>
              <a:path extrusionOk="0" h="160584" w="285483">
                <a:moveTo>
                  <a:pt x="278791" y="6691"/>
                </a:moveTo>
                <a:lnTo>
                  <a:pt x="278791" y="153893"/>
                </a:lnTo>
                <a:lnTo>
                  <a:pt x="6691" y="153893"/>
                </a:lnTo>
                <a:lnTo>
                  <a:pt x="6691" y="6691"/>
                </a:lnTo>
                <a:close/>
                <a:moveTo>
                  <a:pt x="6477" y="6477"/>
                </a:moveTo>
                <a:lnTo>
                  <a:pt x="6477" y="6691"/>
                </a:lnTo>
                <a:lnTo>
                  <a:pt x="6477" y="153893"/>
                </a:lnTo>
                <a:lnTo>
                  <a:pt x="6477" y="154125"/>
                </a:lnTo>
                <a:lnTo>
                  <a:pt x="279023" y="154125"/>
                </a:lnTo>
                <a:lnTo>
                  <a:pt x="279023" y="153893"/>
                </a:lnTo>
                <a:lnTo>
                  <a:pt x="279023" y="6691"/>
                </a:lnTo>
                <a:lnTo>
                  <a:pt x="279023" y="6477"/>
                </a:lnTo>
                <a:close/>
                <a:moveTo>
                  <a:pt x="285268" y="232"/>
                </a:moveTo>
                <a:lnTo>
                  <a:pt x="285268" y="160370"/>
                </a:lnTo>
                <a:lnTo>
                  <a:pt x="232" y="160370"/>
                </a:lnTo>
                <a:lnTo>
                  <a:pt x="232" y="232"/>
                </a:lnTo>
                <a:close/>
                <a:moveTo>
                  <a:pt x="0" y="0"/>
                </a:moveTo>
                <a:lnTo>
                  <a:pt x="0" y="160584"/>
                </a:lnTo>
                <a:lnTo>
                  <a:pt x="285482" y="160584"/>
                </a:lnTo>
                <a:lnTo>
                  <a:pt x="285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3417" y="3424"/>
            <a:ext cx="9137166" cy="5136651"/>
            <a:chOff x="3417" y="3424"/>
            <a:chExt cx="9137166" cy="5136651"/>
          </a:xfrm>
        </p:grpSpPr>
        <p:sp>
          <p:nvSpPr>
            <p:cNvPr id="142" name="Google Shape;142;p18"/>
            <p:cNvSpPr/>
            <p:nvPr/>
          </p:nvSpPr>
          <p:spPr>
            <a:xfrm>
              <a:off x="3417" y="3424"/>
              <a:ext cx="9137166" cy="5136651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14281" y="214282"/>
              <a:ext cx="8715427" cy="4714912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2640725" y="3892512"/>
            <a:ext cx="3877800" cy="40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0" y="581"/>
            <a:ext cx="1312550" cy="1739169"/>
          </a:xfrm>
          <a:custGeom>
            <a:rect b="b" l="l" r="r" t="t"/>
            <a:pathLst>
              <a:path extrusionOk="0" h="54260" w="40950">
                <a:moveTo>
                  <a:pt x="1" y="0"/>
                </a:moveTo>
                <a:lnTo>
                  <a:pt x="1" y="54259"/>
                </a:lnTo>
                <a:cubicBezTo>
                  <a:pt x="6103" y="47247"/>
                  <a:pt x="12705" y="40967"/>
                  <a:pt x="21055" y="36988"/>
                </a:cubicBezTo>
                <a:cubicBezTo>
                  <a:pt x="27478" y="33901"/>
                  <a:pt x="34669" y="32367"/>
                  <a:pt x="40950" y="29155"/>
                </a:cubicBezTo>
                <a:cubicBezTo>
                  <a:pt x="36168" y="19627"/>
                  <a:pt x="31457" y="10099"/>
                  <a:pt x="28406" y="0"/>
                </a:cubicBezTo>
                <a:close/>
              </a:path>
            </a:pathLst>
          </a:custGeom>
          <a:solidFill>
            <a:srgbClr val="FED04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910450" y="581"/>
            <a:ext cx="1058053" cy="933946"/>
          </a:xfrm>
          <a:custGeom>
            <a:rect b="b" l="l" r="r" t="t"/>
            <a:pathLst>
              <a:path extrusionOk="0" h="29138" w="33010">
                <a:moveTo>
                  <a:pt x="0" y="0"/>
                </a:moveTo>
                <a:cubicBezTo>
                  <a:pt x="3051" y="10099"/>
                  <a:pt x="7762" y="19627"/>
                  <a:pt x="12544" y="29137"/>
                </a:cubicBezTo>
                <a:cubicBezTo>
                  <a:pt x="13757" y="28513"/>
                  <a:pt x="14935" y="27834"/>
                  <a:pt x="16076" y="27085"/>
                </a:cubicBezTo>
                <a:cubicBezTo>
                  <a:pt x="25087" y="21019"/>
                  <a:pt x="30029" y="10491"/>
                  <a:pt x="33009" y="0"/>
                </a:cubicBez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1312470" y="4"/>
            <a:ext cx="3893545" cy="3767291"/>
          </a:xfrm>
          <a:custGeom>
            <a:rect b="b" l="l" r="r" t="t"/>
            <a:pathLst>
              <a:path extrusionOk="0" h="117535" w="121474">
                <a:moveTo>
                  <a:pt x="20430" y="0"/>
                </a:moveTo>
                <a:cubicBezTo>
                  <a:pt x="17486" y="10509"/>
                  <a:pt x="12544" y="21037"/>
                  <a:pt x="3533" y="27103"/>
                </a:cubicBezTo>
                <a:cubicBezTo>
                  <a:pt x="2392" y="27852"/>
                  <a:pt x="1214" y="28548"/>
                  <a:pt x="1" y="29155"/>
                </a:cubicBezTo>
                <a:cubicBezTo>
                  <a:pt x="2409" y="33937"/>
                  <a:pt x="4836" y="38736"/>
                  <a:pt x="7066" y="43572"/>
                </a:cubicBezTo>
                <a:cubicBezTo>
                  <a:pt x="14418" y="59505"/>
                  <a:pt x="19770" y="76313"/>
                  <a:pt x="27978" y="91818"/>
                </a:cubicBezTo>
                <a:cubicBezTo>
                  <a:pt x="32724" y="100811"/>
                  <a:pt x="38380" y="109215"/>
                  <a:pt x="44340" y="117476"/>
                </a:cubicBezTo>
                <a:cubicBezTo>
                  <a:pt x="47055" y="117391"/>
                  <a:pt x="49771" y="117350"/>
                  <a:pt x="52487" y="117350"/>
                </a:cubicBezTo>
                <a:cubicBezTo>
                  <a:pt x="54321" y="117350"/>
                  <a:pt x="56155" y="117369"/>
                  <a:pt x="57989" y="117405"/>
                </a:cubicBezTo>
                <a:cubicBezTo>
                  <a:pt x="60654" y="117455"/>
                  <a:pt x="63340" y="117535"/>
                  <a:pt x="66018" y="117535"/>
                </a:cubicBezTo>
                <a:cubicBezTo>
                  <a:pt x="71912" y="117535"/>
                  <a:pt x="77770" y="117148"/>
                  <a:pt x="83290" y="115210"/>
                </a:cubicBezTo>
                <a:cubicBezTo>
                  <a:pt x="96083" y="110785"/>
                  <a:pt x="104701" y="99045"/>
                  <a:pt x="115264" y="90551"/>
                </a:cubicBezTo>
                <a:cubicBezTo>
                  <a:pt x="117280" y="88946"/>
                  <a:pt x="119332" y="87447"/>
                  <a:pt x="121473" y="86073"/>
                </a:cubicBezTo>
                <a:cubicBezTo>
                  <a:pt x="120207" y="84949"/>
                  <a:pt x="118886" y="83896"/>
                  <a:pt x="117530" y="82897"/>
                </a:cubicBezTo>
                <a:cubicBezTo>
                  <a:pt x="108573" y="76224"/>
                  <a:pt x="98349" y="71460"/>
                  <a:pt x="89250" y="65019"/>
                </a:cubicBezTo>
                <a:cubicBezTo>
                  <a:pt x="84664" y="61771"/>
                  <a:pt x="80168" y="57739"/>
                  <a:pt x="78847" y="52297"/>
                </a:cubicBezTo>
                <a:cubicBezTo>
                  <a:pt x="77259" y="45695"/>
                  <a:pt x="80792" y="39058"/>
                  <a:pt x="84396" y="33312"/>
                </a:cubicBezTo>
                <a:cubicBezTo>
                  <a:pt x="91623" y="21893"/>
                  <a:pt x="99830" y="11009"/>
                  <a:pt x="107770" y="0"/>
                </a:cubicBezTo>
                <a:close/>
              </a:path>
            </a:pathLst>
          </a:custGeom>
          <a:solidFill>
            <a:srgbClr val="14B27D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733016" y="2758180"/>
            <a:ext cx="2985370" cy="2384834"/>
          </a:xfrm>
          <a:custGeom>
            <a:rect b="b" l="l" r="r" t="t"/>
            <a:pathLst>
              <a:path extrusionOk="0" h="74404" w="93140">
                <a:moveTo>
                  <a:pt x="77135" y="0"/>
                </a:moveTo>
                <a:cubicBezTo>
                  <a:pt x="74993" y="1392"/>
                  <a:pt x="72942" y="2891"/>
                  <a:pt x="70925" y="4496"/>
                </a:cubicBezTo>
                <a:cubicBezTo>
                  <a:pt x="60362" y="12990"/>
                  <a:pt x="51762" y="24694"/>
                  <a:pt x="38951" y="29155"/>
                </a:cubicBezTo>
                <a:cubicBezTo>
                  <a:pt x="33367" y="31095"/>
                  <a:pt x="27458" y="31460"/>
                  <a:pt x="21532" y="31460"/>
                </a:cubicBezTo>
                <a:cubicBezTo>
                  <a:pt x="18899" y="31460"/>
                  <a:pt x="16263" y="31388"/>
                  <a:pt x="13650" y="31350"/>
                </a:cubicBezTo>
                <a:cubicBezTo>
                  <a:pt x="11877" y="31315"/>
                  <a:pt x="10104" y="31299"/>
                  <a:pt x="8331" y="31299"/>
                </a:cubicBezTo>
                <a:cubicBezTo>
                  <a:pt x="5555" y="31299"/>
                  <a:pt x="2778" y="31338"/>
                  <a:pt x="1" y="31403"/>
                </a:cubicBezTo>
                <a:cubicBezTo>
                  <a:pt x="6299" y="40128"/>
                  <a:pt x="12865" y="48657"/>
                  <a:pt x="19057" y="57453"/>
                </a:cubicBezTo>
                <a:cubicBezTo>
                  <a:pt x="22893" y="62931"/>
                  <a:pt x="26604" y="68569"/>
                  <a:pt x="29959" y="74404"/>
                </a:cubicBezTo>
                <a:lnTo>
                  <a:pt x="55028" y="74404"/>
                </a:lnTo>
                <a:cubicBezTo>
                  <a:pt x="63342" y="68712"/>
                  <a:pt x="71800" y="63199"/>
                  <a:pt x="78758" y="55990"/>
                </a:cubicBezTo>
                <a:cubicBezTo>
                  <a:pt x="87073" y="47408"/>
                  <a:pt x="93139" y="35632"/>
                  <a:pt x="91534" y="23784"/>
                </a:cubicBezTo>
                <a:cubicBezTo>
                  <a:pt x="90267" y="14399"/>
                  <a:pt x="84379" y="6316"/>
                  <a:pt x="77135" y="0"/>
                </a:cubicBez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7225137" y="2240487"/>
            <a:ext cx="1925073" cy="2902001"/>
          </a:xfrm>
          <a:custGeom>
            <a:rect b="b" l="l" r="r" t="t"/>
            <a:pathLst>
              <a:path extrusionOk="0" h="90539" w="60060">
                <a:moveTo>
                  <a:pt x="6764" y="1"/>
                </a:moveTo>
                <a:cubicBezTo>
                  <a:pt x="5122" y="1"/>
                  <a:pt x="3480" y="13"/>
                  <a:pt x="1839" y="40"/>
                </a:cubicBezTo>
                <a:cubicBezTo>
                  <a:pt x="1874" y="2092"/>
                  <a:pt x="1910" y="4144"/>
                  <a:pt x="1946" y="6178"/>
                </a:cubicBezTo>
                <a:cubicBezTo>
                  <a:pt x="2392" y="34334"/>
                  <a:pt x="1" y="63774"/>
                  <a:pt x="7013" y="90538"/>
                </a:cubicBezTo>
                <a:lnTo>
                  <a:pt x="60059" y="90538"/>
                </a:lnTo>
                <a:lnTo>
                  <a:pt x="60059" y="879"/>
                </a:lnTo>
                <a:cubicBezTo>
                  <a:pt x="57183" y="969"/>
                  <a:pt x="54305" y="1007"/>
                  <a:pt x="51425" y="1007"/>
                </a:cubicBezTo>
                <a:cubicBezTo>
                  <a:pt x="36561" y="1007"/>
                  <a:pt x="21655" y="1"/>
                  <a:pt x="6764" y="1"/>
                </a:cubicBez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0" y="3765265"/>
            <a:ext cx="3693954" cy="1378290"/>
          </a:xfrm>
          <a:custGeom>
            <a:rect b="b" l="l" r="r" t="t"/>
            <a:pathLst>
              <a:path extrusionOk="0" h="43001" w="115247">
                <a:moveTo>
                  <a:pt x="85289" y="0"/>
                </a:moveTo>
                <a:cubicBezTo>
                  <a:pt x="56384" y="767"/>
                  <a:pt x="27603" y="5656"/>
                  <a:pt x="1" y="14363"/>
                </a:cubicBezTo>
                <a:lnTo>
                  <a:pt x="1" y="43001"/>
                </a:lnTo>
                <a:lnTo>
                  <a:pt x="115246" y="43001"/>
                </a:lnTo>
                <a:cubicBezTo>
                  <a:pt x="111910" y="37166"/>
                  <a:pt x="108181" y="31528"/>
                  <a:pt x="104345" y="26050"/>
                </a:cubicBezTo>
                <a:cubicBezTo>
                  <a:pt x="98189" y="17236"/>
                  <a:pt x="91587" y="8707"/>
                  <a:pt x="85289" y="0"/>
                </a:cubicBezTo>
                <a:close/>
              </a:path>
            </a:pathLst>
          </a:custGeom>
          <a:solidFill>
            <a:srgbClr val="FED04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7274336" y="581"/>
            <a:ext cx="1875873" cy="2272074"/>
          </a:xfrm>
          <a:custGeom>
            <a:rect b="b" l="l" r="r" t="t"/>
            <a:pathLst>
              <a:path extrusionOk="0" h="70886" w="58525">
                <a:moveTo>
                  <a:pt x="30279" y="0"/>
                </a:moveTo>
                <a:cubicBezTo>
                  <a:pt x="29048" y="1856"/>
                  <a:pt x="27728" y="3622"/>
                  <a:pt x="26282" y="5317"/>
                </a:cubicBezTo>
                <a:cubicBezTo>
                  <a:pt x="20733" y="11883"/>
                  <a:pt x="13703" y="17236"/>
                  <a:pt x="8886" y="24409"/>
                </a:cubicBezTo>
                <a:cubicBezTo>
                  <a:pt x="89" y="37452"/>
                  <a:pt x="0" y="53974"/>
                  <a:pt x="304" y="69925"/>
                </a:cubicBezTo>
                <a:cubicBezTo>
                  <a:pt x="1959" y="69898"/>
                  <a:pt x="3614" y="69886"/>
                  <a:pt x="5271" y="69886"/>
                </a:cubicBezTo>
                <a:cubicBezTo>
                  <a:pt x="20186" y="69886"/>
                  <a:pt x="35134" y="70886"/>
                  <a:pt x="50034" y="70886"/>
                </a:cubicBezTo>
                <a:cubicBezTo>
                  <a:pt x="52866" y="70886"/>
                  <a:pt x="55696" y="70850"/>
                  <a:pt x="58524" y="70764"/>
                </a:cubicBezTo>
                <a:lnTo>
                  <a:pt x="58524" y="0"/>
                </a:lnTo>
                <a:close/>
              </a:path>
            </a:pathLst>
          </a:custGeom>
          <a:solidFill>
            <a:srgbClr val="FED04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3788723" y="581"/>
            <a:ext cx="4456868" cy="2758855"/>
          </a:xfrm>
          <a:custGeom>
            <a:rect b="b" l="l" r="r" t="t"/>
            <a:pathLst>
              <a:path extrusionOk="0" h="86073" w="139049">
                <a:moveTo>
                  <a:pt x="30547" y="0"/>
                </a:moveTo>
                <a:cubicBezTo>
                  <a:pt x="22571" y="10991"/>
                  <a:pt x="14399" y="21911"/>
                  <a:pt x="7173" y="33330"/>
                </a:cubicBezTo>
                <a:cubicBezTo>
                  <a:pt x="3533" y="39058"/>
                  <a:pt x="0" y="45695"/>
                  <a:pt x="1588" y="52297"/>
                </a:cubicBezTo>
                <a:cubicBezTo>
                  <a:pt x="2909" y="57739"/>
                  <a:pt x="7405" y="61789"/>
                  <a:pt x="11991" y="65019"/>
                </a:cubicBezTo>
                <a:cubicBezTo>
                  <a:pt x="21090" y="71460"/>
                  <a:pt x="31314" y="76242"/>
                  <a:pt x="40271" y="82897"/>
                </a:cubicBezTo>
                <a:cubicBezTo>
                  <a:pt x="41609" y="83914"/>
                  <a:pt x="42912" y="84949"/>
                  <a:pt x="44214" y="86073"/>
                </a:cubicBezTo>
                <a:cubicBezTo>
                  <a:pt x="62396" y="74315"/>
                  <a:pt x="85092" y="70496"/>
                  <a:pt x="106949" y="69961"/>
                </a:cubicBezTo>
                <a:cubicBezTo>
                  <a:pt x="107663" y="69943"/>
                  <a:pt x="108359" y="69943"/>
                  <a:pt x="109072" y="69925"/>
                </a:cubicBezTo>
                <a:cubicBezTo>
                  <a:pt x="108769" y="53974"/>
                  <a:pt x="108894" y="37452"/>
                  <a:pt x="117655" y="24409"/>
                </a:cubicBezTo>
                <a:cubicBezTo>
                  <a:pt x="122472" y="17236"/>
                  <a:pt x="129467" y="11883"/>
                  <a:pt x="135051" y="5317"/>
                </a:cubicBezTo>
                <a:cubicBezTo>
                  <a:pt x="136479" y="3622"/>
                  <a:pt x="137817" y="1856"/>
                  <a:pt x="139048" y="0"/>
                </a:cubicBezTo>
                <a:close/>
              </a:path>
            </a:pathLst>
          </a:custGeom>
          <a:solidFill>
            <a:srgbClr val="D37F9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9"/>
          <p:cNvGrpSpPr/>
          <p:nvPr/>
        </p:nvGrpSpPr>
        <p:grpSpPr>
          <a:xfrm>
            <a:off x="-12" y="1"/>
            <a:ext cx="9144020" cy="5143506"/>
            <a:chOff x="238125" y="845075"/>
            <a:chExt cx="7137075" cy="4014600"/>
          </a:xfrm>
        </p:grpSpPr>
        <p:sp>
          <p:nvSpPr>
            <p:cNvPr id="155" name="Google Shape;155;p19"/>
            <p:cNvSpPr/>
            <p:nvPr/>
          </p:nvSpPr>
          <p:spPr>
            <a:xfrm>
              <a:off x="240800" y="847750"/>
              <a:ext cx="7131725" cy="4009250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238125" y="845075"/>
              <a:ext cx="7137075" cy="4014600"/>
            </a:xfrm>
            <a:custGeom>
              <a:rect b="b" l="l" r="r" t="t"/>
              <a:pathLst>
                <a:path extrusionOk="0" h="160584" w="285483">
                  <a:moveTo>
                    <a:pt x="278791" y="6691"/>
                  </a:moveTo>
                  <a:lnTo>
                    <a:pt x="278791" y="153893"/>
                  </a:lnTo>
                  <a:lnTo>
                    <a:pt x="6691" y="153893"/>
                  </a:lnTo>
                  <a:lnTo>
                    <a:pt x="6691" y="6691"/>
                  </a:lnTo>
                  <a:close/>
                  <a:moveTo>
                    <a:pt x="6477" y="6477"/>
                  </a:moveTo>
                  <a:lnTo>
                    <a:pt x="6477" y="6691"/>
                  </a:lnTo>
                  <a:lnTo>
                    <a:pt x="6477" y="153893"/>
                  </a:lnTo>
                  <a:lnTo>
                    <a:pt x="6477" y="154125"/>
                  </a:lnTo>
                  <a:lnTo>
                    <a:pt x="279023" y="154125"/>
                  </a:lnTo>
                  <a:lnTo>
                    <a:pt x="279023" y="153893"/>
                  </a:lnTo>
                  <a:lnTo>
                    <a:pt x="279023" y="6691"/>
                  </a:lnTo>
                  <a:lnTo>
                    <a:pt x="279023" y="6477"/>
                  </a:lnTo>
                  <a:close/>
                  <a:moveTo>
                    <a:pt x="285268" y="232"/>
                  </a:moveTo>
                  <a:lnTo>
                    <a:pt x="285268" y="160370"/>
                  </a:lnTo>
                  <a:lnTo>
                    <a:pt x="232" y="160370"/>
                  </a:lnTo>
                  <a:lnTo>
                    <a:pt x="232" y="232"/>
                  </a:lnTo>
                  <a:close/>
                  <a:moveTo>
                    <a:pt x="0" y="0"/>
                  </a:moveTo>
                  <a:lnTo>
                    <a:pt x="0" y="160584"/>
                  </a:lnTo>
                  <a:lnTo>
                    <a:pt x="285482" y="160584"/>
                  </a:lnTo>
                  <a:lnTo>
                    <a:pt x="285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05375" y="1012325"/>
              <a:ext cx="6802550" cy="3680075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9"/>
          <p:cNvSpPr txBox="1"/>
          <p:nvPr>
            <p:ph idx="1" type="subTitle"/>
          </p:nvPr>
        </p:nvSpPr>
        <p:spPr>
          <a:xfrm>
            <a:off x="4871650" y="2216800"/>
            <a:ext cx="3436800" cy="138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0"/>
          <p:cNvGrpSpPr/>
          <p:nvPr/>
        </p:nvGrpSpPr>
        <p:grpSpPr>
          <a:xfrm rot="10800000">
            <a:off x="0" y="0"/>
            <a:ext cx="9143984" cy="5143533"/>
            <a:chOff x="0" y="0"/>
            <a:chExt cx="9143984" cy="5143533"/>
          </a:xfrm>
        </p:grpSpPr>
        <p:sp>
          <p:nvSpPr>
            <p:cNvPr id="161" name="Google Shape;161;p20"/>
            <p:cNvSpPr/>
            <p:nvPr/>
          </p:nvSpPr>
          <p:spPr>
            <a:xfrm rot="10800000">
              <a:off x="3243649" y="0"/>
              <a:ext cx="3023044" cy="3726843"/>
            </a:xfrm>
            <a:custGeom>
              <a:rect b="b" l="l" r="r" t="t"/>
              <a:pathLst>
                <a:path extrusionOk="0" h="116264" w="94389">
                  <a:moveTo>
                    <a:pt x="82238" y="1"/>
                  </a:moveTo>
                  <a:cubicBezTo>
                    <a:pt x="67928" y="2552"/>
                    <a:pt x="52904" y="4925"/>
                    <a:pt x="44019" y="15988"/>
                  </a:cubicBezTo>
                  <a:cubicBezTo>
                    <a:pt x="34580" y="27746"/>
                    <a:pt x="34080" y="47391"/>
                    <a:pt x="20163" y="53136"/>
                  </a:cubicBezTo>
                  <a:cubicBezTo>
                    <a:pt x="17206" y="54355"/>
                    <a:pt x="14022" y="54717"/>
                    <a:pt x="10798" y="54717"/>
                  </a:cubicBezTo>
                  <a:cubicBezTo>
                    <a:pt x="8595" y="54717"/>
                    <a:pt x="6374" y="54548"/>
                    <a:pt x="4194" y="54367"/>
                  </a:cubicBezTo>
                  <a:lnTo>
                    <a:pt x="3391" y="54296"/>
                  </a:lnTo>
                  <a:cubicBezTo>
                    <a:pt x="2552" y="66286"/>
                    <a:pt x="1785" y="78258"/>
                    <a:pt x="1018" y="90213"/>
                  </a:cubicBezTo>
                  <a:cubicBezTo>
                    <a:pt x="465" y="99027"/>
                    <a:pt x="1" y="108359"/>
                    <a:pt x="4247" y="116085"/>
                  </a:cubicBezTo>
                  <a:cubicBezTo>
                    <a:pt x="4283" y="116156"/>
                    <a:pt x="4319" y="116192"/>
                    <a:pt x="4372" y="116263"/>
                  </a:cubicBezTo>
                  <a:lnTo>
                    <a:pt x="88268" y="116263"/>
                  </a:lnTo>
                  <a:cubicBezTo>
                    <a:pt x="89517" y="95833"/>
                    <a:pt x="94388" y="75582"/>
                    <a:pt x="94067" y="55099"/>
                  </a:cubicBezTo>
                  <a:cubicBezTo>
                    <a:pt x="93782" y="36078"/>
                    <a:pt x="89071" y="17772"/>
                    <a:pt x="82238" y="1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 rot="10800000">
              <a:off x="7737048" y="590"/>
              <a:ext cx="1406936" cy="2224329"/>
            </a:xfrm>
            <a:custGeom>
              <a:rect b="b" l="l" r="r" t="t"/>
              <a:pathLst>
                <a:path extrusionOk="0" h="69391" w="43929">
                  <a:moveTo>
                    <a:pt x="0" y="0"/>
                  </a:moveTo>
                  <a:lnTo>
                    <a:pt x="0" y="69390"/>
                  </a:lnTo>
                  <a:lnTo>
                    <a:pt x="43929" y="69390"/>
                  </a:lnTo>
                  <a:cubicBezTo>
                    <a:pt x="43804" y="54046"/>
                    <a:pt x="41145" y="38719"/>
                    <a:pt x="35989" y="24266"/>
                  </a:cubicBezTo>
                  <a:cubicBezTo>
                    <a:pt x="33330" y="16844"/>
                    <a:pt x="30011" y="9528"/>
                    <a:pt x="26925" y="2141"/>
                  </a:cubicBezTo>
                  <a:cubicBezTo>
                    <a:pt x="17950" y="1428"/>
                    <a:pt x="8957" y="714"/>
                    <a:pt x="0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 rot="10800000">
              <a:off x="1222392" y="573"/>
              <a:ext cx="2409845" cy="4215265"/>
            </a:xfrm>
            <a:custGeom>
              <a:rect b="b" l="l" r="r" t="t"/>
              <a:pathLst>
                <a:path extrusionOk="0" h="131501" w="75243">
                  <a:moveTo>
                    <a:pt x="44643" y="0"/>
                  </a:moveTo>
                  <a:cubicBezTo>
                    <a:pt x="32777" y="6281"/>
                    <a:pt x="20288" y="11152"/>
                    <a:pt x="6959" y="13917"/>
                  </a:cubicBezTo>
                  <a:cubicBezTo>
                    <a:pt x="4675" y="14381"/>
                    <a:pt x="2338" y="14809"/>
                    <a:pt x="0" y="15220"/>
                  </a:cubicBezTo>
                  <a:cubicBezTo>
                    <a:pt x="6852" y="33009"/>
                    <a:pt x="11545" y="51333"/>
                    <a:pt x="11848" y="70336"/>
                  </a:cubicBezTo>
                  <a:cubicBezTo>
                    <a:pt x="12151" y="90819"/>
                    <a:pt x="7298" y="111070"/>
                    <a:pt x="6013" y="131500"/>
                  </a:cubicBezTo>
                  <a:lnTo>
                    <a:pt x="24748" y="131500"/>
                  </a:lnTo>
                  <a:cubicBezTo>
                    <a:pt x="27050" y="127967"/>
                    <a:pt x="29352" y="124452"/>
                    <a:pt x="31671" y="120920"/>
                  </a:cubicBezTo>
                  <a:cubicBezTo>
                    <a:pt x="37773" y="111517"/>
                    <a:pt x="44197" y="101828"/>
                    <a:pt x="53653" y="95761"/>
                  </a:cubicBezTo>
                  <a:cubicBezTo>
                    <a:pt x="60309" y="91497"/>
                    <a:pt x="68052" y="89320"/>
                    <a:pt x="75243" y="86055"/>
                  </a:cubicBezTo>
                  <a:cubicBezTo>
                    <a:pt x="72370" y="78615"/>
                    <a:pt x="69694" y="71049"/>
                    <a:pt x="67035" y="63520"/>
                  </a:cubicBezTo>
                  <a:cubicBezTo>
                    <a:pt x="59577" y="42341"/>
                    <a:pt x="52101" y="21161"/>
                    <a:pt x="44643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 rot="10800000">
              <a:off x="0" y="12"/>
              <a:ext cx="1222394" cy="2315846"/>
            </a:xfrm>
            <a:custGeom>
              <a:rect b="b" l="l" r="r" t="t"/>
              <a:pathLst>
                <a:path extrusionOk="0" h="72246" w="38167">
                  <a:moveTo>
                    <a:pt x="38148" y="0"/>
                  </a:moveTo>
                  <a:cubicBezTo>
                    <a:pt x="25944" y="9439"/>
                    <a:pt x="14418" y="20127"/>
                    <a:pt x="483" y="26568"/>
                  </a:cubicBezTo>
                  <a:cubicBezTo>
                    <a:pt x="322" y="26639"/>
                    <a:pt x="161" y="26729"/>
                    <a:pt x="1" y="26782"/>
                  </a:cubicBezTo>
                  <a:cubicBezTo>
                    <a:pt x="2642" y="33598"/>
                    <a:pt x="5443" y="40325"/>
                    <a:pt x="8601" y="46909"/>
                  </a:cubicBezTo>
                  <a:cubicBezTo>
                    <a:pt x="12812" y="55687"/>
                    <a:pt x="17647" y="64216"/>
                    <a:pt x="23161" y="72245"/>
                  </a:cubicBezTo>
                  <a:lnTo>
                    <a:pt x="38166" y="72245"/>
                  </a:lnTo>
                  <a:lnTo>
                    <a:pt x="38166" y="0"/>
                  </a:ln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 rot="10800000">
              <a:off x="6127239" y="591"/>
              <a:ext cx="2154426" cy="2155699"/>
            </a:xfrm>
            <a:custGeom>
              <a:rect b="b" l="l" r="r" t="t"/>
              <a:pathLst>
                <a:path extrusionOk="0" h="67250" w="67268">
                  <a:moveTo>
                    <a:pt x="1" y="0"/>
                  </a:moveTo>
                  <a:lnTo>
                    <a:pt x="1" y="0"/>
                  </a:lnTo>
                  <a:cubicBezTo>
                    <a:pt x="3123" y="7352"/>
                    <a:pt x="6424" y="14703"/>
                    <a:pt x="9065" y="22125"/>
                  </a:cubicBezTo>
                  <a:cubicBezTo>
                    <a:pt x="14239" y="36578"/>
                    <a:pt x="16880" y="51905"/>
                    <a:pt x="17005" y="67249"/>
                  </a:cubicBezTo>
                  <a:lnTo>
                    <a:pt x="67267" y="67249"/>
                  </a:lnTo>
                  <a:cubicBezTo>
                    <a:pt x="67232" y="67178"/>
                    <a:pt x="67196" y="67124"/>
                    <a:pt x="67143" y="67071"/>
                  </a:cubicBezTo>
                  <a:cubicBezTo>
                    <a:pt x="62914" y="59345"/>
                    <a:pt x="63360" y="49995"/>
                    <a:pt x="63931" y="41199"/>
                  </a:cubicBezTo>
                  <a:cubicBezTo>
                    <a:pt x="64716" y="29209"/>
                    <a:pt x="65483" y="17236"/>
                    <a:pt x="66304" y="52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 rot="10800000">
              <a:off x="8035352" y="2156231"/>
              <a:ext cx="1108632" cy="2987302"/>
            </a:xfrm>
            <a:custGeom>
              <a:rect b="b" l="l" r="r" t="t"/>
              <a:pathLst>
                <a:path extrusionOk="0" h="93193" w="34615">
                  <a:moveTo>
                    <a:pt x="0" y="0"/>
                  </a:moveTo>
                  <a:lnTo>
                    <a:pt x="0" y="91051"/>
                  </a:lnTo>
                  <a:cubicBezTo>
                    <a:pt x="8957" y="91765"/>
                    <a:pt x="17950" y="92479"/>
                    <a:pt x="26925" y="93192"/>
                  </a:cubicBezTo>
                  <a:cubicBezTo>
                    <a:pt x="21215" y="79703"/>
                    <a:pt x="16148" y="66107"/>
                    <a:pt x="17040" y="51690"/>
                  </a:cubicBezTo>
                  <a:cubicBezTo>
                    <a:pt x="17754" y="40075"/>
                    <a:pt x="22321" y="29137"/>
                    <a:pt x="26853" y="18432"/>
                  </a:cubicBezTo>
                  <a:cubicBezTo>
                    <a:pt x="29440" y="12294"/>
                    <a:pt x="32028" y="6138"/>
                    <a:pt x="3461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 rot="10800000">
              <a:off x="1166" y="1457304"/>
              <a:ext cx="2202403" cy="3686229"/>
            </a:xfrm>
            <a:custGeom>
              <a:rect b="b" l="l" r="r" t="t"/>
              <a:pathLst>
                <a:path extrusionOk="0" h="114997" w="68766">
                  <a:moveTo>
                    <a:pt x="41502" y="0"/>
                  </a:moveTo>
                  <a:cubicBezTo>
                    <a:pt x="28459" y="11045"/>
                    <a:pt x="14720" y="21108"/>
                    <a:pt x="0" y="28941"/>
                  </a:cubicBezTo>
                  <a:cubicBezTo>
                    <a:pt x="7494" y="50102"/>
                    <a:pt x="14970" y="71282"/>
                    <a:pt x="22410" y="92461"/>
                  </a:cubicBezTo>
                  <a:cubicBezTo>
                    <a:pt x="25069" y="99990"/>
                    <a:pt x="27745" y="107556"/>
                    <a:pt x="30618" y="114996"/>
                  </a:cubicBezTo>
                  <a:cubicBezTo>
                    <a:pt x="30779" y="114943"/>
                    <a:pt x="30939" y="114871"/>
                    <a:pt x="31082" y="114782"/>
                  </a:cubicBezTo>
                  <a:cubicBezTo>
                    <a:pt x="45035" y="108341"/>
                    <a:pt x="56561" y="97653"/>
                    <a:pt x="68766" y="88214"/>
                  </a:cubicBezTo>
                  <a:lnTo>
                    <a:pt x="68766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 rot="10800000">
              <a:off x="2203019" y="3727952"/>
              <a:ext cx="2089250" cy="1415581"/>
            </a:xfrm>
            <a:custGeom>
              <a:rect b="b" l="l" r="r" t="t"/>
              <a:pathLst>
                <a:path extrusionOk="0" h="44161" w="65233">
                  <a:moveTo>
                    <a:pt x="0" y="0"/>
                  </a:moveTo>
                  <a:cubicBezTo>
                    <a:pt x="7476" y="14382"/>
                    <a:pt x="14810" y="29084"/>
                    <a:pt x="20608" y="44161"/>
                  </a:cubicBezTo>
                  <a:cubicBezTo>
                    <a:pt x="22946" y="43750"/>
                    <a:pt x="25265" y="43322"/>
                    <a:pt x="27549" y="42858"/>
                  </a:cubicBezTo>
                  <a:cubicBezTo>
                    <a:pt x="40878" y="40075"/>
                    <a:pt x="53368" y="35222"/>
                    <a:pt x="65233" y="28923"/>
                  </a:cubicBezTo>
                  <a:cubicBezTo>
                    <a:pt x="61843" y="19288"/>
                    <a:pt x="58435" y="9653"/>
                    <a:pt x="55045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 rot="10800000">
              <a:off x="3632814" y="1973678"/>
              <a:ext cx="2525304" cy="3169855"/>
            </a:xfrm>
            <a:custGeom>
              <a:rect b="b" l="l" r="r" t="t"/>
              <a:pathLst>
                <a:path extrusionOk="0" h="98888" w="78848">
                  <a:moveTo>
                    <a:pt x="13008" y="0"/>
                  </a:moveTo>
                  <a:cubicBezTo>
                    <a:pt x="8048" y="10064"/>
                    <a:pt x="6549" y="21893"/>
                    <a:pt x="5389" y="33223"/>
                  </a:cubicBezTo>
                  <a:cubicBezTo>
                    <a:pt x="3195" y="54938"/>
                    <a:pt x="1518" y="76706"/>
                    <a:pt x="1" y="98474"/>
                  </a:cubicBezTo>
                  <a:lnTo>
                    <a:pt x="804" y="98545"/>
                  </a:lnTo>
                  <a:cubicBezTo>
                    <a:pt x="2990" y="98720"/>
                    <a:pt x="5218" y="98888"/>
                    <a:pt x="7427" y="98888"/>
                  </a:cubicBezTo>
                  <a:cubicBezTo>
                    <a:pt x="10644" y="98888"/>
                    <a:pt x="13821" y="98531"/>
                    <a:pt x="16773" y="97314"/>
                  </a:cubicBezTo>
                  <a:cubicBezTo>
                    <a:pt x="30690" y="91569"/>
                    <a:pt x="31208" y="71906"/>
                    <a:pt x="40629" y="60166"/>
                  </a:cubicBezTo>
                  <a:cubicBezTo>
                    <a:pt x="49514" y="49121"/>
                    <a:pt x="64538" y="46748"/>
                    <a:pt x="78848" y="44161"/>
                  </a:cubicBezTo>
                  <a:cubicBezTo>
                    <a:pt x="73049" y="29084"/>
                    <a:pt x="65698" y="14399"/>
                    <a:pt x="58239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0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720000" y="1304875"/>
            <a:ext cx="78912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1"/>
          <p:cNvGrpSpPr/>
          <p:nvPr/>
        </p:nvGrpSpPr>
        <p:grpSpPr>
          <a:xfrm>
            <a:off x="0" y="0"/>
            <a:ext cx="9143984" cy="5143533"/>
            <a:chOff x="0" y="0"/>
            <a:chExt cx="9143984" cy="5143533"/>
          </a:xfrm>
        </p:grpSpPr>
        <p:sp>
          <p:nvSpPr>
            <p:cNvPr id="175" name="Google Shape;175;p21"/>
            <p:cNvSpPr/>
            <p:nvPr/>
          </p:nvSpPr>
          <p:spPr>
            <a:xfrm rot="10800000">
              <a:off x="3243649" y="0"/>
              <a:ext cx="3023044" cy="3726843"/>
            </a:xfrm>
            <a:custGeom>
              <a:rect b="b" l="l" r="r" t="t"/>
              <a:pathLst>
                <a:path extrusionOk="0" h="116264" w="94389">
                  <a:moveTo>
                    <a:pt x="82238" y="1"/>
                  </a:moveTo>
                  <a:cubicBezTo>
                    <a:pt x="67928" y="2552"/>
                    <a:pt x="52904" y="4925"/>
                    <a:pt x="44019" y="15988"/>
                  </a:cubicBezTo>
                  <a:cubicBezTo>
                    <a:pt x="34580" y="27746"/>
                    <a:pt x="34080" y="47391"/>
                    <a:pt x="20163" y="53136"/>
                  </a:cubicBezTo>
                  <a:cubicBezTo>
                    <a:pt x="17206" y="54355"/>
                    <a:pt x="14022" y="54717"/>
                    <a:pt x="10798" y="54717"/>
                  </a:cubicBezTo>
                  <a:cubicBezTo>
                    <a:pt x="8595" y="54717"/>
                    <a:pt x="6374" y="54548"/>
                    <a:pt x="4194" y="54367"/>
                  </a:cubicBezTo>
                  <a:lnTo>
                    <a:pt x="3391" y="54296"/>
                  </a:lnTo>
                  <a:cubicBezTo>
                    <a:pt x="2552" y="66286"/>
                    <a:pt x="1785" y="78258"/>
                    <a:pt x="1018" y="90213"/>
                  </a:cubicBezTo>
                  <a:cubicBezTo>
                    <a:pt x="465" y="99027"/>
                    <a:pt x="1" y="108359"/>
                    <a:pt x="4247" y="116085"/>
                  </a:cubicBezTo>
                  <a:cubicBezTo>
                    <a:pt x="4283" y="116156"/>
                    <a:pt x="4319" y="116192"/>
                    <a:pt x="4372" y="116263"/>
                  </a:cubicBezTo>
                  <a:lnTo>
                    <a:pt x="88268" y="116263"/>
                  </a:lnTo>
                  <a:cubicBezTo>
                    <a:pt x="89517" y="95833"/>
                    <a:pt x="94388" y="75582"/>
                    <a:pt x="94067" y="55099"/>
                  </a:cubicBezTo>
                  <a:cubicBezTo>
                    <a:pt x="93782" y="36078"/>
                    <a:pt x="89071" y="17772"/>
                    <a:pt x="82238" y="1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 rot="10800000">
              <a:off x="7737048" y="590"/>
              <a:ext cx="1406936" cy="2224329"/>
            </a:xfrm>
            <a:custGeom>
              <a:rect b="b" l="l" r="r" t="t"/>
              <a:pathLst>
                <a:path extrusionOk="0" h="69391" w="43929">
                  <a:moveTo>
                    <a:pt x="0" y="0"/>
                  </a:moveTo>
                  <a:lnTo>
                    <a:pt x="0" y="69390"/>
                  </a:lnTo>
                  <a:lnTo>
                    <a:pt x="43929" y="69390"/>
                  </a:lnTo>
                  <a:cubicBezTo>
                    <a:pt x="43804" y="54046"/>
                    <a:pt x="41145" y="38719"/>
                    <a:pt x="35989" y="24266"/>
                  </a:cubicBezTo>
                  <a:cubicBezTo>
                    <a:pt x="33330" y="16844"/>
                    <a:pt x="30011" y="9528"/>
                    <a:pt x="26925" y="2141"/>
                  </a:cubicBezTo>
                  <a:cubicBezTo>
                    <a:pt x="17950" y="1428"/>
                    <a:pt x="8957" y="714"/>
                    <a:pt x="0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 rot="10800000">
              <a:off x="1222392" y="573"/>
              <a:ext cx="2409845" cy="4215265"/>
            </a:xfrm>
            <a:custGeom>
              <a:rect b="b" l="l" r="r" t="t"/>
              <a:pathLst>
                <a:path extrusionOk="0" h="131501" w="75243">
                  <a:moveTo>
                    <a:pt x="44643" y="0"/>
                  </a:moveTo>
                  <a:cubicBezTo>
                    <a:pt x="32777" y="6281"/>
                    <a:pt x="20288" y="11152"/>
                    <a:pt x="6959" y="13917"/>
                  </a:cubicBezTo>
                  <a:cubicBezTo>
                    <a:pt x="4675" y="14381"/>
                    <a:pt x="2338" y="14809"/>
                    <a:pt x="0" y="15220"/>
                  </a:cubicBezTo>
                  <a:cubicBezTo>
                    <a:pt x="6852" y="33009"/>
                    <a:pt x="11545" y="51333"/>
                    <a:pt x="11848" y="70336"/>
                  </a:cubicBezTo>
                  <a:cubicBezTo>
                    <a:pt x="12151" y="90819"/>
                    <a:pt x="7298" y="111070"/>
                    <a:pt x="6013" y="131500"/>
                  </a:cubicBezTo>
                  <a:lnTo>
                    <a:pt x="24748" y="131500"/>
                  </a:lnTo>
                  <a:cubicBezTo>
                    <a:pt x="27050" y="127967"/>
                    <a:pt x="29352" y="124452"/>
                    <a:pt x="31671" y="120920"/>
                  </a:cubicBezTo>
                  <a:cubicBezTo>
                    <a:pt x="37773" y="111517"/>
                    <a:pt x="44197" y="101828"/>
                    <a:pt x="53653" y="95761"/>
                  </a:cubicBezTo>
                  <a:cubicBezTo>
                    <a:pt x="60309" y="91497"/>
                    <a:pt x="68052" y="89320"/>
                    <a:pt x="75243" y="86055"/>
                  </a:cubicBezTo>
                  <a:cubicBezTo>
                    <a:pt x="72370" y="78615"/>
                    <a:pt x="69694" y="71049"/>
                    <a:pt x="67035" y="63520"/>
                  </a:cubicBezTo>
                  <a:cubicBezTo>
                    <a:pt x="59577" y="42341"/>
                    <a:pt x="52101" y="21161"/>
                    <a:pt x="44643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 rot="10800000">
              <a:off x="0" y="12"/>
              <a:ext cx="1222394" cy="2315846"/>
            </a:xfrm>
            <a:custGeom>
              <a:rect b="b" l="l" r="r" t="t"/>
              <a:pathLst>
                <a:path extrusionOk="0" h="72246" w="38167">
                  <a:moveTo>
                    <a:pt x="38148" y="0"/>
                  </a:moveTo>
                  <a:cubicBezTo>
                    <a:pt x="25944" y="9439"/>
                    <a:pt x="14418" y="20127"/>
                    <a:pt x="483" y="26568"/>
                  </a:cubicBezTo>
                  <a:cubicBezTo>
                    <a:pt x="322" y="26639"/>
                    <a:pt x="161" y="26729"/>
                    <a:pt x="1" y="26782"/>
                  </a:cubicBezTo>
                  <a:cubicBezTo>
                    <a:pt x="2642" y="33598"/>
                    <a:pt x="5443" y="40325"/>
                    <a:pt x="8601" y="46909"/>
                  </a:cubicBezTo>
                  <a:cubicBezTo>
                    <a:pt x="12812" y="55687"/>
                    <a:pt x="17647" y="64216"/>
                    <a:pt x="23161" y="72245"/>
                  </a:cubicBezTo>
                  <a:lnTo>
                    <a:pt x="38166" y="72245"/>
                  </a:lnTo>
                  <a:lnTo>
                    <a:pt x="38166" y="0"/>
                  </a:ln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 rot="10800000">
              <a:off x="6127239" y="591"/>
              <a:ext cx="2154426" cy="2155699"/>
            </a:xfrm>
            <a:custGeom>
              <a:rect b="b" l="l" r="r" t="t"/>
              <a:pathLst>
                <a:path extrusionOk="0" h="67250" w="67268">
                  <a:moveTo>
                    <a:pt x="1" y="0"/>
                  </a:moveTo>
                  <a:lnTo>
                    <a:pt x="1" y="0"/>
                  </a:lnTo>
                  <a:cubicBezTo>
                    <a:pt x="3123" y="7352"/>
                    <a:pt x="6424" y="14703"/>
                    <a:pt x="9065" y="22125"/>
                  </a:cubicBezTo>
                  <a:cubicBezTo>
                    <a:pt x="14239" y="36578"/>
                    <a:pt x="16880" y="51905"/>
                    <a:pt x="17005" y="67249"/>
                  </a:cubicBezTo>
                  <a:lnTo>
                    <a:pt x="67267" y="67249"/>
                  </a:lnTo>
                  <a:cubicBezTo>
                    <a:pt x="67232" y="67178"/>
                    <a:pt x="67196" y="67124"/>
                    <a:pt x="67143" y="67071"/>
                  </a:cubicBezTo>
                  <a:cubicBezTo>
                    <a:pt x="62914" y="59345"/>
                    <a:pt x="63360" y="49995"/>
                    <a:pt x="63931" y="41199"/>
                  </a:cubicBezTo>
                  <a:cubicBezTo>
                    <a:pt x="64716" y="29209"/>
                    <a:pt x="65483" y="17236"/>
                    <a:pt x="66304" y="52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 rot="10800000">
              <a:off x="8035352" y="2156231"/>
              <a:ext cx="1108632" cy="2987302"/>
            </a:xfrm>
            <a:custGeom>
              <a:rect b="b" l="l" r="r" t="t"/>
              <a:pathLst>
                <a:path extrusionOk="0" h="93193" w="34615">
                  <a:moveTo>
                    <a:pt x="0" y="0"/>
                  </a:moveTo>
                  <a:lnTo>
                    <a:pt x="0" y="91051"/>
                  </a:lnTo>
                  <a:cubicBezTo>
                    <a:pt x="8957" y="91765"/>
                    <a:pt x="17950" y="92479"/>
                    <a:pt x="26925" y="93192"/>
                  </a:cubicBezTo>
                  <a:cubicBezTo>
                    <a:pt x="21215" y="79703"/>
                    <a:pt x="16148" y="66107"/>
                    <a:pt x="17040" y="51690"/>
                  </a:cubicBezTo>
                  <a:cubicBezTo>
                    <a:pt x="17754" y="40075"/>
                    <a:pt x="22321" y="29137"/>
                    <a:pt x="26853" y="18432"/>
                  </a:cubicBezTo>
                  <a:cubicBezTo>
                    <a:pt x="29440" y="12294"/>
                    <a:pt x="32028" y="6138"/>
                    <a:pt x="3461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 rot="10800000">
              <a:off x="1166" y="1457304"/>
              <a:ext cx="2202403" cy="3686229"/>
            </a:xfrm>
            <a:custGeom>
              <a:rect b="b" l="l" r="r" t="t"/>
              <a:pathLst>
                <a:path extrusionOk="0" h="114997" w="68766">
                  <a:moveTo>
                    <a:pt x="41502" y="0"/>
                  </a:moveTo>
                  <a:cubicBezTo>
                    <a:pt x="28459" y="11045"/>
                    <a:pt x="14720" y="21108"/>
                    <a:pt x="0" y="28941"/>
                  </a:cubicBezTo>
                  <a:cubicBezTo>
                    <a:pt x="7494" y="50102"/>
                    <a:pt x="14970" y="71282"/>
                    <a:pt x="22410" y="92461"/>
                  </a:cubicBezTo>
                  <a:cubicBezTo>
                    <a:pt x="25069" y="99990"/>
                    <a:pt x="27745" y="107556"/>
                    <a:pt x="30618" y="114996"/>
                  </a:cubicBezTo>
                  <a:cubicBezTo>
                    <a:pt x="30779" y="114943"/>
                    <a:pt x="30939" y="114871"/>
                    <a:pt x="31082" y="114782"/>
                  </a:cubicBezTo>
                  <a:cubicBezTo>
                    <a:pt x="45035" y="108341"/>
                    <a:pt x="56561" y="97653"/>
                    <a:pt x="68766" y="88214"/>
                  </a:cubicBezTo>
                  <a:lnTo>
                    <a:pt x="68766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rot="10800000">
              <a:off x="2203019" y="3727952"/>
              <a:ext cx="2089250" cy="1415581"/>
            </a:xfrm>
            <a:custGeom>
              <a:rect b="b" l="l" r="r" t="t"/>
              <a:pathLst>
                <a:path extrusionOk="0" h="44161" w="65233">
                  <a:moveTo>
                    <a:pt x="0" y="0"/>
                  </a:moveTo>
                  <a:cubicBezTo>
                    <a:pt x="7476" y="14382"/>
                    <a:pt x="14810" y="29084"/>
                    <a:pt x="20608" y="44161"/>
                  </a:cubicBezTo>
                  <a:cubicBezTo>
                    <a:pt x="22946" y="43750"/>
                    <a:pt x="25265" y="43322"/>
                    <a:pt x="27549" y="42858"/>
                  </a:cubicBezTo>
                  <a:cubicBezTo>
                    <a:pt x="40878" y="40075"/>
                    <a:pt x="53368" y="35222"/>
                    <a:pt x="65233" y="28923"/>
                  </a:cubicBezTo>
                  <a:cubicBezTo>
                    <a:pt x="61843" y="19288"/>
                    <a:pt x="58435" y="9653"/>
                    <a:pt x="55045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rot="10800000">
              <a:off x="3632814" y="1973678"/>
              <a:ext cx="2525304" cy="3169855"/>
            </a:xfrm>
            <a:custGeom>
              <a:rect b="b" l="l" r="r" t="t"/>
              <a:pathLst>
                <a:path extrusionOk="0" h="98888" w="78848">
                  <a:moveTo>
                    <a:pt x="13008" y="0"/>
                  </a:moveTo>
                  <a:cubicBezTo>
                    <a:pt x="8048" y="10064"/>
                    <a:pt x="6549" y="21893"/>
                    <a:pt x="5389" y="33223"/>
                  </a:cubicBezTo>
                  <a:cubicBezTo>
                    <a:pt x="3195" y="54938"/>
                    <a:pt x="1518" y="76706"/>
                    <a:pt x="1" y="98474"/>
                  </a:cubicBezTo>
                  <a:lnTo>
                    <a:pt x="804" y="98545"/>
                  </a:lnTo>
                  <a:cubicBezTo>
                    <a:pt x="2990" y="98720"/>
                    <a:pt x="5218" y="98888"/>
                    <a:pt x="7427" y="98888"/>
                  </a:cubicBezTo>
                  <a:cubicBezTo>
                    <a:pt x="10644" y="98888"/>
                    <a:pt x="13821" y="98531"/>
                    <a:pt x="16773" y="97314"/>
                  </a:cubicBezTo>
                  <a:cubicBezTo>
                    <a:pt x="30690" y="91569"/>
                    <a:pt x="31208" y="71906"/>
                    <a:pt x="40629" y="60166"/>
                  </a:cubicBezTo>
                  <a:cubicBezTo>
                    <a:pt x="49514" y="49121"/>
                    <a:pt x="64538" y="46748"/>
                    <a:pt x="78848" y="44161"/>
                  </a:cubicBezTo>
                  <a:cubicBezTo>
                    <a:pt x="73049" y="29084"/>
                    <a:pt x="65698" y="14399"/>
                    <a:pt x="58239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21"/>
          <p:cNvGrpSpPr/>
          <p:nvPr/>
        </p:nvGrpSpPr>
        <p:grpSpPr>
          <a:xfrm>
            <a:off x="-12" y="1"/>
            <a:ext cx="9144020" cy="5143506"/>
            <a:chOff x="238125" y="845075"/>
            <a:chExt cx="7137075" cy="4014600"/>
          </a:xfrm>
        </p:grpSpPr>
        <p:sp>
          <p:nvSpPr>
            <p:cNvPr id="185" name="Google Shape;185;p21"/>
            <p:cNvSpPr/>
            <p:nvPr/>
          </p:nvSpPr>
          <p:spPr>
            <a:xfrm>
              <a:off x="240800" y="847750"/>
              <a:ext cx="7131725" cy="4009250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238125" y="845075"/>
              <a:ext cx="7137075" cy="4014600"/>
            </a:xfrm>
            <a:custGeom>
              <a:rect b="b" l="l" r="r" t="t"/>
              <a:pathLst>
                <a:path extrusionOk="0" h="160584" w="285483">
                  <a:moveTo>
                    <a:pt x="278791" y="6691"/>
                  </a:moveTo>
                  <a:lnTo>
                    <a:pt x="278791" y="153893"/>
                  </a:lnTo>
                  <a:lnTo>
                    <a:pt x="6691" y="153893"/>
                  </a:lnTo>
                  <a:lnTo>
                    <a:pt x="6691" y="6691"/>
                  </a:lnTo>
                  <a:close/>
                  <a:moveTo>
                    <a:pt x="6477" y="6477"/>
                  </a:moveTo>
                  <a:lnTo>
                    <a:pt x="6477" y="6691"/>
                  </a:lnTo>
                  <a:lnTo>
                    <a:pt x="6477" y="153893"/>
                  </a:lnTo>
                  <a:lnTo>
                    <a:pt x="6477" y="154125"/>
                  </a:lnTo>
                  <a:lnTo>
                    <a:pt x="279023" y="154125"/>
                  </a:lnTo>
                  <a:lnTo>
                    <a:pt x="279023" y="153893"/>
                  </a:lnTo>
                  <a:lnTo>
                    <a:pt x="279023" y="6691"/>
                  </a:lnTo>
                  <a:lnTo>
                    <a:pt x="279023" y="6477"/>
                  </a:lnTo>
                  <a:close/>
                  <a:moveTo>
                    <a:pt x="285268" y="232"/>
                  </a:moveTo>
                  <a:lnTo>
                    <a:pt x="285268" y="160370"/>
                  </a:lnTo>
                  <a:lnTo>
                    <a:pt x="232" y="160370"/>
                  </a:lnTo>
                  <a:lnTo>
                    <a:pt x="232" y="232"/>
                  </a:lnTo>
                  <a:close/>
                  <a:moveTo>
                    <a:pt x="0" y="0"/>
                  </a:moveTo>
                  <a:lnTo>
                    <a:pt x="0" y="160584"/>
                  </a:lnTo>
                  <a:lnTo>
                    <a:pt x="285482" y="160584"/>
                  </a:lnTo>
                  <a:lnTo>
                    <a:pt x="285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405375" y="1012325"/>
              <a:ext cx="6802550" cy="3680075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720000" y="2684175"/>
            <a:ext cx="3492000" cy="6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2" type="subTitle"/>
          </p:nvPr>
        </p:nvSpPr>
        <p:spPr>
          <a:xfrm>
            <a:off x="4932000" y="2684175"/>
            <a:ext cx="3492000" cy="6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3" type="subTitle"/>
          </p:nvPr>
        </p:nvSpPr>
        <p:spPr>
          <a:xfrm>
            <a:off x="720000" y="3298200"/>
            <a:ext cx="3492000" cy="97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4" type="subTitle"/>
          </p:nvPr>
        </p:nvSpPr>
        <p:spPr>
          <a:xfrm>
            <a:off x="4932000" y="3298200"/>
            <a:ext cx="3492000" cy="97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2"/>
          <p:cNvGrpSpPr/>
          <p:nvPr/>
        </p:nvGrpSpPr>
        <p:grpSpPr>
          <a:xfrm>
            <a:off x="-16" y="0"/>
            <a:ext cx="9144016" cy="5139510"/>
            <a:chOff x="-16" y="0"/>
            <a:chExt cx="9144016" cy="5139510"/>
          </a:xfrm>
        </p:grpSpPr>
        <p:sp>
          <p:nvSpPr>
            <p:cNvPr id="195" name="Google Shape;195;p22"/>
            <p:cNvSpPr/>
            <p:nvPr/>
          </p:nvSpPr>
          <p:spPr>
            <a:xfrm rot="10800000">
              <a:off x="1795759" y="535110"/>
              <a:ext cx="5985300" cy="4604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 rot="10800000">
              <a:off x="2039674" y="3776473"/>
              <a:ext cx="3540468" cy="1362460"/>
            </a:xfrm>
            <a:custGeom>
              <a:rect b="b" l="l" r="r" t="t"/>
              <a:pathLst>
                <a:path extrusionOk="0" h="42537" w="110536">
                  <a:moveTo>
                    <a:pt x="5621" y="0"/>
                  </a:moveTo>
                  <a:cubicBezTo>
                    <a:pt x="6031" y="11544"/>
                    <a:pt x="4800" y="23249"/>
                    <a:pt x="0" y="33259"/>
                  </a:cubicBezTo>
                  <a:cubicBezTo>
                    <a:pt x="785" y="33419"/>
                    <a:pt x="1588" y="33580"/>
                    <a:pt x="2373" y="33723"/>
                  </a:cubicBezTo>
                  <a:cubicBezTo>
                    <a:pt x="18075" y="36738"/>
                    <a:pt x="34419" y="37684"/>
                    <a:pt x="49514" y="42537"/>
                  </a:cubicBezTo>
                  <a:cubicBezTo>
                    <a:pt x="50834" y="41074"/>
                    <a:pt x="52261" y="39700"/>
                    <a:pt x="53814" y="38451"/>
                  </a:cubicBezTo>
                  <a:cubicBezTo>
                    <a:pt x="68480" y="26728"/>
                    <a:pt x="91711" y="28334"/>
                    <a:pt x="103827" y="13989"/>
                  </a:cubicBezTo>
                  <a:cubicBezTo>
                    <a:pt x="107252" y="9939"/>
                    <a:pt x="109304" y="5139"/>
                    <a:pt x="11053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16" y="4073647"/>
              <a:ext cx="2232875" cy="1064709"/>
            </a:xfrm>
            <a:custGeom>
              <a:rect b="b" l="l" r="r" t="t"/>
              <a:pathLst>
                <a:path extrusionOk="0" h="33241" w="69712">
                  <a:moveTo>
                    <a:pt x="1" y="0"/>
                  </a:moveTo>
                  <a:lnTo>
                    <a:pt x="1" y="10741"/>
                  </a:lnTo>
                  <a:cubicBezTo>
                    <a:pt x="1928" y="12169"/>
                    <a:pt x="3890" y="13507"/>
                    <a:pt x="5960" y="14720"/>
                  </a:cubicBezTo>
                  <a:cubicBezTo>
                    <a:pt x="13436" y="19038"/>
                    <a:pt x="21769" y="21607"/>
                    <a:pt x="30048" y="24123"/>
                  </a:cubicBezTo>
                  <a:cubicBezTo>
                    <a:pt x="41164" y="27513"/>
                    <a:pt x="52315" y="30903"/>
                    <a:pt x="63681" y="33241"/>
                  </a:cubicBezTo>
                  <a:cubicBezTo>
                    <a:pt x="68481" y="23231"/>
                    <a:pt x="69712" y="11526"/>
                    <a:pt x="692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7591178" y="2940362"/>
              <a:ext cx="1552814" cy="2197995"/>
            </a:xfrm>
            <a:custGeom>
              <a:rect b="b" l="l" r="r" t="t"/>
              <a:pathLst>
                <a:path extrusionOk="0" h="68623" w="48480">
                  <a:moveTo>
                    <a:pt x="24909" y="0"/>
                  </a:moveTo>
                  <a:lnTo>
                    <a:pt x="9315" y="24088"/>
                  </a:lnTo>
                  <a:cubicBezTo>
                    <a:pt x="6067" y="29137"/>
                    <a:pt x="2766" y="34204"/>
                    <a:pt x="1" y="39557"/>
                  </a:cubicBezTo>
                  <a:cubicBezTo>
                    <a:pt x="14346" y="51940"/>
                    <a:pt x="30797" y="61860"/>
                    <a:pt x="48479" y="68623"/>
                  </a:cubicBezTo>
                  <a:lnTo>
                    <a:pt x="4847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flipH="1" rot="10800000">
              <a:off x="1137" y="3147822"/>
              <a:ext cx="2038581" cy="1647079"/>
            </a:xfrm>
            <a:custGeom>
              <a:rect b="b" l="l" r="r" t="t"/>
              <a:pathLst>
                <a:path extrusionOk="0" h="51423" w="63646">
                  <a:moveTo>
                    <a:pt x="0" y="0"/>
                  </a:moveTo>
                  <a:lnTo>
                    <a:pt x="0" y="51423"/>
                  </a:lnTo>
                  <a:cubicBezTo>
                    <a:pt x="8886" y="51387"/>
                    <a:pt x="17790" y="50941"/>
                    <a:pt x="26461" y="49068"/>
                  </a:cubicBezTo>
                  <a:cubicBezTo>
                    <a:pt x="38630" y="46463"/>
                    <a:pt x="50513" y="40753"/>
                    <a:pt x="58292" y="31064"/>
                  </a:cubicBezTo>
                  <a:cubicBezTo>
                    <a:pt x="60434" y="28406"/>
                    <a:pt x="62200" y="25533"/>
                    <a:pt x="63645" y="22518"/>
                  </a:cubicBezTo>
                  <a:cubicBezTo>
                    <a:pt x="52279" y="20180"/>
                    <a:pt x="41128" y="16790"/>
                    <a:pt x="30012" y="13400"/>
                  </a:cubicBezTo>
                  <a:cubicBezTo>
                    <a:pt x="21733" y="10884"/>
                    <a:pt x="13400" y="8333"/>
                    <a:pt x="5942" y="3962"/>
                  </a:cubicBezTo>
                  <a:cubicBezTo>
                    <a:pt x="3872" y="2766"/>
                    <a:pt x="1910" y="142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flipH="1" rot="10800000">
              <a:off x="6517347" y="3871314"/>
              <a:ext cx="1871673" cy="1267043"/>
            </a:xfrm>
            <a:custGeom>
              <a:rect b="b" l="l" r="r" t="t"/>
              <a:pathLst>
                <a:path extrusionOk="0" h="39558" w="58435">
                  <a:moveTo>
                    <a:pt x="0" y="0"/>
                  </a:moveTo>
                  <a:cubicBezTo>
                    <a:pt x="8993" y="14845"/>
                    <a:pt x="20394" y="28227"/>
                    <a:pt x="33527" y="39557"/>
                  </a:cubicBezTo>
                  <a:cubicBezTo>
                    <a:pt x="36292" y="34204"/>
                    <a:pt x="39575" y="29137"/>
                    <a:pt x="42841" y="24088"/>
                  </a:cubicBezTo>
                  <a:lnTo>
                    <a:pt x="5843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 flipH="1" rot="10800000">
              <a:off x="6623654" y="777223"/>
              <a:ext cx="2520345" cy="3094130"/>
            </a:xfrm>
            <a:custGeom>
              <a:rect b="b" l="l" r="r" t="t"/>
              <a:pathLst>
                <a:path extrusionOk="0" h="96601" w="78687">
                  <a:moveTo>
                    <a:pt x="30208" y="0"/>
                  </a:moveTo>
                  <a:cubicBezTo>
                    <a:pt x="29619" y="1142"/>
                    <a:pt x="29048" y="2284"/>
                    <a:pt x="28513" y="3444"/>
                  </a:cubicBezTo>
                  <a:cubicBezTo>
                    <a:pt x="24105" y="12990"/>
                    <a:pt x="21732" y="23285"/>
                    <a:pt x="19110" y="33473"/>
                  </a:cubicBezTo>
                  <a:cubicBezTo>
                    <a:pt x="13739" y="54581"/>
                    <a:pt x="7333" y="75439"/>
                    <a:pt x="0" y="95922"/>
                  </a:cubicBezTo>
                  <a:cubicBezTo>
                    <a:pt x="5781" y="94727"/>
                    <a:pt x="11562" y="93603"/>
                    <a:pt x="17397" y="92871"/>
                  </a:cubicBezTo>
                  <a:cubicBezTo>
                    <a:pt x="23357" y="92132"/>
                    <a:pt x="29332" y="91800"/>
                    <a:pt x="35308" y="91800"/>
                  </a:cubicBezTo>
                  <a:cubicBezTo>
                    <a:pt x="49814" y="91800"/>
                    <a:pt x="64331" y="93757"/>
                    <a:pt x="78686" y="96600"/>
                  </a:cubicBezTo>
                  <a:lnTo>
                    <a:pt x="78686" y="29048"/>
                  </a:lnTo>
                  <a:cubicBezTo>
                    <a:pt x="61004" y="22303"/>
                    <a:pt x="44571" y="12383"/>
                    <a:pt x="3020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 flipH="1" rot="10800000">
              <a:off x="6320171" y="0"/>
              <a:ext cx="2823829" cy="931016"/>
            </a:xfrm>
            <a:custGeom>
              <a:rect b="b" l="l" r="r" t="t"/>
              <a:pathLst>
                <a:path extrusionOk="0" h="29067" w="88162">
                  <a:moveTo>
                    <a:pt x="44771" y="0"/>
                  </a:moveTo>
                  <a:cubicBezTo>
                    <a:pt x="38799" y="0"/>
                    <a:pt x="32828" y="332"/>
                    <a:pt x="26872" y="1071"/>
                  </a:cubicBezTo>
                  <a:cubicBezTo>
                    <a:pt x="21037" y="1803"/>
                    <a:pt x="15256" y="2927"/>
                    <a:pt x="9475" y="4122"/>
                  </a:cubicBezTo>
                  <a:cubicBezTo>
                    <a:pt x="6477" y="12490"/>
                    <a:pt x="3319" y="20805"/>
                    <a:pt x="1" y="29066"/>
                  </a:cubicBezTo>
                  <a:lnTo>
                    <a:pt x="88161" y="29066"/>
                  </a:lnTo>
                  <a:lnTo>
                    <a:pt x="88161" y="4818"/>
                  </a:lnTo>
                  <a:cubicBezTo>
                    <a:pt x="73802" y="1961"/>
                    <a:pt x="59281" y="0"/>
                    <a:pt x="44771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 flipH="1" rot="10800000">
              <a:off x="5157169" y="577"/>
              <a:ext cx="1466494" cy="798988"/>
            </a:xfrm>
            <a:custGeom>
              <a:rect b="b" l="l" r="r" t="t"/>
              <a:pathLst>
                <a:path extrusionOk="0" h="24945" w="45785">
                  <a:moveTo>
                    <a:pt x="45785" y="0"/>
                  </a:moveTo>
                  <a:cubicBezTo>
                    <a:pt x="38559" y="1535"/>
                    <a:pt x="31368" y="3212"/>
                    <a:pt x="24088" y="4461"/>
                  </a:cubicBezTo>
                  <a:cubicBezTo>
                    <a:pt x="16202" y="5817"/>
                    <a:pt x="8298" y="6673"/>
                    <a:pt x="358" y="7119"/>
                  </a:cubicBezTo>
                  <a:cubicBezTo>
                    <a:pt x="554" y="13079"/>
                    <a:pt x="429" y="19003"/>
                    <a:pt x="1" y="24944"/>
                  </a:cubicBezTo>
                  <a:lnTo>
                    <a:pt x="36311" y="24944"/>
                  </a:lnTo>
                  <a:cubicBezTo>
                    <a:pt x="39629" y="16683"/>
                    <a:pt x="42805" y="8386"/>
                    <a:pt x="45785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 flipH="1" rot="10800000">
              <a:off x="2413430" y="1154"/>
              <a:ext cx="2761498" cy="769841"/>
            </a:xfrm>
            <a:custGeom>
              <a:rect b="b" l="l" r="r" t="t"/>
              <a:pathLst>
                <a:path extrusionOk="0" h="24035" w="86216">
                  <a:moveTo>
                    <a:pt x="8779" y="0"/>
                  </a:moveTo>
                  <a:cubicBezTo>
                    <a:pt x="7869" y="3569"/>
                    <a:pt x="6888" y="7137"/>
                    <a:pt x="5799" y="10652"/>
                  </a:cubicBezTo>
                  <a:cubicBezTo>
                    <a:pt x="4390" y="15184"/>
                    <a:pt x="2534" y="19931"/>
                    <a:pt x="0" y="24034"/>
                  </a:cubicBezTo>
                  <a:lnTo>
                    <a:pt x="85663" y="24034"/>
                  </a:lnTo>
                  <a:cubicBezTo>
                    <a:pt x="86091" y="18128"/>
                    <a:pt x="86216" y="12187"/>
                    <a:pt x="86020" y="6227"/>
                  </a:cubicBezTo>
                  <a:lnTo>
                    <a:pt x="86020" y="6227"/>
                  </a:lnTo>
                  <a:cubicBezTo>
                    <a:pt x="81613" y="6472"/>
                    <a:pt x="77201" y="6588"/>
                    <a:pt x="72786" y="6588"/>
                  </a:cubicBezTo>
                  <a:cubicBezTo>
                    <a:pt x="51457" y="6588"/>
                    <a:pt x="30051" y="3888"/>
                    <a:pt x="877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 flipH="1" rot="10800000">
              <a:off x="-16" y="770944"/>
              <a:ext cx="3625059" cy="3303286"/>
            </a:xfrm>
            <a:custGeom>
              <a:rect b="b" l="l" r="r" t="t"/>
              <a:pathLst>
                <a:path extrusionOk="0" h="103131" w="113177">
                  <a:moveTo>
                    <a:pt x="63663" y="0"/>
                  </a:moveTo>
                  <a:cubicBezTo>
                    <a:pt x="62218" y="3015"/>
                    <a:pt x="60452" y="5888"/>
                    <a:pt x="58311" y="8547"/>
                  </a:cubicBezTo>
                  <a:cubicBezTo>
                    <a:pt x="50531" y="18217"/>
                    <a:pt x="38612" y="23927"/>
                    <a:pt x="26479" y="26568"/>
                  </a:cubicBezTo>
                  <a:cubicBezTo>
                    <a:pt x="17808" y="28441"/>
                    <a:pt x="8904" y="28887"/>
                    <a:pt x="1" y="28923"/>
                  </a:cubicBezTo>
                  <a:lnTo>
                    <a:pt x="1" y="84182"/>
                  </a:lnTo>
                  <a:cubicBezTo>
                    <a:pt x="11402" y="87268"/>
                    <a:pt x="22982" y="89927"/>
                    <a:pt x="34491" y="92568"/>
                  </a:cubicBezTo>
                  <a:cubicBezTo>
                    <a:pt x="50906" y="96332"/>
                    <a:pt x="67482" y="100097"/>
                    <a:pt x="84129" y="103130"/>
                  </a:cubicBezTo>
                  <a:cubicBezTo>
                    <a:pt x="90285" y="79114"/>
                    <a:pt x="93229" y="54206"/>
                    <a:pt x="101525" y="30832"/>
                  </a:cubicBezTo>
                  <a:cubicBezTo>
                    <a:pt x="104273" y="23088"/>
                    <a:pt x="107770" y="15345"/>
                    <a:pt x="113177" y="9278"/>
                  </a:cubicBezTo>
                  <a:cubicBezTo>
                    <a:pt x="98082" y="4389"/>
                    <a:pt x="81720" y="3479"/>
                    <a:pt x="66019" y="464"/>
                  </a:cubicBezTo>
                  <a:cubicBezTo>
                    <a:pt x="65251" y="321"/>
                    <a:pt x="64448" y="161"/>
                    <a:pt x="6366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 flipH="1" rot="10800000">
              <a:off x="-16" y="574"/>
              <a:ext cx="2694652" cy="1377354"/>
            </a:xfrm>
            <a:custGeom>
              <a:rect b="b" l="l" r="r" t="t"/>
              <a:pathLst>
                <a:path extrusionOk="0" h="43002" w="84129">
                  <a:moveTo>
                    <a:pt x="1" y="1"/>
                  </a:moveTo>
                  <a:lnTo>
                    <a:pt x="1" y="43001"/>
                  </a:lnTo>
                  <a:lnTo>
                    <a:pt x="75332" y="43001"/>
                  </a:lnTo>
                  <a:cubicBezTo>
                    <a:pt x="77866" y="38915"/>
                    <a:pt x="79740" y="34133"/>
                    <a:pt x="81131" y="29619"/>
                  </a:cubicBezTo>
                  <a:cubicBezTo>
                    <a:pt x="82238" y="26086"/>
                    <a:pt x="83219" y="22536"/>
                    <a:pt x="84129" y="18949"/>
                  </a:cubicBezTo>
                  <a:cubicBezTo>
                    <a:pt x="67482" y="15916"/>
                    <a:pt x="50906" y="12151"/>
                    <a:pt x="34491" y="8387"/>
                  </a:cubicBezTo>
                  <a:cubicBezTo>
                    <a:pt x="22982" y="5746"/>
                    <a:pt x="11420" y="308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2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3"/>
          <p:cNvGrpSpPr/>
          <p:nvPr/>
        </p:nvGrpSpPr>
        <p:grpSpPr>
          <a:xfrm>
            <a:off x="0" y="0"/>
            <a:ext cx="9144016" cy="5143508"/>
            <a:chOff x="0" y="0"/>
            <a:chExt cx="9144016" cy="5143508"/>
          </a:xfrm>
        </p:grpSpPr>
        <p:sp>
          <p:nvSpPr>
            <p:cNvPr id="211" name="Google Shape;211;p23"/>
            <p:cNvSpPr/>
            <p:nvPr/>
          </p:nvSpPr>
          <p:spPr>
            <a:xfrm>
              <a:off x="2039691" y="577"/>
              <a:ext cx="3540468" cy="1363524"/>
            </a:xfrm>
            <a:custGeom>
              <a:rect b="b" l="l" r="r" t="t"/>
              <a:pathLst>
                <a:path extrusionOk="0" h="42537" w="110536">
                  <a:moveTo>
                    <a:pt x="5621" y="0"/>
                  </a:moveTo>
                  <a:cubicBezTo>
                    <a:pt x="6031" y="11544"/>
                    <a:pt x="4800" y="23249"/>
                    <a:pt x="0" y="33259"/>
                  </a:cubicBezTo>
                  <a:cubicBezTo>
                    <a:pt x="785" y="33419"/>
                    <a:pt x="1588" y="33580"/>
                    <a:pt x="2373" y="33723"/>
                  </a:cubicBezTo>
                  <a:cubicBezTo>
                    <a:pt x="18075" y="36738"/>
                    <a:pt x="34419" y="37684"/>
                    <a:pt x="49514" y="42537"/>
                  </a:cubicBezTo>
                  <a:cubicBezTo>
                    <a:pt x="50834" y="41074"/>
                    <a:pt x="52261" y="39700"/>
                    <a:pt x="53814" y="38451"/>
                  </a:cubicBezTo>
                  <a:cubicBezTo>
                    <a:pt x="68480" y="26728"/>
                    <a:pt x="91711" y="28334"/>
                    <a:pt x="103827" y="13989"/>
                  </a:cubicBezTo>
                  <a:cubicBezTo>
                    <a:pt x="107252" y="9939"/>
                    <a:pt x="109304" y="5139"/>
                    <a:pt x="11053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0" y="1154"/>
              <a:ext cx="2232875" cy="1065540"/>
            </a:xfrm>
            <a:custGeom>
              <a:rect b="b" l="l" r="r" t="t"/>
              <a:pathLst>
                <a:path extrusionOk="0" h="33241" w="69712">
                  <a:moveTo>
                    <a:pt x="1" y="0"/>
                  </a:moveTo>
                  <a:lnTo>
                    <a:pt x="1" y="10741"/>
                  </a:lnTo>
                  <a:cubicBezTo>
                    <a:pt x="1928" y="12169"/>
                    <a:pt x="3890" y="13507"/>
                    <a:pt x="5960" y="14720"/>
                  </a:cubicBezTo>
                  <a:cubicBezTo>
                    <a:pt x="13436" y="19038"/>
                    <a:pt x="21769" y="21607"/>
                    <a:pt x="30048" y="24123"/>
                  </a:cubicBezTo>
                  <a:cubicBezTo>
                    <a:pt x="41164" y="27513"/>
                    <a:pt x="52315" y="30903"/>
                    <a:pt x="63681" y="33241"/>
                  </a:cubicBezTo>
                  <a:cubicBezTo>
                    <a:pt x="68481" y="23231"/>
                    <a:pt x="69712" y="11526"/>
                    <a:pt x="69284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3625583" y="0"/>
              <a:ext cx="3966243" cy="4571588"/>
            </a:xfrm>
            <a:custGeom>
              <a:rect b="b" l="l" r="r" t="t"/>
              <a:pathLst>
                <a:path extrusionOk="0" h="142617" w="123829">
                  <a:moveTo>
                    <a:pt x="61022" y="0"/>
                  </a:moveTo>
                  <a:cubicBezTo>
                    <a:pt x="59791" y="5139"/>
                    <a:pt x="57739" y="9921"/>
                    <a:pt x="54314" y="13989"/>
                  </a:cubicBezTo>
                  <a:cubicBezTo>
                    <a:pt x="42198" y="28352"/>
                    <a:pt x="18967" y="26746"/>
                    <a:pt x="4301" y="38487"/>
                  </a:cubicBezTo>
                  <a:cubicBezTo>
                    <a:pt x="2748" y="39736"/>
                    <a:pt x="1321" y="41092"/>
                    <a:pt x="1" y="42555"/>
                  </a:cubicBezTo>
                  <a:cubicBezTo>
                    <a:pt x="2945" y="43519"/>
                    <a:pt x="5853" y="44607"/>
                    <a:pt x="8672" y="45909"/>
                  </a:cubicBezTo>
                  <a:cubicBezTo>
                    <a:pt x="12508" y="47640"/>
                    <a:pt x="16237" y="49781"/>
                    <a:pt x="19181" y="52815"/>
                  </a:cubicBezTo>
                  <a:cubicBezTo>
                    <a:pt x="21322" y="55045"/>
                    <a:pt x="22982" y="57686"/>
                    <a:pt x="24534" y="60344"/>
                  </a:cubicBezTo>
                  <a:cubicBezTo>
                    <a:pt x="39147" y="85199"/>
                    <a:pt x="47266" y="113801"/>
                    <a:pt x="48176" y="142616"/>
                  </a:cubicBezTo>
                  <a:cubicBezTo>
                    <a:pt x="56098" y="142170"/>
                    <a:pt x="64020" y="141314"/>
                    <a:pt x="71906" y="139958"/>
                  </a:cubicBezTo>
                  <a:cubicBezTo>
                    <a:pt x="79186" y="138709"/>
                    <a:pt x="86412" y="137032"/>
                    <a:pt x="93621" y="135515"/>
                  </a:cubicBezTo>
                  <a:cubicBezTo>
                    <a:pt x="100990" y="115032"/>
                    <a:pt x="107378" y="94174"/>
                    <a:pt x="112748" y="73066"/>
                  </a:cubicBezTo>
                  <a:cubicBezTo>
                    <a:pt x="115335" y="62896"/>
                    <a:pt x="117744" y="52583"/>
                    <a:pt x="122133" y="43037"/>
                  </a:cubicBezTo>
                  <a:cubicBezTo>
                    <a:pt x="122669" y="41859"/>
                    <a:pt x="123222" y="40735"/>
                    <a:pt x="123829" y="39593"/>
                  </a:cubicBezTo>
                  <a:cubicBezTo>
                    <a:pt x="110678" y="28263"/>
                    <a:pt x="99295" y="14881"/>
                    <a:pt x="90302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7591195" y="1154"/>
              <a:ext cx="1552814" cy="2199710"/>
            </a:xfrm>
            <a:custGeom>
              <a:rect b="b" l="l" r="r" t="t"/>
              <a:pathLst>
                <a:path extrusionOk="0" h="68623" w="48480">
                  <a:moveTo>
                    <a:pt x="24909" y="0"/>
                  </a:moveTo>
                  <a:lnTo>
                    <a:pt x="9315" y="24088"/>
                  </a:lnTo>
                  <a:cubicBezTo>
                    <a:pt x="6067" y="29137"/>
                    <a:pt x="2766" y="34204"/>
                    <a:pt x="1" y="39557"/>
                  </a:cubicBezTo>
                  <a:cubicBezTo>
                    <a:pt x="14346" y="51940"/>
                    <a:pt x="30797" y="61860"/>
                    <a:pt x="48479" y="68623"/>
                  </a:cubicBezTo>
                  <a:lnTo>
                    <a:pt x="48479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1153" y="344877"/>
              <a:ext cx="2038581" cy="1648364"/>
            </a:xfrm>
            <a:custGeom>
              <a:rect b="b" l="l" r="r" t="t"/>
              <a:pathLst>
                <a:path extrusionOk="0" h="51423" w="63646">
                  <a:moveTo>
                    <a:pt x="0" y="0"/>
                  </a:moveTo>
                  <a:lnTo>
                    <a:pt x="0" y="51423"/>
                  </a:lnTo>
                  <a:cubicBezTo>
                    <a:pt x="8886" y="51387"/>
                    <a:pt x="17790" y="50941"/>
                    <a:pt x="26461" y="49068"/>
                  </a:cubicBezTo>
                  <a:cubicBezTo>
                    <a:pt x="38630" y="46463"/>
                    <a:pt x="50513" y="40753"/>
                    <a:pt x="58292" y="31064"/>
                  </a:cubicBezTo>
                  <a:cubicBezTo>
                    <a:pt x="60434" y="28406"/>
                    <a:pt x="62200" y="25533"/>
                    <a:pt x="63645" y="22518"/>
                  </a:cubicBezTo>
                  <a:cubicBezTo>
                    <a:pt x="52279" y="20180"/>
                    <a:pt x="41128" y="16790"/>
                    <a:pt x="30012" y="13400"/>
                  </a:cubicBezTo>
                  <a:cubicBezTo>
                    <a:pt x="21733" y="10884"/>
                    <a:pt x="13400" y="8333"/>
                    <a:pt x="5942" y="3962"/>
                  </a:cubicBezTo>
                  <a:cubicBezTo>
                    <a:pt x="3872" y="2766"/>
                    <a:pt x="1910" y="142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6517363" y="1154"/>
              <a:ext cx="1871673" cy="1268032"/>
            </a:xfrm>
            <a:custGeom>
              <a:rect b="b" l="l" r="r" t="t"/>
              <a:pathLst>
                <a:path extrusionOk="0" h="39558" w="58435">
                  <a:moveTo>
                    <a:pt x="0" y="0"/>
                  </a:moveTo>
                  <a:cubicBezTo>
                    <a:pt x="8993" y="14845"/>
                    <a:pt x="20394" y="28227"/>
                    <a:pt x="33527" y="39557"/>
                  </a:cubicBezTo>
                  <a:cubicBezTo>
                    <a:pt x="36292" y="34204"/>
                    <a:pt x="39575" y="29137"/>
                    <a:pt x="42841" y="24088"/>
                  </a:cubicBezTo>
                  <a:lnTo>
                    <a:pt x="5843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6623670" y="1269142"/>
              <a:ext cx="2520345" cy="3096545"/>
            </a:xfrm>
            <a:custGeom>
              <a:rect b="b" l="l" r="r" t="t"/>
              <a:pathLst>
                <a:path extrusionOk="0" h="96601" w="78687">
                  <a:moveTo>
                    <a:pt x="30208" y="0"/>
                  </a:moveTo>
                  <a:cubicBezTo>
                    <a:pt x="29619" y="1142"/>
                    <a:pt x="29048" y="2284"/>
                    <a:pt x="28513" y="3444"/>
                  </a:cubicBezTo>
                  <a:cubicBezTo>
                    <a:pt x="24105" y="12990"/>
                    <a:pt x="21732" y="23285"/>
                    <a:pt x="19110" y="33473"/>
                  </a:cubicBezTo>
                  <a:cubicBezTo>
                    <a:pt x="13739" y="54581"/>
                    <a:pt x="7333" y="75439"/>
                    <a:pt x="0" y="95922"/>
                  </a:cubicBezTo>
                  <a:cubicBezTo>
                    <a:pt x="5781" y="94727"/>
                    <a:pt x="11562" y="93603"/>
                    <a:pt x="17397" y="92871"/>
                  </a:cubicBezTo>
                  <a:cubicBezTo>
                    <a:pt x="23357" y="92132"/>
                    <a:pt x="29332" y="91800"/>
                    <a:pt x="35308" y="91800"/>
                  </a:cubicBezTo>
                  <a:cubicBezTo>
                    <a:pt x="49814" y="91800"/>
                    <a:pt x="64331" y="93757"/>
                    <a:pt x="78686" y="96600"/>
                  </a:cubicBezTo>
                  <a:lnTo>
                    <a:pt x="78686" y="29048"/>
                  </a:lnTo>
                  <a:cubicBezTo>
                    <a:pt x="61004" y="22303"/>
                    <a:pt x="44571" y="12383"/>
                    <a:pt x="30208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6320187" y="4211766"/>
              <a:ext cx="2823829" cy="931743"/>
            </a:xfrm>
            <a:custGeom>
              <a:rect b="b" l="l" r="r" t="t"/>
              <a:pathLst>
                <a:path extrusionOk="0" h="29067" w="88162">
                  <a:moveTo>
                    <a:pt x="44771" y="0"/>
                  </a:moveTo>
                  <a:cubicBezTo>
                    <a:pt x="38799" y="0"/>
                    <a:pt x="32828" y="332"/>
                    <a:pt x="26872" y="1071"/>
                  </a:cubicBezTo>
                  <a:cubicBezTo>
                    <a:pt x="21037" y="1803"/>
                    <a:pt x="15256" y="2927"/>
                    <a:pt x="9475" y="4122"/>
                  </a:cubicBezTo>
                  <a:cubicBezTo>
                    <a:pt x="6477" y="12490"/>
                    <a:pt x="3319" y="20805"/>
                    <a:pt x="1" y="29066"/>
                  </a:cubicBezTo>
                  <a:lnTo>
                    <a:pt x="88161" y="29066"/>
                  </a:lnTo>
                  <a:lnTo>
                    <a:pt x="88161" y="4818"/>
                  </a:lnTo>
                  <a:cubicBezTo>
                    <a:pt x="73802" y="1961"/>
                    <a:pt x="59281" y="0"/>
                    <a:pt x="447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5157185" y="4343318"/>
              <a:ext cx="1466494" cy="799612"/>
            </a:xfrm>
            <a:custGeom>
              <a:rect b="b" l="l" r="r" t="t"/>
              <a:pathLst>
                <a:path extrusionOk="0" h="24945" w="45785">
                  <a:moveTo>
                    <a:pt x="45785" y="0"/>
                  </a:moveTo>
                  <a:cubicBezTo>
                    <a:pt x="38559" y="1535"/>
                    <a:pt x="31368" y="3212"/>
                    <a:pt x="24088" y="4461"/>
                  </a:cubicBezTo>
                  <a:cubicBezTo>
                    <a:pt x="16202" y="5817"/>
                    <a:pt x="8298" y="6673"/>
                    <a:pt x="358" y="7119"/>
                  </a:cubicBezTo>
                  <a:cubicBezTo>
                    <a:pt x="554" y="13079"/>
                    <a:pt x="429" y="19003"/>
                    <a:pt x="1" y="24944"/>
                  </a:cubicBezTo>
                  <a:lnTo>
                    <a:pt x="36311" y="24944"/>
                  </a:lnTo>
                  <a:cubicBezTo>
                    <a:pt x="39629" y="16683"/>
                    <a:pt x="42805" y="8386"/>
                    <a:pt x="45785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413447" y="4371911"/>
              <a:ext cx="2761498" cy="770442"/>
            </a:xfrm>
            <a:custGeom>
              <a:rect b="b" l="l" r="r" t="t"/>
              <a:pathLst>
                <a:path extrusionOk="0" h="24035" w="86216">
                  <a:moveTo>
                    <a:pt x="8779" y="0"/>
                  </a:moveTo>
                  <a:cubicBezTo>
                    <a:pt x="7869" y="3569"/>
                    <a:pt x="6888" y="7137"/>
                    <a:pt x="5799" y="10652"/>
                  </a:cubicBezTo>
                  <a:cubicBezTo>
                    <a:pt x="4390" y="15184"/>
                    <a:pt x="2534" y="19931"/>
                    <a:pt x="0" y="24034"/>
                  </a:cubicBezTo>
                  <a:lnTo>
                    <a:pt x="85663" y="24034"/>
                  </a:lnTo>
                  <a:cubicBezTo>
                    <a:pt x="86091" y="18128"/>
                    <a:pt x="86216" y="12187"/>
                    <a:pt x="86020" y="6227"/>
                  </a:cubicBezTo>
                  <a:lnTo>
                    <a:pt x="86020" y="6227"/>
                  </a:lnTo>
                  <a:cubicBezTo>
                    <a:pt x="81613" y="6472"/>
                    <a:pt x="77201" y="6588"/>
                    <a:pt x="72786" y="6588"/>
                  </a:cubicBezTo>
                  <a:cubicBezTo>
                    <a:pt x="51457" y="6588"/>
                    <a:pt x="30051" y="3888"/>
                    <a:pt x="87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0" y="1066108"/>
              <a:ext cx="3625059" cy="3305864"/>
            </a:xfrm>
            <a:custGeom>
              <a:rect b="b" l="l" r="r" t="t"/>
              <a:pathLst>
                <a:path extrusionOk="0" h="103131" w="113177">
                  <a:moveTo>
                    <a:pt x="63663" y="0"/>
                  </a:moveTo>
                  <a:cubicBezTo>
                    <a:pt x="62218" y="3015"/>
                    <a:pt x="60452" y="5888"/>
                    <a:pt x="58311" y="8547"/>
                  </a:cubicBezTo>
                  <a:cubicBezTo>
                    <a:pt x="50531" y="18217"/>
                    <a:pt x="38612" y="23927"/>
                    <a:pt x="26479" y="26568"/>
                  </a:cubicBezTo>
                  <a:cubicBezTo>
                    <a:pt x="17808" y="28441"/>
                    <a:pt x="8904" y="28887"/>
                    <a:pt x="1" y="28923"/>
                  </a:cubicBezTo>
                  <a:lnTo>
                    <a:pt x="1" y="84182"/>
                  </a:lnTo>
                  <a:cubicBezTo>
                    <a:pt x="11402" y="87268"/>
                    <a:pt x="22982" y="89927"/>
                    <a:pt x="34491" y="92568"/>
                  </a:cubicBezTo>
                  <a:cubicBezTo>
                    <a:pt x="50906" y="96332"/>
                    <a:pt x="67482" y="100097"/>
                    <a:pt x="84129" y="103130"/>
                  </a:cubicBezTo>
                  <a:cubicBezTo>
                    <a:pt x="90285" y="79114"/>
                    <a:pt x="93229" y="54206"/>
                    <a:pt x="101525" y="30832"/>
                  </a:cubicBezTo>
                  <a:cubicBezTo>
                    <a:pt x="104273" y="23088"/>
                    <a:pt x="107770" y="15345"/>
                    <a:pt x="113177" y="9278"/>
                  </a:cubicBezTo>
                  <a:cubicBezTo>
                    <a:pt x="98082" y="4389"/>
                    <a:pt x="81720" y="3479"/>
                    <a:pt x="66019" y="464"/>
                  </a:cubicBezTo>
                  <a:cubicBezTo>
                    <a:pt x="65251" y="321"/>
                    <a:pt x="64448" y="161"/>
                    <a:pt x="63663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0" y="3764506"/>
              <a:ext cx="2694652" cy="1378429"/>
            </a:xfrm>
            <a:custGeom>
              <a:rect b="b" l="l" r="r" t="t"/>
              <a:pathLst>
                <a:path extrusionOk="0" h="43002" w="84129">
                  <a:moveTo>
                    <a:pt x="1" y="1"/>
                  </a:moveTo>
                  <a:lnTo>
                    <a:pt x="1" y="43001"/>
                  </a:lnTo>
                  <a:lnTo>
                    <a:pt x="75332" y="43001"/>
                  </a:lnTo>
                  <a:cubicBezTo>
                    <a:pt x="77866" y="38915"/>
                    <a:pt x="79740" y="34133"/>
                    <a:pt x="81131" y="29619"/>
                  </a:cubicBezTo>
                  <a:cubicBezTo>
                    <a:pt x="82238" y="26086"/>
                    <a:pt x="83219" y="22536"/>
                    <a:pt x="84129" y="18949"/>
                  </a:cubicBezTo>
                  <a:cubicBezTo>
                    <a:pt x="67482" y="15916"/>
                    <a:pt x="50906" y="12151"/>
                    <a:pt x="34491" y="8387"/>
                  </a:cubicBezTo>
                  <a:cubicBezTo>
                    <a:pt x="22982" y="5746"/>
                    <a:pt x="11420" y="3087"/>
                    <a:pt x="1" y="1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23"/>
          <p:cNvSpPr txBox="1"/>
          <p:nvPr>
            <p:ph idx="1" type="subTitle"/>
          </p:nvPr>
        </p:nvSpPr>
        <p:spPr>
          <a:xfrm>
            <a:off x="777925" y="2451900"/>
            <a:ext cx="3186300" cy="122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4" name="Google Shape;224;p23"/>
          <p:cNvGrpSpPr/>
          <p:nvPr/>
        </p:nvGrpSpPr>
        <p:grpSpPr>
          <a:xfrm>
            <a:off x="-12" y="1"/>
            <a:ext cx="9144020" cy="5143506"/>
            <a:chOff x="238125" y="845075"/>
            <a:chExt cx="7137075" cy="4014600"/>
          </a:xfrm>
        </p:grpSpPr>
        <p:sp>
          <p:nvSpPr>
            <p:cNvPr id="225" name="Google Shape;225;p23"/>
            <p:cNvSpPr/>
            <p:nvPr/>
          </p:nvSpPr>
          <p:spPr>
            <a:xfrm>
              <a:off x="240800" y="847750"/>
              <a:ext cx="7131725" cy="4009250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38125" y="845075"/>
              <a:ext cx="7137075" cy="4014600"/>
            </a:xfrm>
            <a:custGeom>
              <a:rect b="b" l="l" r="r" t="t"/>
              <a:pathLst>
                <a:path extrusionOk="0" h="160584" w="285483">
                  <a:moveTo>
                    <a:pt x="278791" y="6691"/>
                  </a:moveTo>
                  <a:lnTo>
                    <a:pt x="278791" y="153893"/>
                  </a:lnTo>
                  <a:lnTo>
                    <a:pt x="6691" y="153893"/>
                  </a:lnTo>
                  <a:lnTo>
                    <a:pt x="6691" y="6691"/>
                  </a:lnTo>
                  <a:close/>
                  <a:moveTo>
                    <a:pt x="6477" y="6477"/>
                  </a:moveTo>
                  <a:lnTo>
                    <a:pt x="6477" y="6691"/>
                  </a:lnTo>
                  <a:lnTo>
                    <a:pt x="6477" y="153893"/>
                  </a:lnTo>
                  <a:lnTo>
                    <a:pt x="6477" y="154125"/>
                  </a:lnTo>
                  <a:lnTo>
                    <a:pt x="279023" y="154125"/>
                  </a:lnTo>
                  <a:lnTo>
                    <a:pt x="279023" y="153893"/>
                  </a:lnTo>
                  <a:lnTo>
                    <a:pt x="279023" y="6691"/>
                  </a:lnTo>
                  <a:lnTo>
                    <a:pt x="279023" y="6477"/>
                  </a:lnTo>
                  <a:close/>
                  <a:moveTo>
                    <a:pt x="285268" y="232"/>
                  </a:moveTo>
                  <a:lnTo>
                    <a:pt x="285268" y="160370"/>
                  </a:lnTo>
                  <a:lnTo>
                    <a:pt x="232" y="160370"/>
                  </a:lnTo>
                  <a:lnTo>
                    <a:pt x="232" y="232"/>
                  </a:lnTo>
                  <a:close/>
                  <a:moveTo>
                    <a:pt x="0" y="0"/>
                  </a:moveTo>
                  <a:lnTo>
                    <a:pt x="0" y="160584"/>
                  </a:lnTo>
                  <a:lnTo>
                    <a:pt x="285482" y="160584"/>
                  </a:lnTo>
                  <a:lnTo>
                    <a:pt x="285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405375" y="1012325"/>
              <a:ext cx="6802550" cy="3680075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4"/>
          <p:cNvGrpSpPr/>
          <p:nvPr/>
        </p:nvGrpSpPr>
        <p:grpSpPr>
          <a:xfrm>
            <a:off x="0" y="-173"/>
            <a:ext cx="9143883" cy="5143337"/>
            <a:chOff x="0" y="-173"/>
            <a:chExt cx="9143883" cy="5143337"/>
          </a:xfrm>
        </p:grpSpPr>
        <p:sp>
          <p:nvSpPr>
            <p:cNvPr id="230" name="Google Shape;230;p24"/>
            <p:cNvSpPr/>
            <p:nvPr/>
          </p:nvSpPr>
          <p:spPr>
            <a:xfrm flipH="1">
              <a:off x="1494948" y="4484800"/>
              <a:ext cx="1224636" cy="657820"/>
            </a:xfrm>
            <a:custGeom>
              <a:rect b="b" l="l" r="r" t="t"/>
              <a:pathLst>
                <a:path extrusionOk="0" h="20520" w="38237">
                  <a:moveTo>
                    <a:pt x="22803" y="0"/>
                  </a:moveTo>
                  <a:cubicBezTo>
                    <a:pt x="17700" y="5192"/>
                    <a:pt x="12615" y="10438"/>
                    <a:pt x="7048" y="15113"/>
                  </a:cubicBezTo>
                  <a:cubicBezTo>
                    <a:pt x="4782" y="17022"/>
                    <a:pt x="2445" y="18806"/>
                    <a:pt x="0" y="20519"/>
                  </a:cubicBezTo>
                  <a:lnTo>
                    <a:pt x="38237" y="20519"/>
                  </a:lnTo>
                  <a:cubicBezTo>
                    <a:pt x="36453" y="18628"/>
                    <a:pt x="34704" y="16719"/>
                    <a:pt x="32991" y="14774"/>
                  </a:cubicBezTo>
                  <a:cubicBezTo>
                    <a:pt x="29030" y="10260"/>
                    <a:pt x="25158" y="5460"/>
                    <a:pt x="22803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 flipH="1">
              <a:off x="0" y="3510700"/>
              <a:ext cx="1989260" cy="1631919"/>
            </a:xfrm>
            <a:custGeom>
              <a:rect b="b" l="l" r="r" t="t"/>
              <a:pathLst>
                <a:path extrusionOk="0" h="50906" w="62111">
                  <a:moveTo>
                    <a:pt x="62110" y="0"/>
                  </a:moveTo>
                  <a:cubicBezTo>
                    <a:pt x="48122" y="535"/>
                    <a:pt x="34597" y="3676"/>
                    <a:pt x="22678" y="10991"/>
                  </a:cubicBezTo>
                  <a:cubicBezTo>
                    <a:pt x="14131" y="16219"/>
                    <a:pt x="7048" y="23249"/>
                    <a:pt x="0" y="30386"/>
                  </a:cubicBezTo>
                  <a:cubicBezTo>
                    <a:pt x="2355" y="35846"/>
                    <a:pt x="6227" y="40646"/>
                    <a:pt x="10188" y="45160"/>
                  </a:cubicBezTo>
                  <a:cubicBezTo>
                    <a:pt x="11901" y="47105"/>
                    <a:pt x="13650" y="49014"/>
                    <a:pt x="15434" y="50905"/>
                  </a:cubicBezTo>
                  <a:lnTo>
                    <a:pt x="62110" y="50905"/>
                  </a:lnTo>
                  <a:lnTo>
                    <a:pt x="6211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 flipH="1">
              <a:off x="576" y="-173"/>
              <a:ext cx="1656110" cy="2556810"/>
            </a:xfrm>
            <a:custGeom>
              <a:rect b="b" l="l" r="r" t="t"/>
              <a:pathLst>
                <a:path extrusionOk="0" h="79757" w="51709">
                  <a:moveTo>
                    <a:pt x="2623" y="0"/>
                  </a:moveTo>
                  <a:cubicBezTo>
                    <a:pt x="7102" y="23017"/>
                    <a:pt x="4961" y="47533"/>
                    <a:pt x="0" y="71513"/>
                  </a:cubicBezTo>
                  <a:cubicBezTo>
                    <a:pt x="17254" y="74243"/>
                    <a:pt x="34490" y="77009"/>
                    <a:pt x="51708" y="79757"/>
                  </a:cubicBezTo>
                  <a:lnTo>
                    <a:pt x="5170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 flipH="1">
              <a:off x="5271118" y="2551444"/>
              <a:ext cx="3872765" cy="2591176"/>
            </a:xfrm>
            <a:custGeom>
              <a:rect b="b" l="l" r="r" t="t"/>
              <a:pathLst>
                <a:path extrusionOk="0" h="80829" w="120920">
                  <a:moveTo>
                    <a:pt x="21429" y="1"/>
                  </a:moveTo>
                  <a:cubicBezTo>
                    <a:pt x="15113" y="6406"/>
                    <a:pt x="7869" y="11920"/>
                    <a:pt x="0" y="16291"/>
                  </a:cubicBezTo>
                  <a:lnTo>
                    <a:pt x="0" y="80828"/>
                  </a:lnTo>
                  <a:lnTo>
                    <a:pt x="103077" y="80828"/>
                  </a:lnTo>
                  <a:cubicBezTo>
                    <a:pt x="104094" y="70925"/>
                    <a:pt x="106985" y="61023"/>
                    <a:pt x="110571" y="51727"/>
                  </a:cubicBezTo>
                  <a:cubicBezTo>
                    <a:pt x="113729" y="43626"/>
                    <a:pt x="117423" y="35722"/>
                    <a:pt x="120920" y="27746"/>
                  </a:cubicBezTo>
                  <a:cubicBezTo>
                    <a:pt x="120795" y="27693"/>
                    <a:pt x="120652" y="27621"/>
                    <a:pt x="120509" y="27550"/>
                  </a:cubicBezTo>
                  <a:cubicBezTo>
                    <a:pt x="101703" y="18432"/>
                    <a:pt x="81006" y="14007"/>
                    <a:pt x="60487" y="10064"/>
                  </a:cubicBezTo>
                  <a:cubicBezTo>
                    <a:pt x="47283" y="7548"/>
                    <a:pt x="33812" y="5086"/>
                    <a:pt x="2142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 flipH="1">
              <a:off x="576" y="2292355"/>
              <a:ext cx="2125857" cy="2191900"/>
            </a:xfrm>
            <a:custGeom>
              <a:rect b="b" l="l" r="r" t="t"/>
              <a:pathLst>
                <a:path extrusionOk="0" h="68374" w="66376">
                  <a:moveTo>
                    <a:pt x="14667" y="0"/>
                  </a:moveTo>
                  <a:cubicBezTo>
                    <a:pt x="12348" y="11188"/>
                    <a:pt x="9440" y="22268"/>
                    <a:pt x="6281" y="33027"/>
                  </a:cubicBezTo>
                  <a:cubicBezTo>
                    <a:pt x="3230" y="43483"/>
                    <a:pt x="1" y="54617"/>
                    <a:pt x="3070" y="65054"/>
                  </a:cubicBezTo>
                  <a:cubicBezTo>
                    <a:pt x="3409" y="66196"/>
                    <a:pt x="3819" y="67303"/>
                    <a:pt x="4283" y="68373"/>
                  </a:cubicBezTo>
                  <a:cubicBezTo>
                    <a:pt x="11331" y="61236"/>
                    <a:pt x="18414" y="54206"/>
                    <a:pt x="26943" y="48996"/>
                  </a:cubicBezTo>
                  <a:cubicBezTo>
                    <a:pt x="38844" y="41681"/>
                    <a:pt x="52387" y="38540"/>
                    <a:pt x="66375" y="37987"/>
                  </a:cubicBezTo>
                  <a:lnTo>
                    <a:pt x="66375" y="8244"/>
                  </a:lnTo>
                  <a:cubicBezTo>
                    <a:pt x="49139" y="5496"/>
                    <a:pt x="31886" y="2730"/>
                    <a:pt x="1466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 flipH="1">
              <a:off x="8457534" y="2170504"/>
              <a:ext cx="686349" cy="903220"/>
            </a:xfrm>
            <a:custGeom>
              <a:rect b="b" l="l" r="r" t="t"/>
              <a:pathLst>
                <a:path extrusionOk="0" h="28175" w="21430">
                  <a:moveTo>
                    <a:pt x="0" y="1"/>
                  </a:moveTo>
                  <a:lnTo>
                    <a:pt x="0" y="28174"/>
                  </a:lnTo>
                  <a:cubicBezTo>
                    <a:pt x="7869" y="23803"/>
                    <a:pt x="15113" y="18307"/>
                    <a:pt x="21429" y="11884"/>
                  </a:cubicBezTo>
                  <a:cubicBezTo>
                    <a:pt x="18592" y="10724"/>
                    <a:pt x="15827" y="9440"/>
                    <a:pt x="13132" y="7959"/>
                  </a:cubicBezTo>
                  <a:cubicBezTo>
                    <a:pt x="8779" y="5603"/>
                    <a:pt x="4407" y="2766"/>
                    <a:pt x="0" y="1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 flipH="1">
              <a:off x="4729949" y="-173"/>
              <a:ext cx="3727072" cy="3441116"/>
            </a:xfrm>
            <a:custGeom>
              <a:rect b="b" l="l" r="r" t="t"/>
              <a:pathLst>
                <a:path extrusionOk="0" h="107342" w="116371">
                  <a:moveTo>
                    <a:pt x="59453" y="0"/>
                  </a:moveTo>
                  <a:cubicBezTo>
                    <a:pt x="56794" y="4925"/>
                    <a:pt x="54207" y="9903"/>
                    <a:pt x="51709" y="14916"/>
                  </a:cubicBezTo>
                  <a:cubicBezTo>
                    <a:pt x="47944" y="22446"/>
                    <a:pt x="44304" y="30154"/>
                    <a:pt x="38541" y="36238"/>
                  </a:cubicBezTo>
                  <a:cubicBezTo>
                    <a:pt x="33991" y="41056"/>
                    <a:pt x="28317" y="44678"/>
                    <a:pt x="23642" y="49353"/>
                  </a:cubicBezTo>
                  <a:cubicBezTo>
                    <a:pt x="17665" y="55366"/>
                    <a:pt x="13526" y="62877"/>
                    <a:pt x="8476" y="69693"/>
                  </a:cubicBezTo>
                  <a:cubicBezTo>
                    <a:pt x="5889" y="73208"/>
                    <a:pt x="3052" y="76509"/>
                    <a:pt x="1" y="79596"/>
                  </a:cubicBezTo>
                  <a:cubicBezTo>
                    <a:pt x="12384" y="84681"/>
                    <a:pt x="25837" y="87126"/>
                    <a:pt x="39059" y="89659"/>
                  </a:cubicBezTo>
                  <a:cubicBezTo>
                    <a:pt x="59578" y="93585"/>
                    <a:pt x="80275" y="98027"/>
                    <a:pt x="99081" y="107145"/>
                  </a:cubicBezTo>
                  <a:cubicBezTo>
                    <a:pt x="99206" y="107216"/>
                    <a:pt x="99349" y="107288"/>
                    <a:pt x="99509" y="107341"/>
                  </a:cubicBezTo>
                  <a:cubicBezTo>
                    <a:pt x="103435" y="98402"/>
                    <a:pt x="107110" y="89374"/>
                    <a:pt x="109537" y="79935"/>
                  </a:cubicBezTo>
                  <a:cubicBezTo>
                    <a:pt x="116371" y="53189"/>
                    <a:pt x="112196" y="23838"/>
                    <a:pt x="983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 flipH="1">
              <a:off x="6554044" y="-173"/>
              <a:ext cx="2589840" cy="2551649"/>
            </a:xfrm>
            <a:custGeom>
              <a:rect b="b" l="l" r="r" t="t"/>
              <a:pathLst>
                <a:path extrusionOk="0" h="79596" w="80863">
                  <a:moveTo>
                    <a:pt x="0" y="0"/>
                  </a:moveTo>
                  <a:lnTo>
                    <a:pt x="0" y="67713"/>
                  </a:lnTo>
                  <a:cubicBezTo>
                    <a:pt x="4407" y="70478"/>
                    <a:pt x="8797" y="73315"/>
                    <a:pt x="13132" y="75671"/>
                  </a:cubicBezTo>
                  <a:cubicBezTo>
                    <a:pt x="15827" y="77152"/>
                    <a:pt x="18592" y="78436"/>
                    <a:pt x="21429" y="79596"/>
                  </a:cubicBezTo>
                  <a:cubicBezTo>
                    <a:pt x="24480" y="76509"/>
                    <a:pt x="27317" y="73208"/>
                    <a:pt x="29904" y="69693"/>
                  </a:cubicBezTo>
                  <a:cubicBezTo>
                    <a:pt x="34954" y="62895"/>
                    <a:pt x="39093" y="55366"/>
                    <a:pt x="45071" y="49353"/>
                  </a:cubicBezTo>
                  <a:cubicBezTo>
                    <a:pt x="49763" y="44678"/>
                    <a:pt x="55437" y="41056"/>
                    <a:pt x="59969" y="36238"/>
                  </a:cubicBezTo>
                  <a:cubicBezTo>
                    <a:pt x="65732" y="30136"/>
                    <a:pt x="69390" y="22410"/>
                    <a:pt x="73137" y="14916"/>
                  </a:cubicBezTo>
                  <a:cubicBezTo>
                    <a:pt x="75635" y="9903"/>
                    <a:pt x="78222" y="4925"/>
                    <a:pt x="80863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 flipH="1">
              <a:off x="1657231" y="949"/>
              <a:ext cx="3651615" cy="5142215"/>
            </a:xfrm>
            <a:custGeom>
              <a:rect b="b" l="l" r="r" t="t"/>
              <a:pathLst>
                <a:path extrusionOk="0" h="160406" w="114015">
                  <a:moveTo>
                    <a:pt x="0" y="1"/>
                  </a:moveTo>
                  <a:cubicBezTo>
                    <a:pt x="13846" y="23803"/>
                    <a:pt x="18039" y="53154"/>
                    <a:pt x="11205" y="79900"/>
                  </a:cubicBezTo>
                  <a:cubicBezTo>
                    <a:pt x="8797" y="89357"/>
                    <a:pt x="5085" y="98367"/>
                    <a:pt x="1160" y="107306"/>
                  </a:cubicBezTo>
                  <a:cubicBezTo>
                    <a:pt x="19805" y="116424"/>
                    <a:pt x="36595" y="130734"/>
                    <a:pt x="44928" y="149754"/>
                  </a:cubicBezTo>
                  <a:cubicBezTo>
                    <a:pt x="46445" y="153215"/>
                    <a:pt x="47640" y="156784"/>
                    <a:pt x="48675" y="160406"/>
                  </a:cubicBezTo>
                  <a:lnTo>
                    <a:pt x="80827" y="160406"/>
                  </a:lnTo>
                  <a:cubicBezTo>
                    <a:pt x="83254" y="158711"/>
                    <a:pt x="85609" y="156909"/>
                    <a:pt x="87875" y="155000"/>
                  </a:cubicBezTo>
                  <a:cubicBezTo>
                    <a:pt x="93424" y="150343"/>
                    <a:pt x="98509" y="145061"/>
                    <a:pt x="103630" y="139887"/>
                  </a:cubicBezTo>
                  <a:cubicBezTo>
                    <a:pt x="103148" y="138816"/>
                    <a:pt x="102756" y="137710"/>
                    <a:pt x="102417" y="136568"/>
                  </a:cubicBezTo>
                  <a:cubicBezTo>
                    <a:pt x="99348" y="126130"/>
                    <a:pt x="102577" y="114979"/>
                    <a:pt x="105629" y="104541"/>
                  </a:cubicBezTo>
                  <a:cubicBezTo>
                    <a:pt x="108769" y="93764"/>
                    <a:pt x="111695" y="82683"/>
                    <a:pt x="114015" y="71496"/>
                  </a:cubicBezTo>
                  <a:cubicBezTo>
                    <a:pt x="103541" y="69819"/>
                    <a:pt x="93032" y="68142"/>
                    <a:pt x="82540" y="66464"/>
                  </a:cubicBezTo>
                  <a:cubicBezTo>
                    <a:pt x="73048" y="64948"/>
                    <a:pt x="62985" y="63199"/>
                    <a:pt x="55723" y="56901"/>
                  </a:cubicBezTo>
                  <a:cubicBezTo>
                    <a:pt x="42519" y="45482"/>
                    <a:pt x="43947" y="24963"/>
                    <a:pt x="46480" y="7709"/>
                  </a:cubicBezTo>
                  <a:lnTo>
                    <a:pt x="4762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5"/>
          <p:cNvGrpSpPr/>
          <p:nvPr/>
        </p:nvGrpSpPr>
        <p:grpSpPr>
          <a:xfrm>
            <a:off x="0" y="0"/>
            <a:ext cx="9144010" cy="5143526"/>
            <a:chOff x="0" y="0"/>
            <a:chExt cx="9144010" cy="5143526"/>
          </a:xfrm>
        </p:grpSpPr>
        <p:sp>
          <p:nvSpPr>
            <p:cNvPr id="241" name="Google Shape;241;p25"/>
            <p:cNvSpPr/>
            <p:nvPr/>
          </p:nvSpPr>
          <p:spPr>
            <a:xfrm>
              <a:off x="2510025" y="1154"/>
              <a:ext cx="4708026" cy="1921761"/>
            </a:xfrm>
            <a:custGeom>
              <a:rect b="b" l="l" r="r" t="t"/>
              <a:pathLst>
                <a:path extrusionOk="0" h="59952" w="146988">
                  <a:moveTo>
                    <a:pt x="45606" y="0"/>
                  </a:moveTo>
                  <a:cubicBezTo>
                    <a:pt x="42787" y="3141"/>
                    <a:pt x="39772" y="6156"/>
                    <a:pt x="36542" y="8922"/>
                  </a:cubicBezTo>
                  <a:cubicBezTo>
                    <a:pt x="25426" y="18378"/>
                    <a:pt x="11830" y="24480"/>
                    <a:pt x="18" y="33116"/>
                  </a:cubicBezTo>
                  <a:cubicBezTo>
                    <a:pt x="18" y="33116"/>
                    <a:pt x="0" y="33116"/>
                    <a:pt x="0" y="33134"/>
                  </a:cubicBezTo>
                  <a:cubicBezTo>
                    <a:pt x="143" y="33598"/>
                    <a:pt x="321" y="34062"/>
                    <a:pt x="482" y="34544"/>
                  </a:cubicBezTo>
                  <a:cubicBezTo>
                    <a:pt x="3426" y="42983"/>
                    <a:pt x="6513" y="51441"/>
                    <a:pt x="9386" y="59952"/>
                  </a:cubicBezTo>
                  <a:cubicBezTo>
                    <a:pt x="19235" y="56026"/>
                    <a:pt x="29262" y="52636"/>
                    <a:pt x="39647" y="50424"/>
                  </a:cubicBezTo>
                  <a:cubicBezTo>
                    <a:pt x="56115" y="46909"/>
                    <a:pt x="73084" y="46534"/>
                    <a:pt x="89606" y="43340"/>
                  </a:cubicBezTo>
                  <a:cubicBezTo>
                    <a:pt x="109376" y="39540"/>
                    <a:pt x="127879" y="31885"/>
                    <a:pt x="146042" y="23142"/>
                  </a:cubicBezTo>
                  <a:cubicBezTo>
                    <a:pt x="145632" y="15452"/>
                    <a:pt x="146167" y="7726"/>
                    <a:pt x="146988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973396" y="1063255"/>
              <a:ext cx="837264" cy="1206262"/>
            </a:xfrm>
            <a:custGeom>
              <a:rect b="b" l="l" r="r" t="t"/>
              <a:pathLst>
                <a:path extrusionOk="0" h="37631" w="26140">
                  <a:moveTo>
                    <a:pt x="16772" y="0"/>
                  </a:moveTo>
                  <a:cubicBezTo>
                    <a:pt x="10902" y="4282"/>
                    <a:pt x="5335" y="9457"/>
                    <a:pt x="2659" y="16201"/>
                  </a:cubicBezTo>
                  <a:cubicBezTo>
                    <a:pt x="0" y="22928"/>
                    <a:pt x="535" y="30350"/>
                    <a:pt x="1053" y="37630"/>
                  </a:cubicBezTo>
                  <a:cubicBezTo>
                    <a:pt x="9385" y="33919"/>
                    <a:pt x="17700" y="30154"/>
                    <a:pt x="26140" y="26818"/>
                  </a:cubicBezTo>
                  <a:cubicBezTo>
                    <a:pt x="23267" y="18307"/>
                    <a:pt x="20180" y="9849"/>
                    <a:pt x="17236" y="1410"/>
                  </a:cubicBezTo>
                  <a:lnTo>
                    <a:pt x="16772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7174576" y="0"/>
              <a:ext cx="1503648" cy="742426"/>
            </a:xfrm>
            <a:custGeom>
              <a:rect b="b" l="l" r="r" t="t"/>
              <a:pathLst>
                <a:path extrusionOk="0" h="23161" w="46945">
                  <a:moveTo>
                    <a:pt x="1357" y="1"/>
                  </a:moveTo>
                  <a:cubicBezTo>
                    <a:pt x="518" y="7744"/>
                    <a:pt x="1" y="15470"/>
                    <a:pt x="411" y="23160"/>
                  </a:cubicBezTo>
                  <a:cubicBezTo>
                    <a:pt x="15970" y="15667"/>
                    <a:pt x="31297" y="7370"/>
                    <a:pt x="46945" y="1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2071119" y="0"/>
              <a:ext cx="1899699" cy="1062719"/>
            </a:xfrm>
            <a:custGeom>
              <a:rect b="b" l="l" r="r" t="t"/>
              <a:pathLst>
                <a:path extrusionOk="0" h="33153" w="59310">
                  <a:moveTo>
                    <a:pt x="0" y="1"/>
                  </a:moveTo>
                  <a:cubicBezTo>
                    <a:pt x="5960" y="10385"/>
                    <a:pt x="9796" y="21840"/>
                    <a:pt x="13721" y="33152"/>
                  </a:cubicBezTo>
                  <a:cubicBezTo>
                    <a:pt x="25515" y="24516"/>
                    <a:pt x="39093" y="18414"/>
                    <a:pt x="50245" y="8958"/>
                  </a:cubicBezTo>
                  <a:cubicBezTo>
                    <a:pt x="53475" y="6174"/>
                    <a:pt x="56490" y="3195"/>
                    <a:pt x="59309" y="1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7187740" y="0"/>
              <a:ext cx="1955688" cy="2198588"/>
            </a:xfrm>
            <a:custGeom>
              <a:rect b="b" l="l" r="r" t="t"/>
              <a:pathLst>
                <a:path extrusionOk="0" h="68588" w="61058">
                  <a:moveTo>
                    <a:pt x="60862" y="215"/>
                  </a:moveTo>
                  <a:lnTo>
                    <a:pt x="60862" y="233"/>
                  </a:lnTo>
                  <a:lnTo>
                    <a:pt x="60862" y="51691"/>
                  </a:lnTo>
                  <a:cubicBezTo>
                    <a:pt x="45410" y="56687"/>
                    <a:pt x="30725" y="62271"/>
                    <a:pt x="17183" y="68320"/>
                  </a:cubicBezTo>
                  <a:cubicBezTo>
                    <a:pt x="12990" y="63074"/>
                    <a:pt x="9475" y="57258"/>
                    <a:pt x="6745" y="51031"/>
                  </a:cubicBezTo>
                  <a:cubicBezTo>
                    <a:pt x="3979" y="44750"/>
                    <a:pt x="2070" y="38166"/>
                    <a:pt x="1053" y="31475"/>
                  </a:cubicBezTo>
                  <a:cubicBezTo>
                    <a:pt x="661" y="28870"/>
                    <a:pt x="393" y="26104"/>
                    <a:pt x="232" y="23268"/>
                  </a:cubicBezTo>
                  <a:cubicBezTo>
                    <a:pt x="7280" y="19877"/>
                    <a:pt x="14399" y="16255"/>
                    <a:pt x="21269" y="12758"/>
                  </a:cubicBezTo>
                  <a:cubicBezTo>
                    <a:pt x="29548" y="8547"/>
                    <a:pt x="38094" y="4194"/>
                    <a:pt x="46605" y="215"/>
                  </a:cubicBezTo>
                  <a:close/>
                  <a:moveTo>
                    <a:pt x="46534" y="1"/>
                  </a:moveTo>
                  <a:cubicBezTo>
                    <a:pt x="30886" y="7370"/>
                    <a:pt x="15559" y="15667"/>
                    <a:pt x="0" y="23160"/>
                  </a:cubicBezTo>
                  <a:cubicBezTo>
                    <a:pt x="143" y="25944"/>
                    <a:pt x="411" y="28727"/>
                    <a:pt x="821" y="31529"/>
                  </a:cubicBezTo>
                  <a:cubicBezTo>
                    <a:pt x="2873" y="45018"/>
                    <a:pt x="8565" y="57954"/>
                    <a:pt x="17094" y="68588"/>
                  </a:cubicBezTo>
                  <a:cubicBezTo>
                    <a:pt x="31403" y="62182"/>
                    <a:pt x="46124" y="56651"/>
                    <a:pt x="61058" y="51834"/>
                  </a:cubicBezTo>
                  <a:lnTo>
                    <a:pt x="6105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7736381" y="1662069"/>
              <a:ext cx="1407622" cy="2256928"/>
            </a:xfrm>
            <a:custGeom>
              <a:rect b="b" l="l" r="r" t="t"/>
              <a:pathLst>
                <a:path extrusionOk="0" h="70408" w="43947">
                  <a:moveTo>
                    <a:pt x="43947" y="0"/>
                  </a:moveTo>
                  <a:cubicBezTo>
                    <a:pt x="29012" y="4836"/>
                    <a:pt x="14292" y="10367"/>
                    <a:pt x="0" y="16755"/>
                  </a:cubicBezTo>
                  <a:cubicBezTo>
                    <a:pt x="732" y="17682"/>
                    <a:pt x="1463" y="18575"/>
                    <a:pt x="2248" y="19431"/>
                  </a:cubicBezTo>
                  <a:cubicBezTo>
                    <a:pt x="7316" y="25176"/>
                    <a:pt x="13222" y="30172"/>
                    <a:pt x="17593" y="36417"/>
                  </a:cubicBezTo>
                  <a:cubicBezTo>
                    <a:pt x="22321" y="43126"/>
                    <a:pt x="25105" y="51066"/>
                    <a:pt x="30029" y="57650"/>
                  </a:cubicBezTo>
                  <a:cubicBezTo>
                    <a:pt x="33830" y="62699"/>
                    <a:pt x="38737" y="66767"/>
                    <a:pt x="43947" y="70407"/>
                  </a:cubicBezTo>
                  <a:lnTo>
                    <a:pt x="43947" y="0"/>
                  </a:ln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325744" y="1922866"/>
              <a:ext cx="2974690" cy="3219508"/>
            </a:xfrm>
            <a:custGeom>
              <a:rect b="b" l="l" r="r" t="t"/>
              <a:pathLst>
                <a:path extrusionOk="0" h="100437" w="92872">
                  <a:moveTo>
                    <a:pt x="77438" y="286"/>
                  </a:moveTo>
                  <a:cubicBezTo>
                    <a:pt x="81488" y="12241"/>
                    <a:pt x="85895" y="26461"/>
                    <a:pt x="88179" y="41520"/>
                  </a:cubicBezTo>
                  <a:cubicBezTo>
                    <a:pt x="89803" y="52315"/>
                    <a:pt x="90338" y="63485"/>
                    <a:pt x="90820" y="74279"/>
                  </a:cubicBezTo>
                  <a:cubicBezTo>
                    <a:pt x="91230" y="82826"/>
                    <a:pt x="91623" y="91658"/>
                    <a:pt x="92586" y="100223"/>
                  </a:cubicBezTo>
                  <a:lnTo>
                    <a:pt x="661" y="100223"/>
                  </a:lnTo>
                  <a:cubicBezTo>
                    <a:pt x="1499" y="99580"/>
                    <a:pt x="2374" y="98956"/>
                    <a:pt x="3212" y="98313"/>
                  </a:cubicBezTo>
                  <a:cubicBezTo>
                    <a:pt x="9939" y="93264"/>
                    <a:pt x="16898" y="88072"/>
                    <a:pt x="23321" y="82434"/>
                  </a:cubicBezTo>
                  <a:cubicBezTo>
                    <a:pt x="29976" y="76563"/>
                    <a:pt x="35365" y="70836"/>
                    <a:pt x="39718" y="64894"/>
                  </a:cubicBezTo>
                  <a:cubicBezTo>
                    <a:pt x="44786" y="58007"/>
                    <a:pt x="48426" y="50888"/>
                    <a:pt x="50495" y="43733"/>
                  </a:cubicBezTo>
                  <a:cubicBezTo>
                    <a:pt x="52976" y="35258"/>
                    <a:pt x="53689" y="25801"/>
                    <a:pt x="52868" y="13079"/>
                  </a:cubicBezTo>
                  <a:cubicBezTo>
                    <a:pt x="52815" y="12366"/>
                    <a:pt x="52779" y="11652"/>
                    <a:pt x="52708" y="10938"/>
                  </a:cubicBezTo>
                  <a:lnTo>
                    <a:pt x="54760" y="10028"/>
                  </a:lnTo>
                  <a:cubicBezTo>
                    <a:pt x="62164" y="6727"/>
                    <a:pt x="69819" y="3319"/>
                    <a:pt x="77438" y="286"/>
                  </a:cubicBezTo>
                  <a:close/>
                  <a:moveTo>
                    <a:pt x="77581" y="1"/>
                  </a:moveTo>
                  <a:cubicBezTo>
                    <a:pt x="69141" y="3355"/>
                    <a:pt x="60826" y="7102"/>
                    <a:pt x="52494" y="10813"/>
                  </a:cubicBezTo>
                  <a:cubicBezTo>
                    <a:pt x="52529" y="11598"/>
                    <a:pt x="52601" y="12348"/>
                    <a:pt x="52636" y="13115"/>
                  </a:cubicBezTo>
                  <a:cubicBezTo>
                    <a:pt x="53315" y="23339"/>
                    <a:pt x="53172" y="33795"/>
                    <a:pt x="50299" y="43662"/>
                  </a:cubicBezTo>
                  <a:cubicBezTo>
                    <a:pt x="45838" y="58953"/>
                    <a:pt x="35151" y="71746"/>
                    <a:pt x="23178" y="82273"/>
                  </a:cubicBezTo>
                  <a:cubicBezTo>
                    <a:pt x="15791" y="88750"/>
                    <a:pt x="7851" y="94531"/>
                    <a:pt x="1" y="100437"/>
                  </a:cubicBezTo>
                  <a:lnTo>
                    <a:pt x="92872" y="100437"/>
                  </a:lnTo>
                  <a:cubicBezTo>
                    <a:pt x="90677" y="80988"/>
                    <a:pt x="91355" y="60915"/>
                    <a:pt x="88411" y="41503"/>
                  </a:cubicBezTo>
                  <a:cubicBezTo>
                    <a:pt x="86252" y="27318"/>
                    <a:pt x="82166" y="13579"/>
                    <a:pt x="775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2810626" y="742387"/>
              <a:ext cx="4924645" cy="4399421"/>
            </a:xfrm>
            <a:custGeom>
              <a:rect b="b" l="l" r="r" t="t"/>
              <a:pathLst>
                <a:path extrusionOk="0" h="137246" w="153751">
                  <a:moveTo>
                    <a:pt x="136657" y="0"/>
                  </a:moveTo>
                  <a:cubicBezTo>
                    <a:pt x="118494" y="8743"/>
                    <a:pt x="99991" y="16416"/>
                    <a:pt x="80221" y="20198"/>
                  </a:cubicBezTo>
                  <a:cubicBezTo>
                    <a:pt x="63699" y="23392"/>
                    <a:pt x="46730" y="23767"/>
                    <a:pt x="30262" y="27282"/>
                  </a:cubicBezTo>
                  <a:cubicBezTo>
                    <a:pt x="19877" y="29476"/>
                    <a:pt x="9850" y="32867"/>
                    <a:pt x="1" y="36792"/>
                  </a:cubicBezTo>
                  <a:cubicBezTo>
                    <a:pt x="4586" y="50406"/>
                    <a:pt x="8672" y="64145"/>
                    <a:pt x="10813" y="78312"/>
                  </a:cubicBezTo>
                  <a:cubicBezTo>
                    <a:pt x="13757" y="97725"/>
                    <a:pt x="13061" y="117797"/>
                    <a:pt x="15274" y="137246"/>
                  </a:cubicBezTo>
                  <a:lnTo>
                    <a:pt x="58078" y="137246"/>
                  </a:lnTo>
                  <a:cubicBezTo>
                    <a:pt x="61040" y="133035"/>
                    <a:pt x="63949" y="128771"/>
                    <a:pt x="66536" y="124310"/>
                  </a:cubicBezTo>
                  <a:cubicBezTo>
                    <a:pt x="72709" y="113604"/>
                    <a:pt x="76992" y="101793"/>
                    <a:pt x="84307" y="91819"/>
                  </a:cubicBezTo>
                  <a:cubicBezTo>
                    <a:pt x="92622" y="80489"/>
                    <a:pt x="104380" y="72192"/>
                    <a:pt x="116406" y="64894"/>
                  </a:cubicBezTo>
                  <a:cubicBezTo>
                    <a:pt x="128450" y="57632"/>
                    <a:pt x="140940" y="51191"/>
                    <a:pt x="153751" y="45428"/>
                  </a:cubicBezTo>
                  <a:cubicBezTo>
                    <a:pt x="145222" y="34794"/>
                    <a:pt x="139512" y="21858"/>
                    <a:pt x="137478" y="8369"/>
                  </a:cubicBezTo>
                  <a:cubicBezTo>
                    <a:pt x="137050" y="5567"/>
                    <a:pt x="136782" y="2784"/>
                    <a:pt x="136657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0" y="2269474"/>
              <a:ext cx="2034001" cy="2873474"/>
            </a:xfrm>
            <a:custGeom>
              <a:rect b="b" l="l" r="r" t="t"/>
              <a:pathLst>
                <a:path extrusionOk="0" h="89642" w="63503">
                  <a:moveTo>
                    <a:pt x="62664" y="0"/>
                  </a:moveTo>
                  <a:cubicBezTo>
                    <a:pt x="51120" y="5121"/>
                    <a:pt x="39558" y="10206"/>
                    <a:pt x="27585" y="14096"/>
                  </a:cubicBezTo>
                  <a:cubicBezTo>
                    <a:pt x="18539" y="17040"/>
                    <a:pt x="9332" y="19288"/>
                    <a:pt x="0" y="21090"/>
                  </a:cubicBezTo>
                  <a:lnTo>
                    <a:pt x="0" y="89642"/>
                  </a:lnTo>
                  <a:lnTo>
                    <a:pt x="10171" y="89642"/>
                  </a:lnTo>
                  <a:cubicBezTo>
                    <a:pt x="18021" y="83718"/>
                    <a:pt x="25961" y="77955"/>
                    <a:pt x="33348" y="71460"/>
                  </a:cubicBezTo>
                  <a:cubicBezTo>
                    <a:pt x="45321" y="60933"/>
                    <a:pt x="56008" y="48175"/>
                    <a:pt x="60469" y="32849"/>
                  </a:cubicBezTo>
                  <a:cubicBezTo>
                    <a:pt x="63342" y="22999"/>
                    <a:pt x="63502" y="12526"/>
                    <a:pt x="62806" y="2302"/>
                  </a:cubicBezTo>
                  <a:cubicBezTo>
                    <a:pt x="62771" y="1535"/>
                    <a:pt x="62699" y="750"/>
                    <a:pt x="62664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0" y="0"/>
              <a:ext cx="2510640" cy="2945566"/>
            </a:xfrm>
            <a:custGeom>
              <a:rect b="b" l="l" r="r" t="t"/>
              <a:pathLst>
                <a:path extrusionOk="0" h="91891" w="78384">
                  <a:moveTo>
                    <a:pt x="0" y="1"/>
                  </a:moveTo>
                  <a:lnTo>
                    <a:pt x="0" y="91890"/>
                  </a:lnTo>
                  <a:cubicBezTo>
                    <a:pt x="9332" y="90088"/>
                    <a:pt x="18557" y="87840"/>
                    <a:pt x="27603" y="84896"/>
                  </a:cubicBezTo>
                  <a:cubicBezTo>
                    <a:pt x="39558" y="81006"/>
                    <a:pt x="51120" y="75921"/>
                    <a:pt x="62664" y="70800"/>
                  </a:cubicBezTo>
                  <a:cubicBezTo>
                    <a:pt x="62146" y="63520"/>
                    <a:pt x="61611" y="56080"/>
                    <a:pt x="64270" y="49371"/>
                  </a:cubicBezTo>
                  <a:cubicBezTo>
                    <a:pt x="66946" y="42609"/>
                    <a:pt x="72513" y="37452"/>
                    <a:pt x="78383" y="33170"/>
                  </a:cubicBezTo>
                  <a:cubicBezTo>
                    <a:pt x="74458" y="21840"/>
                    <a:pt x="70622" y="10385"/>
                    <a:pt x="64662" y="1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4670860" y="2199114"/>
              <a:ext cx="4473150" cy="2944412"/>
            </a:xfrm>
            <a:custGeom>
              <a:rect b="b" l="l" r="r" t="t"/>
              <a:pathLst>
                <a:path extrusionOk="0" h="91855" w="139655">
                  <a:moveTo>
                    <a:pt x="95690" y="1"/>
                  </a:moveTo>
                  <a:cubicBezTo>
                    <a:pt x="82879" y="5746"/>
                    <a:pt x="70354" y="12187"/>
                    <a:pt x="58346" y="19485"/>
                  </a:cubicBezTo>
                  <a:cubicBezTo>
                    <a:pt x="46320" y="26747"/>
                    <a:pt x="34544" y="35044"/>
                    <a:pt x="26247" y="46391"/>
                  </a:cubicBezTo>
                  <a:cubicBezTo>
                    <a:pt x="18931" y="56365"/>
                    <a:pt x="14649" y="68195"/>
                    <a:pt x="8440" y="78919"/>
                  </a:cubicBezTo>
                  <a:cubicBezTo>
                    <a:pt x="5888" y="83379"/>
                    <a:pt x="2980" y="87626"/>
                    <a:pt x="0" y="91854"/>
                  </a:cubicBezTo>
                  <a:lnTo>
                    <a:pt x="139655" y="91854"/>
                  </a:lnTo>
                  <a:lnTo>
                    <a:pt x="139655" y="53671"/>
                  </a:lnTo>
                  <a:cubicBezTo>
                    <a:pt x="134427" y="50031"/>
                    <a:pt x="129538" y="45981"/>
                    <a:pt x="125737" y="40896"/>
                  </a:cubicBezTo>
                  <a:cubicBezTo>
                    <a:pt x="120831" y="34312"/>
                    <a:pt x="118029" y="26372"/>
                    <a:pt x="113301" y="19663"/>
                  </a:cubicBezTo>
                  <a:cubicBezTo>
                    <a:pt x="108912" y="13418"/>
                    <a:pt x="102988" y="8404"/>
                    <a:pt x="97956" y="2677"/>
                  </a:cubicBezTo>
                  <a:cubicBezTo>
                    <a:pt x="97171" y="1821"/>
                    <a:pt x="96440" y="928"/>
                    <a:pt x="95690" y="1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5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 txBox="1"/>
          <p:nvPr>
            <p:ph type="title"/>
          </p:nvPr>
        </p:nvSpPr>
        <p:spPr>
          <a:xfrm>
            <a:off x="720000" y="1182638"/>
            <a:ext cx="3852000" cy="170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4" name="Google Shape;254;p25"/>
          <p:cNvSpPr txBox="1"/>
          <p:nvPr>
            <p:ph idx="1" type="subTitle"/>
          </p:nvPr>
        </p:nvSpPr>
        <p:spPr>
          <a:xfrm>
            <a:off x="720000" y="3084684"/>
            <a:ext cx="3852000" cy="713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1362925" y="0"/>
            <a:ext cx="5985300" cy="4604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 flipH="1">
            <a:off x="3563841" y="577"/>
            <a:ext cx="3540468" cy="1362460"/>
          </a:xfrm>
          <a:custGeom>
            <a:rect b="b" l="l" r="r" t="t"/>
            <a:pathLst>
              <a:path extrusionOk="0" h="42537" w="110536">
                <a:moveTo>
                  <a:pt x="5621" y="0"/>
                </a:moveTo>
                <a:cubicBezTo>
                  <a:pt x="6031" y="11544"/>
                  <a:pt x="4800" y="23249"/>
                  <a:pt x="0" y="33259"/>
                </a:cubicBezTo>
                <a:cubicBezTo>
                  <a:pt x="785" y="33419"/>
                  <a:pt x="1588" y="33580"/>
                  <a:pt x="2373" y="33723"/>
                </a:cubicBezTo>
                <a:cubicBezTo>
                  <a:pt x="18075" y="36738"/>
                  <a:pt x="34419" y="37684"/>
                  <a:pt x="49514" y="42537"/>
                </a:cubicBezTo>
                <a:cubicBezTo>
                  <a:pt x="50834" y="41074"/>
                  <a:pt x="52261" y="39700"/>
                  <a:pt x="53814" y="38451"/>
                </a:cubicBezTo>
                <a:cubicBezTo>
                  <a:pt x="68480" y="26728"/>
                  <a:pt x="91711" y="28334"/>
                  <a:pt x="103827" y="13989"/>
                </a:cubicBezTo>
                <a:cubicBezTo>
                  <a:pt x="107252" y="9939"/>
                  <a:pt x="109304" y="5139"/>
                  <a:pt x="110535" y="0"/>
                </a:cubicBezTo>
                <a:close/>
              </a:path>
            </a:pathLst>
          </a:custGeom>
          <a:solidFill>
            <a:srgbClr val="FED04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 flipH="1">
            <a:off x="6911125" y="1153"/>
            <a:ext cx="2232875" cy="1064709"/>
          </a:xfrm>
          <a:custGeom>
            <a:rect b="b" l="l" r="r" t="t"/>
            <a:pathLst>
              <a:path extrusionOk="0" h="33241" w="69712">
                <a:moveTo>
                  <a:pt x="1" y="0"/>
                </a:moveTo>
                <a:lnTo>
                  <a:pt x="1" y="10741"/>
                </a:lnTo>
                <a:cubicBezTo>
                  <a:pt x="1928" y="12169"/>
                  <a:pt x="3890" y="13507"/>
                  <a:pt x="5960" y="14720"/>
                </a:cubicBezTo>
                <a:cubicBezTo>
                  <a:pt x="13436" y="19038"/>
                  <a:pt x="21769" y="21607"/>
                  <a:pt x="30048" y="24123"/>
                </a:cubicBezTo>
                <a:cubicBezTo>
                  <a:pt x="41164" y="27513"/>
                  <a:pt x="52315" y="30903"/>
                  <a:pt x="63681" y="33241"/>
                </a:cubicBezTo>
                <a:cubicBezTo>
                  <a:pt x="68481" y="23231"/>
                  <a:pt x="69712" y="11526"/>
                  <a:pt x="69284" y="0"/>
                </a:cubicBezTo>
                <a:close/>
              </a:path>
            </a:pathLst>
          </a:custGeom>
          <a:solidFill>
            <a:schemeClr val="lt2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 flipH="1">
            <a:off x="-9" y="1153"/>
            <a:ext cx="1552814" cy="2197995"/>
          </a:xfrm>
          <a:custGeom>
            <a:rect b="b" l="l" r="r" t="t"/>
            <a:pathLst>
              <a:path extrusionOk="0" h="68623" w="48480">
                <a:moveTo>
                  <a:pt x="24909" y="0"/>
                </a:moveTo>
                <a:lnTo>
                  <a:pt x="9315" y="24088"/>
                </a:lnTo>
                <a:cubicBezTo>
                  <a:pt x="6067" y="29137"/>
                  <a:pt x="2766" y="34204"/>
                  <a:pt x="1" y="39557"/>
                </a:cubicBezTo>
                <a:cubicBezTo>
                  <a:pt x="14346" y="51940"/>
                  <a:pt x="30797" y="61860"/>
                  <a:pt x="48479" y="68623"/>
                </a:cubicBezTo>
                <a:lnTo>
                  <a:pt x="48479" y="0"/>
                </a:lnTo>
                <a:close/>
              </a:path>
            </a:pathLst>
          </a:custGeom>
          <a:solidFill>
            <a:schemeClr val="accent3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 flipH="1">
            <a:off x="7104266" y="344609"/>
            <a:ext cx="2038581" cy="1647079"/>
          </a:xfrm>
          <a:custGeom>
            <a:rect b="b" l="l" r="r" t="t"/>
            <a:pathLst>
              <a:path extrusionOk="0" h="51423" w="63646">
                <a:moveTo>
                  <a:pt x="0" y="0"/>
                </a:moveTo>
                <a:lnTo>
                  <a:pt x="0" y="51423"/>
                </a:lnTo>
                <a:cubicBezTo>
                  <a:pt x="8886" y="51387"/>
                  <a:pt x="17790" y="50941"/>
                  <a:pt x="26461" y="49068"/>
                </a:cubicBezTo>
                <a:cubicBezTo>
                  <a:pt x="38630" y="46463"/>
                  <a:pt x="50513" y="40753"/>
                  <a:pt x="58292" y="31064"/>
                </a:cubicBezTo>
                <a:cubicBezTo>
                  <a:pt x="60434" y="28406"/>
                  <a:pt x="62200" y="25533"/>
                  <a:pt x="63645" y="22518"/>
                </a:cubicBezTo>
                <a:cubicBezTo>
                  <a:pt x="52279" y="20180"/>
                  <a:pt x="41128" y="16790"/>
                  <a:pt x="30012" y="13400"/>
                </a:cubicBezTo>
                <a:cubicBezTo>
                  <a:pt x="21733" y="10884"/>
                  <a:pt x="13400" y="8333"/>
                  <a:pt x="5942" y="3962"/>
                </a:cubicBezTo>
                <a:cubicBezTo>
                  <a:pt x="3872" y="2766"/>
                  <a:pt x="1910" y="1428"/>
                  <a:pt x="0" y="0"/>
                </a:cubicBez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 flipH="1">
            <a:off x="754964" y="1153"/>
            <a:ext cx="1871673" cy="1267043"/>
          </a:xfrm>
          <a:custGeom>
            <a:rect b="b" l="l" r="r" t="t"/>
            <a:pathLst>
              <a:path extrusionOk="0" h="39558" w="58435">
                <a:moveTo>
                  <a:pt x="0" y="0"/>
                </a:moveTo>
                <a:cubicBezTo>
                  <a:pt x="8993" y="14845"/>
                  <a:pt x="20394" y="28227"/>
                  <a:pt x="33527" y="39557"/>
                </a:cubicBezTo>
                <a:cubicBezTo>
                  <a:pt x="36292" y="34204"/>
                  <a:pt x="39575" y="29137"/>
                  <a:pt x="42841" y="24088"/>
                </a:cubicBezTo>
                <a:lnTo>
                  <a:pt x="58435" y="0"/>
                </a:lnTo>
                <a:close/>
              </a:path>
            </a:pathLst>
          </a:custGeom>
          <a:solidFill>
            <a:schemeClr val="accent2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 flipH="1">
            <a:off x="-14" y="1268157"/>
            <a:ext cx="2520345" cy="3094130"/>
          </a:xfrm>
          <a:custGeom>
            <a:rect b="b" l="l" r="r" t="t"/>
            <a:pathLst>
              <a:path extrusionOk="0" h="96601" w="78687">
                <a:moveTo>
                  <a:pt x="30208" y="0"/>
                </a:moveTo>
                <a:cubicBezTo>
                  <a:pt x="29619" y="1142"/>
                  <a:pt x="29048" y="2284"/>
                  <a:pt x="28513" y="3444"/>
                </a:cubicBezTo>
                <a:cubicBezTo>
                  <a:pt x="24105" y="12990"/>
                  <a:pt x="21732" y="23285"/>
                  <a:pt x="19110" y="33473"/>
                </a:cubicBezTo>
                <a:cubicBezTo>
                  <a:pt x="13739" y="54581"/>
                  <a:pt x="7333" y="75439"/>
                  <a:pt x="0" y="95922"/>
                </a:cubicBezTo>
                <a:cubicBezTo>
                  <a:pt x="5781" y="94727"/>
                  <a:pt x="11562" y="93603"/>
                  <a:pt x="17397" y="92871"/>
                </a:cubicBezTo>
                <a:cubicBezTo>
                  <a:pt x="23357" y="92132"/>
                  <a:pt x="29332" y="91800"/>
                  <a:pt x="35308" y="91800"/>
                </a:cubicBezTo>
                <a:cubicBezTo>
                  <a:pt x="49814" y="91800"/>
                  <a:pt x="64331" y="93757"/>
                  <a:pt x="78686" y="96600"/>
                </a:cubicBezTo>
                <a:lnTo>
                  <a:pt x="78686" y="29048"/>
                </a:lnTo>
                <a:cubicBezTo>
                  <a:pt x="61004" y="22303"/>
                  <a:pt x="44571" y="12383"/>
                  <a:pt x="30208" y="0"/>
                </a:cubicBezTo>
                <a:close/>
              </a:path>
            </a:pathLst>
          </a:custGeom>
          <a:solidFill>
            <a:schemeClr val="accent1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 flipH="1">
            <a:off x="-16" y="4208494"/>
            <a:ext cx="2823829" cy="931016"/>
          </a:xfrm>
          <a:custGeom>
            <a:rect b="b" l="l" r="r" t="t"/>
            <a:pathLst>
              <a:path extrusionOk="0" h="29067" w="88162">
                <a:moveTo>
                  <a:pt x="44771" y="0"/>
                </a:moveTo>
                <a:cubicBezTo>
                  <a:pt x="38799" y="0"/>
                  <a:pt x="32828" y="332"/>
                  <a:pt x="26872" y="1071"/>
                </a:cubicBezTo>
                <a:cubicBezTo>
                  <a:pt x="21037" y="1803"/>
                  <a:pt x="15256" y="2927"/>
                  <a:pt x="9475" y="4122"/>
                </a:cubicBezTo>
                <a:cubicBezTo>
                  <a:pt x="6477" y="12490"/>
                  <a:pt x="3319" y="20805"/>
                  <a:pt x="1" y="29066"/>
                </a:cubicBezTo>
                <a:lnTo>
                  <a:pt x="88161" y="29066"/>
                </a:lnTo>
                <a:lnTo>
                  <a:pt x="88161" y="4818"/>
                </a:lnTo>
                <a:cubicBezTo>
                  <a:pt x="73802" y="1961"/>
                  <a:pt x="59281" y="0"/>
                  <a:pt x="44771" y="0"/>
                </a:cubicBezTo>
                <a:close/>
              </a:path>
            </a:pathLst>
          </a:custGeom>
          <a:solidFill>
            <a:srgbClr val="FED04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 flipH="1">
            <a:off x="2520322" y="4339944"/>
            <a:ext cx="1466494" cy="798988"/>
          </a:xfrm>
          <a:custGeom>
            <a:rect b="b" l="l" r="r" t="t"/>
            <a:pathLst>
              <a:path extrusionOk="0" h="24945" w="45785">
                <a:moveTo>
                  <a:pt x="45785" y="0"/>
                </a:moveTo>
                <a:cubicBezTo>
                  <a:pt x="38559" y="1535"/>
                  <a:pt x="31368" y="3212"/>
                  <a:pt x="24088" y="4461"/>
                </a:cubicBezTo>
                <a:cubicBezTo>
                  <a:pt x="16202" y="5817"/>
                  <a:pt x="8298" y="6673"/>
                  <a:pt x="358" y="7119"/>
                </a:cubicBezTo>
                <a:cubicBezTo>
                  <a:pt x="554" y="13079"/>
                  <a:pt x="429" y="19003"/>
                  <a:pt x="1" y="24944"/>
                </a:cubicBezTo>
                <a:lnTo>
                  <a:pt x="36311" y="24944"/>
                </a:lnTo>
                <a:cubicBezTo>
                  <a:pt x="39629" y="16683"/>
                  <a:pt x="42805" y="8386"/>
                  <a:pt x="45785" y="0"/>
                </a:cubicBez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 flipH="1">
            <a:off x="3969055" y="4368515"/>
            <a:ext cx="2761498" cy="769841"/>
          </a:xfrm>
          <a:custGeom>
            <a:rect b="b" l="l" r="r" t="t"/>
            <a:pathLst>
              <a:path extrusionOk="0" h="24035" w="86216">
                <a:moveTo>
                  <a:pt x="8779" y="0"/>
                </a:moveTo>
                <a:cubicBezTo>
                  <a:pt x="7869" y="3569"/>
                  <a:pt x="6888" y="7137"/>
                  <a:pt x="5799" y="10652"/>
                </a:cubicBezTo>
                <a:cubicBezTo>
                  <a:pt x="4390" y="15184"/>
                  <a:pt x="2534" y="19931"/>
                  <a:pt x="0" y="24034"/>
                </a:cubicBezTo>
                <a:lnTo>
                  <a:pt x="85663" y="24034"/>
                </a:lnTo>
                <a:cubicBezTo>
                  <a:pt x="86091" y="18128"/>
                  <a:pt x="86216" y="12187"/>
                  <a:pt x="86020" y="6227"/>
                </a:cubicBezTo>
                <a:lnTo>
                  <a:pt x="86020" y="6227"/>
                </a:lnTo>
                <a:cubicBezTo>
                  <a:pt x="81613" y="6472"/>
                  <a:pt x="77201" y="6588"/>
                  <a:pt x="72786" y="6588"/>
                </a:cubicBezTo>
                <a:cubicBezTo>
                  <a:pt x="51457" y="6588"/>
                  <a:pt x="30051" y="3888"/>
                  <a:pt x="8779" y="0"/>
                </a:cubicBezTo>
                <a:close/>
              </a:path>
            </a:pathLst>
          </a:custGeom>
          <a:solidFill>
            <a:schemeClr val="lt2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 flipH="1">
            <a:off x="5518941" y="1065280"/>
            <a:ext cx="3625059" cy="3303286"/>
          </a:xfrm>
          <a:custGeom>
            <a:rect b="b" l="l" r="r" t="t"/>
            <a:pathLst>
              <a:path extrusionOk="0" h="103131" w="113177">
                <a:moveTo>
                  <a:pt x="63663" y="0"/>
                </a:moveTo>
                <a:cubicBezTo>
                  <a:pt x="62218" y="3015"/>
                  <a:pt x="60452" y="5888"/>
                  <a:pt x="58311" y="8547"/>
                </a:cubicBezTo>
                <a:cubicBezTo>
                  <a:pt x="50531" y="18217"/>
                  <a:pt x="38612" y="23927"/>
                  <a:pt x="26479" y="26568"/>
                </a:cubicBezTo>
                <a:cubicBezTo>
                  <a:pt x="17808" y="28441"/>
                  <a:pt x="8904" y="28887"/>
                  <a:pt x="1" y="28923"/>
                </a:cubicBezTo>
                <a:lnTo>
                  <a:pt x="1" y="84182"/>
                </a:lnTo>
                <a:cubicBezTo>
                  <a:pt x="11402" y="87268"/>
                  <a:pt x="22982" y="89927"/>
                  <a:pt x="34491" y="92568"/>
                </a:cubicBezTo>
                <a:cubicBezTo>
                  <a:pt x="50906" y="96332"/>
                  <a:pt x="67482" y="100097"/>
                  <a:pt x="84129" y="103130"/>
                </a:cubicBezTo>
                <a:cubicBezTo>
                  <a:pt x="90285" y="79114"/>
                  <a:pt x="93229" y="54206"/>
                  <a:pt x="101525" y="30832"/>
                </a:cubicBezTo>
                <a:cubicBezTo>
                  <a:pt x="104273" y="23088"/>
                  <a:pt x="107770" y="15345"/>
                  <a:pt x="113177" y="9278"/>
                </a:cubicBezTo>
                <a:cubicBezTo>
                  <a:pt x="98082" y="4389"/>
                  <a:pt x="81720" y="3479"/>
                  <a:pt x="66019" y="464"/>
                </a:cubicBezTo>
                <a:cubicBezTo>
                  <a:pt x="65251" y="321"/>
                  <a:pt x="64448" y="161"/>
                  <a:pt x="63663" y="0"/>
                </a:cubicBezTo>
                <a:close/>
              </a:path>
            </a:pathLst>
          </a:custGeom>
          <a:solidFill>
            <a:schemeClr val="accent3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 flipH="1">
            <a:off x="6449348" y="3761582"/>
            <a:ext cx="2694652" cy="1377354"/>
          </a:xfrm>
          <a:custGeom>
            <a:rect b="b" l="l" r="r" t="t"/>
            <a:pathLst>
              <a:path extrusionOk="0" h="43002" w="84129">
                <a:moveTo>
                  <a:pt x="1" y="1"/>
                </a:moveTo>
                <a:lnTo>
                  <a:pt x="1" y="43001"/>
                </a:lnTo>
                <a:lnTo>
                  <a:pt x="75332" y="43001"/>
                </a:lnTo>
                <a:cubicBezTo>
                  <a:pt x="77866" y="38915"/>
                  <a:pt x="79740" y="34133"/>
                  <a:pt x="81131" y="29619"/>
                </a:cubicBezTo>
                <a:cubicBezTo>
                  <a:pt x="82238" y="26086"/>
                  <a:pt x="83219" y="22536"/>
                  <a:pt x="84129" y="18949"/>
                </a:cubicBezTo>
                <a:cubicBezTo>
                  <a:pt x="67482" y="15916"/>
                  <a:pt x="50906" y="12151"/>
                  <a:pt x="34491" y="8387"/>
                </a:cubicBezTo>
                <a:cubicBezTo>
                  <a:pt x="22982" y="5746"/>
                  <a:pt x="11420" y="3087"/>
                  <a:pt x="1" y="1"/>
                </a:cubicBezTo>
                <a:close/>
              </a:path>
            </a:pathLst>
          </a:custGeom>
          <a:solidFill>
            <a:schemeClr val="accent1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7"/>
          <p:cNvGrpSpPr/>
          <p:nvPr/>
        </p:nvGrpSpPr>
        <p:grpSpPr>
          <a:xfrm>
            <a:off x="-12" y="1"/>
            <a:ext cx="9144020" cy="5143506"/>
            <a:chOff x="238125" y="845075"/>
            <a:chExt cx="7137075" cy="4014600"/>
          </a:xfrm>
        </p:grpSpPr>
        <p:sp>
          <p:nvSpPr>
            <p:cNvPr id="270" name="Google Shape;270;p27"/>
            <p:cNvSpPr/>
            <p:nvPr/>
          </p:nvSpPr>
          <p:spPr>
            <a:xfrm>
              <a:off x="240800" y="847750"/>
              <a:ext cx="7131725" cy="4009250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8125" y="845075"/>
              <a:ext cx="7137075" cy="4014600"/>
            </a:xfrm>
            <a:custGeom>
              <a:rect b="b" l="l" r="r" t="t"/>
              <a:pathLst>
                <a:path extrusionOk="0" h="160584" w="285483">
                  <a:moveTo>
                    <a:pt x="278791" y="6691"/>
                  </a:moveTo>
                  <a:lnTo>
                    <a:pt x="278791" y="153893"/>
                  </a:lnTo>
                  <a:lnTo>
                    <a:pt x="6691" y="153893"/>
                  </a:lnTo>
                  <a:lnTo>
                    <a:pt x="6691" y="6691"/>
                  </a:lnTo>
                  <a:close/>
                  <a:moveTo>
                    <a:pt x="6477" y="6477"/>
                  </a:moveTo>
                  <a:lnTo>
                    <a:pt x="6477" y="6691"/>
                  </a:lnTo>
                  <a:lnTo>
                    <a:pt x="6477" y="153893"/>
                  </a:lnTo>
                  <a:lnTo>
                    <a:pt x="6477" y="154125"/>
                  </a:lnTo>
                  <a:lnTo>
                    <a:pt x="279023" y="154125"/>
                  </a:lnTo>
                  <a:lnTo>
                    <a:pt x="279023" y="153893"/>
                  </a:lnTo>
                  <a:lnTo>
                    <a:pt x="279023" y="6691"/>
                  </a:lnTo>
                  <a:lnTo>
                    <a:pt x="279023" y="6477"/>
                  </a:lnTo>
                  <a:close/>
                  <a:moveTo>
                    <a:pt x="285268" y="232"/>
                  </a:moveTo>
                  <a:lnTo>
                    <a:pt x="285268" y="160370"/>
                  </a:lnTo>
                  <a:lnTo>
                    <a:pt x="232" y="160370"/>
                  </a:lnTo>
                  <a:lnTo>
                    <a:pt x="232" y="232"/>
                  </a:lnTo>
                  <a:close/>
                  <a:moveTo>
                    <a:pt x="0" y="0"/>
                  </a:moveTo>
                  <a:lnTo>
                    <a:pt x="0" y="160584"/>
                  </a:lnTo>
                  <a:lnTo>
                    <a:pt x="285482" y="160584"/>
                  </a:lnTo>
                  <a:lnTo>
                    <a:pt x="285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405375" y="1012325"/>
              <a:ext cx="6802550" cy="3680075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7"/>
          <p:cNvSpPr txBox="1"/>
          <p:nvPr>
            <p:ph idx="1" type="subTitle"/>
          </p:nvPr>
        </p:nvSpPr>
        <p:spPr>
          <a:xfrm>
            <a:off x="2504450" y="3110975"/>
            <a:ext cx="4135200" cy="45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>
            <a:off x="3750" y="3779"/>
            <a:ext cx="1537344" cy="3004468"/>
          </a:xfrm>
          <a:custGeom>
            <a:rect b="b" l="l" r="r" t="t"/>
            <a:pathLst>
              <a:path extrusionOk="0" h="93408" w="47997">
                <a:moveTo>
                  <a:pt x="0" y="1"/>
                </a:moveTo>
                <a:lnTo>
                  <a:pt x="0" y="93407"/>
                </a:lnTo>
                <a:cubicBezTo>
                  <a:pt x="27924" y="82487"/>
                  <a:pt x="36684" y="57490"/>
                  <a:pt x="47997" y="33420"/>
                </a:cubicBezTo>
                <a:cubicBezTo>
                  <a:pt x="41002" y="22804"/>
                  <a:pt x="34418" y="11920"/>
                  <a:pt x="30118" y="1"/>
                </a:cubicBezTo>
                <a:close/>
              </a:path>
            </a:pathLst>
          </a:custGeom>
          <a:solidFill>
            <a:srgbClr val="FED04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967274" y="3779"/>
            <a:ext cx="1262494" cy="1074986"/>
          </a:xfrm>
          <a:custGeom>
            <a:rect b="b" l="l" r="r" t="t"/>
            <a:pathLst>
              <a:path extrusionOk="0" h="33421" w="39416">
                <a:moveTo>
                  <a:pt x="1" y="1"/>
                </a:moveTo>
                <a:cubicBezTo>
                  <a:pt x="4336" y="11902"/>
                  <a:pt x="10920" y="22786"/>
                  <a:pt x="17897" y="33420"/>
                </a:cubicBezTo>
                <a:cubicBezTo>
                  <a:pt x="23535" y="21430"/>
                  <a:pt x="29834" y="9672"/>
                  <a:pt x="39415" y="1"/>
                </a:cubicBezTo>
                <a:close/>
              </a:path>
            </a:pathLst>
          </a:custGeom>
          <a:solidFill>
            <a:srgbClr val="D37F9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4259118" y="3779"/>
            <a:ext cx="4888643" cy="2172295"/>
          </a:xfrm>
          <a:custGeom>
            <a:rect b="b" l="l" r="r" t="t"/>
            <a:pathLst>
              <a:path extrusionOk="0" h="67536" w="152627">
                <a:moveTo>
                  <a:pt x="0" y="1"/>
                </a:moveTo>
                <a:cubicBezTo>
                  <a:pt x="15577" y="31993"/>
                  <a:pt x="21001" y="50496"/>
                  <a:pt x="50442" y="67535"/>
                </a:cubicBezTo>
                <a:cubicBezTo>
                  <a:pt x="69215" y="46824"/>
                  <a:pt x="89379" y="32426"/>
                  <a:pt x="119592" y="32426"/>
                </a:cubicBezTo>
                <a:cubicBezTo>
                  <a:pt x="129436" y="32426"/>
                  <a:pt x="140348" y="33955"/>
                  <a:pt x="152626" y="37292"/>
                </a:cubicBezTo>
                <a:lnTo>
                  <a:pt x="152626" y="1"/>
                </a:lnTo>
                <a:close/>
              </a:path>
            </a:pathLst>
          </a:custGeom>
          <a:solidFill>
            <a:srgbClr val="C08C43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4824318" y="2176065"/>
            <a:ext cx="2300907" cy="1504807"/>
          </a:xfrm>
          <a:custGeom>
            <a:rect b="b" l="l" r="r" t="t"/>
            <a:pathLst>
              <a:path extrusionOk="0" h="46784" w="71836">
                <a:moveTo>
                  <a:pt x="32813" y="0"/>
                </a:moveTo>
                <a:cubicBezTo>
                  <a:pt x="21965" y="11973"/>
                  <a:pt x="11581" y="26050"/>
                  <a:pt x="1" y="40681"/>
                </a:cubicBezTo>
                <a:cubicBezTo>
                  <a:pt x="23981" y="41484"/>
                  <a:pt x="47980" y="43733"/>
                  <a:pt x="71835" y="46784"/>
                </a:cubicBezTo>
                <a:cubicBezTo>
                  <a:pt x="71104" y="37398"/>
                  <a:pt x="69123" y="28209"/>
                  <a:pt x="64555" y="20109"/>
                </a:cubicBezTo>
                <a:cubicBezTo>
                  <a:pt x="61272" y="15398"/>
                  <a:pt x="56401" y="12080"/>
                  <a:pt x="51441" y="9225"/>
                </a:cubicBezTo>
                <a:cubicBezTo>
                  <a:pt x="44304" y="6156"/>
                  <a:pt x="38166" y="3087"/>
                  <a:pt x="32813" y="0"/>
                </a:cubicBez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1541058" y="4937"/>
            <a:ext cx="4334300" cy="3569157"/>
          </a:xfrm>
          <a:custGeom>
            <a:rect b="b" l="l" r="r" t="t"/>
            <a:pathLst>
              <a:path extrusionOk="0" h="110964" w="135320">
                <a:moveTo>
                  <a:pt x="21501" y="1"/>
                </a:moveTo>
                <a:cubicBezTo>
                  <a:pt x="11920" y="9653"/>
                  <a:pt x="5621" y="21430"/>
                  <a:pt x="1" y="33438"/>
                </a:cubicBezTo>
                <a:cubicBezTo>
                  <a:pt x="3230" y="38327"/>
                  <a:pt x="6567" y="43180"/>
                  <a:pt x="9796" y="48069"/>
                </a:cubicBezTo>
                <a:cubicBezTo>
                  <a:pt x="15006" y="58721"/>
                  <a:pt x="14899" y="71389"/>
                  <a:pt x="20145" y="82041"/>
                </a:cubicBezTo>
                <a:cubicBezTo>
                  <a:pt x="24499" y="90837"/>
                  <a:pt x="32581" y="98777"/>
                  <a:pt x="31761" y="108591"/>
                </a:cubicBezTo>
                <a:cubicBezTo>
                  <a:pt x="31547" y="109394"/>
                  <a:pt x="31297" y="110179"/>
                  <a:pt x="31029" y="110964"/>
                </a:cubicBezTo>
                <a:cubicBezTo>
                  <a:pt x="48736" y="108839"/>
                  <a:pt x="66583" y="107915"/>
                  <a:pt x="84488" y="107915"/>
                </a:cubicBezTo>
                <a:cubicBezTo>
                  <a:pt x="90489" y="107915"/>
                  <a:pt x="96496" y="108019"/>
                  <a:pt x="102507" y="108216"/>
                </a:cubicBezTo>
                <a:cubicBezTo>
                  <a:pt x="114087" y="93585"/>
                  <a:pt x="124453" y="79489"/>
                  <a:pt x="135319" y="67535"/>
                </a:cubicBezTo>
                <a:cubicBezTo>
                  <a:pt x="105879" y="50477"/>
                  <a:pt x="100437" y="32010"/>
                  <a:pt x="84860" y="1"/>
                </a:cubicBezTo>
                <a:close/>
              </a:path>
            </a:pathLst>
          </a:custGeom>
          <a:solidFill>
            <a:srgbClr val="14B27D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3750" y="1078165"/>
            <a:ext cx="2580913" cy="3220231"/>
          </a:xfrm>
          <a:custGeom>
            <a:rect b="b" l="l" r="r" t="t"/>
            <a:pathLst>
              <a:path extrusionOk="0" h="100116" w="80578">
                <a:moveTo>
                  <a:pt x="47997" y="0"/>
                </a:moveTo>
                <a:cubicBezTo>
                  <a:pt x="36684" y="24070"/>
                  <a:pt x="27924" y="49068"/>
                  <a:pt x="0" y="60005"/>
                </a:cubicBezTo>
                <a:lnTo>
                  <a:pt x="0" y="100115"/>
                </a:lnTo>
                <a:cubicBezTo>
                  <a:pt x="16219" y="93424"/>
                  <a:pt x="32474" y="86680"/>
                  <a:pt x="49353" y="82308"/>
                </a:cubicBezTo>
                <a:cubicBezTo>
                  <a:pt x="59184" y="80310"/>
                  <a:pt x="69105" y="78758"/>
                  <a:pt x="79025" y="77580"/>
                </a:cubicBezTo>
                <a:cubicBezTo>
                  <a:pt x="79293" y="76795"/>
                  <a:pt x="79543" y="76010"/>
                  <a:pt x="79757" y="75207"/>
                </a:cubicBezTo>
                <a:cubicBezTo>
                  <a:pt x="80577" y="65411"/>
                  <a:pt x="72495" y="57471"/>
                  <a:pt x="68141" y="48639"/>
                </a:cubicBezTo>
                <a:cubicBezTo>
                  <a:pt x="62895" y="38005"/>
                  <a:pt x="62985" y="25337"/>
                  <a:pt x="57792" y="14685"/>
                </a:cubicBezTo>
                <a:cubicBezTo>
                  <a:pt x="54563" y="9796"/>
                  <a:pt x="51226" y="4925"/>
                  <a:pt x="47997" y="0"/>
                </a:cubicBez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5874740" y="1046997"/>
            <a:ext cx="3272441" cy="2941489"/>
          </a:xfrm>
          <a:custGeom>
            <a:rect b="b" l="l" r="r" t="t"/>
            <a:pathLst>
              <a:path extrusionOk="0" h="91450" w="102168">
                <a:moveTo>
                  <a:pt x="69159" y="1"/>
                </a:moveTo>
                <a:cubicBezTo>
                  <a:pt x="38952" y="1"/>
                  <a:pt x="18776" y="14389"/>
                  <a:pt x="1" y="35102"/>
                </a:cubicBezTo>
                <a:cubicBezTo>
                  <a:pt x="5353" y="38189"/>
                  <a:pt x="11473" y="41240"/>
                  <a:pt x="18610" y="44327"/>
                </a:cubicBezTo>
                <a:cubicBezTo>
                  <a:pt x="23589" y="47164"/>
                  <a:pt x="28477" y="50500"/>
                  <a:pt x="31725" y="55211"/>
                </a:cubicBezTo>
                <a:cubicBezTo>
                  <a:pt x="36292" y="63311"/>
                  <a:pt x="38291" y="72500"/>
                  <a:pt x="39022" y="81886"/>
                </a:cubicBezTo>
                <a:cubicBezTo>
                  <a:pt x="60237" y="84616"/>
                  <a:pt x="81327" y="87952"/>
                  <a:pt x="102168" y="91449"/>
                </a:cubicBezTo>
                <a:lnTo>
                  <a:pt x="102168" y="4859"/>
                </a:lnTo>
                <a:cubicBezTo>
                  <a:pt x="89902" y="1527"/>
                  <a:pt x="78998" y="1"/>
                  <a:pt x="69159" y="1"/>
                </a:cubicBezTo>
                <a:close/>
              </a:path>
            </a:pathLst>
          </a:custGeom>
          <a:solidFill>
            <a:schemeClr val="accent2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032700" y="3485150"/>
            <a:ext cx="4113677" cy="1653813"/>
          </a:xfrm>
          <a:custGeom>
            <a:rect b="b" l="l" r="r" t="t"/>
            <a:pathLst>
              <a:path extrusionOk="0" h="52369" w="128432">
                <a:moveTo>
                  <a:pt x="55937" y="0"/>
                </a:moveTo>
                <a:cubicBezTo>
                  <a:pt x="49388" y="8297"/>
                  <a:pt x="42412" y="16790"/>
                  <a:pt x="34775" y="25176"/>
                </a:cubicBezTo>
                <a:cubicBezTo>
                  <a:pt x="25354" y="37042"/>
                  <a:pt x="12633" y="44678"/>
                  <a:pt x="0" y="52368"/>
                </a:cubicBezTo>
                <a:lnTo>
                  <a:pt x="124702" y="52368"/>
                </a:lnTo>
                <a:cubicBezTo>
                  <a:pt x="125487" y="45428"/>
                  <a:pt x="126594" y="38130"/>
                  <a:pt x="127843" y="30261"/>
                </a:cubicBezTo>
                <a:cubicBezTo>
                  <a:pt x="128164" y="22428"/>
                  <a:pt x="128431" y="14185"/>
                  <a:pt x="127771" y="6085"/>
                </a:cubicBezTo>
                <a:cubicBezTo>
                  <a:pt x="103916" y="3034"/>
                  <a:pt x="79899" y="785"/>
                  <a:pt x="55937" y="0"/>
                </a:cubicBezTo>
                <a:close/>
              </a:path>
            </a:pathLst>
          </a:custGeom>
          <a:solidFill>
            <a:srgbClr val="D37F9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3750" y="3573550"/>
            <a:ext cx="2531203" cy="1570008"/>
          </a:xfrm>
          <a:custGeom>
            <a:rect b="b" l="l" r="r" t="t"/>
            <a:pathLst>
              <a:path extrusionOk="0" h="49621" w="79026">
                <a:moveTo>
                  <a:pt x="79025" y="0"/>
                </a:moveTo>
                <a:lnTo>
                  <a:pt x="79025" y="0"/>
                </a:lnTo>
                <a:cubicBezTo>
                  <a:pt x="69069" y="1178"/>
                  <a:pt x="59184" y="2730"/>
                  <a:pt x="49353" y="4746"/>
                </a:cubicBezTo>
                <a:cubicBezTo>
                  <a:pt x="32474" y="9118"/>
                  <a:pt x="16219" y="15880"/>
                  <a:pt x="0" y="22571"/>
                </a:cubicBezTo>
                <a:lnTo>
                  <a:pt x="0" y="49620"/>
                </a:lnTo>
                <a:lnTo>
                  <a:pt x="32652" y="49620"/>
                </a:lnTo>
                <a:cubicBezTo>
                  <a:pt x="47301" y="32527"/>
                  <a:pt x="71799" y="20983"/>
                  <a:pt x="79025" y="0"/>
                </a:cubicBezTo>
                <a:close/>
              </a:path>
            </a:pathLst>
          </a:custGeom>
          <a:solidFill>
            <a:srgbClr val="FED04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948600" y="1742775"/>
            <a:ext cx="2336400" cy="4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6" name="Google Shape;286;p29"/>
          <p:cNvSpPr txBox="1"/>
          <p:nvPr>
            <p:ph idx="1" type="subTitle"/>
          </p:nvPr>
        </p:nvSpPr>
        <p:spPr>
          <a:xfrm>
            <a:off x="948600" y="2204650"/>
            <a:ext cx="2336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9"/>
          <p:cNvSpPr txBox="1"/>
          <p:nvPr>
            <p:ph idx="2" type="title"/>
          </p:nvPr>
        </p:nvSpPr>
        <p:spPr>
          <a:xfrm>
            <a:off x="3403800" y="1742775"/>
            <a:ext cx="2336400" cy="4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8" name="Google Shape;288;p29"/>
          <p:cNvSpPr txBox="1"/>
          <p:nvPr>
            <p:ph idx="3" type="subTitle"/>
          </p:nvPr>
        </p:nvSpPr>
        <p:spPr>
          <a:xfrm>
            <a:off x="3403800" y="2204650"/>
            <a:ext cx="2336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9"/>
          <p:cNvSpPr txBox="1"/>
          <p:nvPr>
            <p:ph idx="4" type="title"/>
          </p:nvPr>
        </p:nvSpPr>
        <p:spPr>
          <a:xfrm>
            <a:off x="5859000" y="1742775"/>
            <a:ext cx="2336400" cy="4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0" name="Google Shape;290;p29"/>
          <p:cNvSpPr txBox="1"/>
          <p:nvPr>
            <p:ph idx="5" type="subTitle"/>
          </p:nvPr>
        </p:nvSpPr>
        <p:spPr>
          <a:xfrm>
            <a:off x="5859000" y="2204650"/>
            <a:ext cx="2336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9"/>
          <p:cNvSpPr txBox="1"/>
          <p:nvPr>
            <p:ph idx="6" type="title"/>
          </p:nvPr>
        </p:nvSpPr>
        <p:spPr>
          <a:xfrm>
            <a:off x="948600" y="3532175"/>
            <a:ext cx="2336400" cy="4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2" name="Google Shape;292;p29"/>
          <p:cNvSpPr txBox="1"/>
          <p:nvPr>
            <p:ph idx="7" type="subTitle"/>
          </p:nvPr>
        </p:nvSpPr>
        <p:spPr>
          <a:xfrm>
            <a:off x="948600" y="3987000"/>
            <a:ext cx="2336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9"/>
          <p:cNvSpPr txBox="1"/>
          <p:nvPr>
            <p:ph idx="8" type="title"/>
          </p:nvPr>
        </p:nvSpPr>
        <p:spPr>
          <a:xfrm>
            <a:off x="3403800" y="3532175"/>
            <a:ext cx="2336400" cy="4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29"/>
          <p:cNvSpPr txBox="1"/>
          <p:nvPr>
            <p:ph idx="9" type="subTitle"/>
          </p:nvPr>
        </p:nvSpPr>
        <p:spPr>
          <a:xfrm>
            <a:off x="3403800" y="3987000"/>
            <a:ext cx="2336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9"/>
          <p:cNvSpPr txBox="1"/>
          <p:nvPr>
            <p:ph idx="13" type="title"/>
          </p:nvPr>
        </p:nvSpPr>
        <p:spPr>
          <a:xfrm>
            <a:off x="5859000" y="3532175"/>
            <a:ext cx="2336400" cy="4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6" name="Google Shape;296;p29"/>
          <p:cNvSpPr txBox="1"/>
          <p:nvPr>
            <p:ph idx="14" type="subTitle"/>
          </p:nvPr>
        </p:nvSpPr>
        <p:spPr>
          <a:xfrm>
            <a:off x="5859000" y="3987000"/>
            <a:ext cx="2336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8" name="Google Shape;298;p29"/>
          <p:cNvGrpSpPr/>
          <p:nvPr/>
        </p:nvGrpSpPr>
        <p:grpSpPr>
          <a:xfrm>
            <a:off x="3417" y="3424"/>
            <a:ext cx="9137166" cy="5136651"/>
            <a:chOff x="3417" y="3424"/>
            <a:chExt cx="9137166" cy="5136651"/>
          </a:xfrm>
        </p:grpSpPr>
        <p:sp>
          <p:nvSpPr>
            <p:cNvPr id="299" name="Google Shape;299;p29"/>
            <p:cNvSpPr/>
            <p:nvPr/>
          </p:nvSpPr>
          <p:spPr>
            <a:xfrm>
              <a:off x="3417" y="3424"/>
              <a:ext cx="9137166" cy="5136651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214281" y="214282"/>
              <a:ext cx="8715427" cy="4714912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0"/>
          <p:cNvGrpSpPr/>
          <p:nvPr/>
        </p:nvGrpSpPr>
        <p:grpSpPr>
          <a:xfrm>
            <a:off x="0" y="0"/>
            <a:ext cx="9144016" cy="5139510"/>
            <a:chOff x="0" y="0"/>
            <a:chExt cx="9144016" cy="5139510"/>
          </a:xfrm>
        </p:grpSpPr>
        <p:sp>
          <p:nvSpPr>
            <p:cNvPr id="303" name="Google Shape;303;p30"/>
            <p:cNvSpPr/>
            <p:nvPr/>
          </p:nvSpPr>
          <p:spPr>
            <a:xfrm>
              <a:off x="2039691" y="577"/>
              <a:ext cx="3540468" cy="1362460"/>
            </a:xfrm>
            <a:custGeom>
              <a:rect b="b" l="l" r="r" t="t"/>
              <a:pathLst>
                <a:path extrusionOk="0" h="42537" w="110536">
                  <a:moveTo>
                    <a:pt x="5621" y="0"/>
                  </a:moveTo>
                  <a:cubicBezTo>
                    <a:pt x="6031" y="11544"/>
                    <a:pt x="4800" y="23249"/>
                    <a:pt x="0" y="33259"/>
                  </a:cubicBezTo>
                  <a:cubicBezTo>
                    <a:pt x="785" y="33419"/>
                    <a:pt x="1588" y="33580"/>
                    <a:pt x="2373" y="33723"/>
                  </a:cubicBezTo>
                  <a:cubicBezTo>
                    <a:pt x="18075" y="36738"/>
                    <a:pt x="34419" y="37684"/>
                    <a:pt x="49514" y="42537"/>
                  </a:cubicBezTo>
                  <a:cubicBezTo>
                    <a:pt x="50834" y="41074"/>
                    <a:pt x="52261" y="39700"/>
                    <a:pt x="53814" y="38451"/>
                  </a:cubicBezTo>
                  <a:cubicBezTo>
                    <a:pt x="68480" y="26728"/>
                    <a:pt x="91711" y="28334"/>
                    <a:pt x="103827" y="13989"/>
                  </a:cubicBezTo>
                  <a:cubicBezTo>
                    <a:pt x="107252" y="9939"/>
                    <a:pt x="109304" y="5139"/>
                    <a:pt x="11053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0" y="1153"/>
              <a:ext cx="2232875" cy="1064709"/>
            </a:xfrm>
            <a:custGeom>
              <a:rect b="b" l="l" r="r" t="t"/>
              <a:pathLst>
                <a:path extrusionOk="0" h="33241" w="69712">
                  <a:moveTo>
                    <a:pt x="1" y="0"/>
                  </a:moveTo>
                  <a:lnTo>
                    <a:pt x="1" y="10741"/>
                  </a:lnTo>
                  <a:cubicBezTo>
                    <a:pt x="1928" y="12169"/>
                    <a:pt x="3890" y="13507"/>
                    <a:pt x="5960" y="14720"/>
                  </a:cubicBezTo>
                  <a:cubicBezTo>
                    <a:pt x="13436" y="19038"/>
                    <a:pt x="21769" y="21607"/>
                    <a:pt x="30048" y="24123"/>
                  </a:cubicBezTo>
                  <a:cubicBezTo>
                    <a:pt x="41164" y="27513"/>
                    <a:pt x="52315" y="30903"/>
                    <a:pt x="63681" y="33241"/>
                  </a:cubicBezTo>
                  <a:cubicBezTo>
                    <a:pt x="68481" y="23231"/>
                    <a:pt x="69712" y="11526"/>
                    <a:pt x="69284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625583" y="0"/>
              <a:ext cx="3966243" cy="4568023"/>
            </a:xfrm>
            <a:custGeom>
              <a:rect b="b" l="l" r="r" t="t"/>
              <a:pathLst>
                <a:path extrusionOk="0" h="142617" w="123829">
                  <a:moveTo>
                    <a:pt x="61022" y="0"/>
                  </a:moveTo>
                  <a:cubicBezTo>
                    <a:pt x="59791" y="5139"/>
                    <a:pt x="57739" y="9921"/>
                    <a:pt x="54314" y="13989"/>
                  </a:cubicBezTo>
                  <a:cubicBezTo>
                    <a:pt x="42198" y="28352"/>
                    <a:pt x="18967" y="26746"/>
                    <a:pt x="4301" y="38487"/>
                  </a:cubicBezTo>
                  <a:cubicBezTo>
                    <a:pt x="2748" y="39736"/>
                    <a:pt x="1321" y="41092"/>
                    <a:pt x="1" y="42555"/>
                  </a:cubicBezTo>
                  <a:cubicBezTo>
                    <a:pt x="2945" y="43519"/>
                    <a:pt x="5853" y="44607"/>
                    <a:pt x="8672" y="45909"/>
                  </a:cubicBezTo>
                  <a:cubicBezTo>
                    <a:pt x="12508" y="47640"/>
                    <a:pt x="16237" y="49781"/>
                    <a:pt x="19181" y="52815"/>
                  </a:cubicBezTo>
                  <a:cubicBezTo>
                    <a:pt x="21322" y="55045"/>
                    <a:pt x="22982" y="57686"/>
                    <a:pt x="24534" y="60344"/>
                  </a:cubicBezTo>
                  <a:cubicBezTo>
                    <a:pt x="39147" y="85199"/>
                    <a:pt x="47266" y="113801"/>
                    <a:pt x="48176" y="142616"/>
                  </a:cubicBezTo>
                  <a:cubicBezTo>
                    <a:pt x="56098" y="142170"/>
                    <a:pt x="64020" y="141314"/>
                    <a:pt x="71906" y="139958"/>
                  </a:cubicBezTo>
                  <a:cubicBezTo>
                    <a:pt x="79186" y="138709"/>
                    <a:pt x="86412" y="137032"/>
                    <a:pt x="93621" y="135515"/>
                  </a:cubicBezTo>
                  <a:cubicBezTo>
                    <a:pt x="100990" y="115032"/>
                    <a:pt x="107378" y="94174"/>
                    <a:pt x="112748" y="73066"/>
                  </a:cubicBezTo>
                  <a:cubicBezTo>
                    <a:pt x="115335" y="62896"/>
                    <a:pt x="117744" y="52583"/>
                    <a:pt x="122133" y="43037"/>
                  </a:cubicBezTo>
                  <a:cubicBezTo>
                    <a:pt x="122669" y="41859"/>
                    <a:pt x="123222" y="40735"/>
                    <a:pt x="123829" y="39593"/>
                  </a:cubicBezTo>
                  <a:cubicBezTo>
                    <a:pt x="110678" y="28263"/>
                    <a:pt x="99295" y="14881"/>
                    <a:pt x="90302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7591195" y="1153"/>
              <a:ext cx="1552814" cy="2197995"/>
            </a:xfrm>
            <a:custGeom>
              <a:rect b="b" l="l" r="r" t="t"/>
              <a:pathLst>
                <a:path extrusionOk="0" h="68623" w="48480">
                  <a:moveTo>
                    <a:pt x="24909" y="0"/>
                  </a:moveTo>
                  <a:lnTo>
                    <a:pt x="9315" y="24088"/>
                  </a:lnTo>
                  <a:cubicBezTo>
                    <a:pt x="6067" y="29137"/>
                    <a:pt x="2766" y="34204"/>
                    <a:pt x="1" y="39557"/>
                  </a:cubicBezTo>
                  <a:cubicBezTo>
                    <a:pt x="14346" y="51940"/>
                    <a:pt x="30797" y="61860"/>
                    <a:pt x="48479" y="68623"/>
                  </a:cubicBezTo>
                  <a:lnTo>
                    <a:pt x="48479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153" y="344609"/>
              <a:ext cx="2038581" cy="1647079"/>
            </a:xfrm>
            <a:custGeom>
              <a:rect b="b" l="l" r="r" t="t"/>
              <a:pathLst>
                <a:path extrusionOk="0" h="51423" w="63646">
                  <a:moveTo>
                    <a:pt x="0" y="0"/>
                  </a:moveTo>
                  <a:lnTo>
                    <a:pt x="0" y="51423"/>
                  </a:lnTo>
                  <a:cubicBezTo>
                    <a:pt x="8886" y="51387"/>
                    <a:pt x="17790" y="50941"/>
                    <a:pt x="26461" y="49068"/>
                  </a:cubicBezTo>
                  <a:cubicBezTo>
                    <a:pt x="38630" y="46463"/>
                    <a:pt x="50513" y="40753"/>
                    <a:pt x="58292" y="31064"/>
                  </a:cubicBezTo>
                  <a:cubicBezTo>
                    <a:pt x="60434" y="28406"/>
                    <a:pt x="62200" y="25533"/>
                    <a:pt x="63645" y="22518"/>
                  </a:cubicBezTo>
                  <a:cubicBezTo>
                    <a:pt x="52279" y="20180"/>
                    <a:pt x="41128" y="16790"/>
                    <a:pt x="30012" y="13400"/>
                  </a:cubicBezTo>
                  <a:cubicBezTo>
                    <a:pt x="21733" y="10884"/>
                    <a:pt x="13400" y="8333"/>
                    <a:pt x="5942" y="3962"/>
                  </a:cubicBezTo>
                  <a:cubicBezTo>
                    <a:pt x="3872" y="2766"/>
                    <a:pt x="1910" y="1428"/>
                    <a:pt x="0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6517363" y="1153"/>
              <a:ext cx="1871673" cy="1267043"/>
            </a:xfrm>
            <a:custGeom>
              <a:rect b="b" l="l" r="r" t="t"/>
              <a:pathLst>
                <a:path extrusionOk="0" h="39558" w="58435">
                  <a:moveTo>
                    <a:pt x="0" y="0"/>
                  </a:moveTo>
                  <a:cubicBezTo>
                    <a:pt x="8993" y="14845"/>
                    <a:pt x="20394" y="28227"/>
                    <a:pt x="33527" y="39557"/>
                  </a:cubicBezTo>
                  <a:cubicBezTo>
                    <a:pt x="36292" y="34204"/>
                    <a:pt x="39575" y="29137"/>
                    <a:pt x="42841" y="24088"/>
                  </a:cubicBezTo>
                  <a:lnTo>
                    <a:pt x="58435" y="0"/>
                  </a:ln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6623670" y="1268157"/>
              <a:ext cx="2520345" cy="3094130"/>
            </a:xfrm>
            <a:custGeom>
              <a:rect b="b" l="l" r="r" t="t"/>
              <a:pathLst>
                <a:path extrusionOk="0" h="96601" w="78687">
                  <a:moveTo>
                    <a:pt x="30208" y="0"/>
                  </a:moveTo>
                  <a:cubicBezTo>
                    <a:pt x="29619" y="1142"/>
                    <a:pt x="29048" y="2284"/>
                    <a:pt x="28513" y="3444"/>
                  </a:cubicBezTo>
                  <a:cubicBezTo>
                    <a:pt x="24105" y="12990"/>
                    <a:pt x="21732" y="23285"/>
                    <a:pt x="19110" y="33473"/>
                  </a:cubicBezTo>
                  <a:cubicBezTo>
                    <a:pt x="13739" y="54581"/>
                    <a:pt x="7333" y="75439"/>
                    <a:pt x="0" y="95922"/>
                  </a:cubicBezTo>
                  <a:cubicBezTo>
                    <a:pt x="5781" y="94727"/>
                    <a:pt x="11562" y="93603"/>
                    <a:pt x="17397" y="92871"/>
                  </a:cubicBezTo>
                  <a:cubicBezTo>
                    <a:pt x="23357" y="92132"/>
                    <a:pt x="29332" y="91800"/>
                    <a:pt x="35308" y="91800"/>
                  </a:cubicBezTo>
                  <a:cubicBezTo>
                    <a:pt x="49814" y="91800"/>
                    <a:pt x="64331" y="93757"/>
                    <a:pt x="78686" y="96600"/>
                  </a:cubicBezTo>
                  <a:lnTo>
                    <a:pt x="78686" y="29048"/>
                  </a:lnTo>
                  <a:cubicBezTo>
                    <a:pt x="61004" y="22303"/>
                    <a:pt x="44571" y="12383"/>
                    <a:pt x="30208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6320187" y="4208494"/>
              <a:ext cx="2823829" cy="931016"/>
            </a:xfrm>
            <a:custGeom>
              <a:rect b="b" l="l" r="r" t="t"/>
              <a:pathLst>
                <a:path extrusionOk="0" h="29067" w="88162">
                  <a:moveTo>
                    <a:pt x="44771" y="0"/>
                  </a:moveTo>
                  <a:cubicBezTo>
                    <a:pt x="38799" y="0"/>
                    <a:pt x="32828" y="332"/>
                    <a:pt x="26872" y="1071"/>
                  </a:cubicBezTo>
                  <a:cubicBezTo>
                    <a:pt x="21037" y="1803"/>
                    <a:pt x="15256" y="2927"/>
                    <a:pt x="9475" y="4122"/>
                  </a:cubicBezTo>
                  <a:cubicBezTo>
                    <a:pt x="6477" y="12490"/>
                    <a:pt x="3319" y="20805"/>
                    <a:pt x="1" y="29066"/>
                  </a:cubicBezTo>
                  <a:lnTo>
                    <a:pt x="88161" y="29066"/>
                  </a:lnTo>
                  <a:lnTo>
                    <a:pt x="88161" y="4818"/>
                  </a:lnTo>
                  <a:cubicBezTo>
                    <a:pt x="73802" y="1961"/>
                    <a:pt x="59281" y="0"/>
                    <a:pt x="44771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157185" y="4339944"/>
              <a:ext cx="1466494" cy="798988"/>
            </a:xfrm>
            <a:custGeom>
              <a:rect b="b" l="l" r="r" t="t"/>
              <a:pathLst>
                <a:path extrusionOk="0" h="24945" w="45785">
                  <a:moveTo>
                    <a:pt x="45785" y="0"/>
                  </a:moveTo>
                  <a:cubicBezTo>
                    <a:pt x="38559" y="1535"/>
                    <a:pt x="31368" y="3212"/>
                    <a:pt x="24088" y="4461"/>
                  </a:cubicBezTo>
                  <a:cubicBezTo>
                    <a:pt x="16202" y="5817"/>
                    <a:pt x="8298" y="6673"/>
                    <a:pt x="358" y="7119"/>
                  </a:cubicBezTo>
                  <a:cubicBezTo>
                    <a:pt x="554" y="13079"/>
                    <a:pt x="429" y="19003"/>
                    <a:pt x="1" y="24944"/>
                  </a:cubicBezTo>
                  <a:lnTo>
                    <a:pt x="36311" y="24944"/>
                  </a:lnTo>
                  <a:cubicBezTo>
                    <a:pt x="39629" y="16683"/>
                    <a:pt x="42805" y="8386"/>
                    <a:pt x="45785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2413447" y="4368515"/>
              <a:ext cx="2761498" cy="769841"/>
            </a:xfrm>
            <a:custGeom>
              <a:rect b="b" l="l" r="r" t="t"/>
              <a:pathLst>
                <a:path extrusionOk="0" h="24035" w="86216">
                  <a:moveTo>
                    <a:pt x="8779" y="0"/>
                  </a:moveTo>
                  <a:cubicBezTo>
                    <a:pt x="7869" y="3569"/>
                    <a:pt x="6888" y="7137"/>
                    <a:pt x="5799" y="10652"/>
                  </a:cubicBezTo>
                  <a:cubicBezTo>
                    <a:pt x="4390" y="15184"/>
                    <a:pt x="2534" y="19931"/>
                    <a:pt x="0" y="24034"/>
                  </a:cubicBezTo>
                  <a:lnTo>
                    <a:pt x="85663" y="24034"/>
                  </a:lnTo>
                  <a:cubicBezTo>
                    <a:pt x="86091" y="18128"/>
                    <a:pt x="86216" y="12187"/>
                    <a:pt x="86020" y="6227"/>
                  </a:cubicBezTo>
                  <a:lnTo>
                    <a:pt x="86020" y="6227"/>
                  </a:lnTo>
                  <a:cubicBezTo>
                    <a:pt x="81613" y="6472"/>
                    <a:pt x="77201" y="6588"/>
                    <a:pt x="72786" y="6588"/>
                  </a:cubicBezTo>
                  <a:cubicBezTo>
                    <a:pt x="51457" y="6588"/>
                    <a:pt x="30051" y="3888"/>
                    <a:pt x="8779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0" y="1065280"/>
              <a:ext cx="3625059" cy="3303286"/>
            </a:xfrm>
            <a:custGeom>
              <a:rect b="b" l="l" r="r" t="t"/>
              <a:pathLst>
                <a:path extrusionOk="0" h="103131" w="113177">
                  <a:moveTo>
                    <a:pt x="63663" y="0"/>
                  </a:moveTo>
                  <a:cubicBezTo>
                    <a:pt x="62218" y="3015"/>
                    <a:pt x="60452" y="5888"/>
                    <a:pt x="58311" y="8547"/>
                  </a:cubicBezTo>
                  <a:cubicBezTo>
                    <a:pt x="50531" y="18217"/>
                    <a:pt x="38612" y="23927"/>
                    <a:pt x="26479" y="26568"/>
                  </a:cubicBezTo>
                  <a:cubicBezTo>
                    <a:pt x="17808" y="28441"/>
                    <a:pt x="8904" y="28887"/>
                    <a:pt x="1" y="28923"/>
                  </a:cubicBezTo>
                  <a:lnTo>
                    <a:pt x="1" y="84182"/>
                  </a:lnTo>
                  <a:cubicBezTo>
                    <a:pt x="11402" y="87268"/>
                    <a:pt x="22982" y="89927"/>
                    <a:pt x="34491" y="92568"/>
                  </a:cubicBezTo>
                  <a:cubicBezTo>
                    <a:pt x="50906" y="96332"/>
                    <a:pt x="67482" y="100097"/>
                    <a:pt x="84129" y="103130"/>
                  </a:cubicBezTo>
                  <a:cubicBezTo>
                    <a:pt x="90285" y="79114"/>
                    <a:pt x="93229" y="54206"/>
                    <a:pt x="101525" y="30832"/>
                  </a:cubicBezTo>
                  <a:cubicBezTo>
                    <a:pt x="104273" y="23088"/>
                    <a:pt x="107770" y="15345"/>
                    <a:pt x="113177" y="9278"/>
                  </a:cubicBezTo>
                  <a:cubicBezTo>
                    <a:pt x="98082" y="4389"/>
                    <a:pt x="81720" y="3479"/>
                    <a:pt x="66019" y="464"/>
                  </a:cubicBezTo>
                  <a:cubicBezTo>
                    <a:pt x="65251" y="321"/>
                    <a:pt x="64448" y="161"/>
                    <a:pt x="63663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0" y="3761582"/>
              <a:ext cx="2694652" cy="1377354"/>
            </a:xfrm>
            <a:custGeom>
              <a:rect b="b" l="l" r="r" t="t"/>
              <a:pathLst>
                <a:path extrusionOk="0" h="43002" w="84129">
                  <a:moveTo>
                    <a:pt x="1" y="1"/>
                  </a:moveTo>
                  <a:lnTo>
                    <a:pt x="1" y="43001"/>
                  </a:lnTo>
                  <a:lnTo>
                    <a:pt x="75332" y="43001"/>
                  </a:lnTo>
                  <a:cubicBezTo>
                    <a:pt x="77866" y="38915"/>
                    <a:pt x="79740" y="34133"/>
                    <a:pt x="81131" y="29619"/>
                  </a:cubicBezTo>
                  <a:cubicBezTo>
                    <a:pt x="82238" y="26086"/>
                    <a:pt x="83219" y="22536"/>
                    <a:pt x="84129" y="18949"/>
                  </a:cubicBezTo>
                  <a:cubicBezTo>
                    <a:pt x="67482" y="15916"/>
                    <a:pt x="50906" y="12151"/>
                    <a:pt x="34491" y="8387"/>
                  </a:cubicBezTo>
                  <a:cubicBezTo>
                    <a:pt x="22982" y="5746"/>
                    <a:pt x="11420" y="3087"/>
                    <a:pt x="1" y="1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30"/>
          <p:cNvGrpSpPr/>
          <p:nvPr/>
        </p:nvGrpSpPr>
        <p:grpSpPr>
          <a:xfrm>
            <a:off x="-12" y="1"/>
            <a:ext cx="9144020" cy="5143506"/>
            <a:chOff x="238125" y="845075"/>
            <a:chExt cx="7137075" cy="4014600"/>
          </a:xfrm>
        </p:grpSpPr>
        <p:sp>
          <p:nvSpPr>
            <p:cNvPr id="316" name="Google Shape;316;p30"/>
            <p:cNvSpPr/>
            <p:nvPr/>
          </p:nvSpPr>
          <p:spPr>
            <a:xfrm>
              <a:off x="240800" y="847750"/>
              <a:ext cx="7131725" cy="4009250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238125" y="845075"/>
              <a:ext cx="7137075" cy="4014600"/>
            </a:xfrm>
            <a:custGeom>
              <a:rect b="b" l="l" r="r" t="t"/>
              <a:pathLst>
                <a:path extrusionOk="0" h="160584" w="285483">
                  <a:moveTo>
                    <a:pt x="278791" y="6691"/>
                  </a:moveTo>
                  <a:lnTo>
                    <a:pt x="278791" y="153893"/>
                  </a:lnTo>
                  <a:lnTo>
                    <a:pt x="6691" y="153893"/>
                  </a:lnTo>
                  <a:lnTo>
                    <a:pt x="6691" y="6691"/>
                  </a:lnTo>
                  <a:close/>
                  <a:moveTo>
                    <a:pt x="6477" y="6477"/>
                  </a:moveTo>
                  <a:lnTo>
                    <a:pt x="6477" y="6691"/>
                  </a:lnTo>
                  <a:lnTo>
                    <a:pt x="6477" y="153893"/>
                  </a:lnTo>
                  <a:lnTo>
                    <a:pt x="6477" y="154125"/>
                  </a:lnTo>
                  <a:lnTo>
                    <a:pt x="279023" y="154125"/>
                  </a:lnTo>
                  <a:lnTo>
                    <a:pt x="279023" y="153893"/>
                  </a:lnTo>
                  <a:lnTo>
                    <a:pt x="279023" y="6691"/>
                  </a:lnTo>
                  <a:lnTo>
                    <a:pt x="279023" y="6477"/>
                  </a:lnTo>
                  <a:close/>
                  <a:moveTo>
                    <a:pt x="285268" y="232"/>
                  </a:moveTo>
                  <a:lnTo>
                    <a:pt x="285268" y="160370"/>
                  </a:lnTo>
                  <a:lnTo>
                    <a:pt x="232" y="160370"/>
                  </a:lnTo>
                  <a:lnTo>
                    <a:pt x="232" y="232"/>
                  </a:lnTo>
                  <a:close/>
                  <a:moveTo>
                    <a:pt x="0" y="0"/>
                  </a:moveTo>
                  <a:lnTo>
                    <a:pt x="0" y="160584"/>
                  </a:lnTo>
                  <a:lnTo>
                    <a:pt x="285482" y="160584"/>
                  </a:lnTo>
                  <a:lnTo>
                    <a:pt x="285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405375" y="1012325"/>
              <a:ext cx="6802550" cy="3680075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30"/>
          <p:cNvSpPr txBox="1"/>
          <p:nvPr>
            <p:ph type="title"/>
          </p:nvPr>
        </p:nvSpPr>
        <p:spPr>
          <a:xfrm>
            <a:off x="4140975" y="3213163"/>
            <a:ext cx="3544800" cy="53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rgbClr val="191919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0" name="Google Shape;320;p30"/>
          <p:cNvSpPr txBox="1"/>
          <p:nvPr>
            <p:ph idx="1" type="subTitle"/>
          </p:nvPr>
        </p:nvSpPr>
        <p:spPr>
          <a:xfrm>
            <a:off x="1458150" y="1398438"/>
            <a:ext cx="6227700" cy="174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1"/>
          <p:cNvGrpSpPr/>
          <p:nvPr/>
        </p:nvGrpSpPr>
        <p:grpSpPr>
          <a:xfrm>
            <a:off x="0" y="-173"/>
            <a:ext cx="9143883" cy="5143337"/>
            <a:chOff x="0" y="-58812"/>
            <a:chExt cx="7137525" cy="4011025"/>
          </a:xfrm>
        </p:grpSpPr>
        <p:sp>
          <p:nvSpPr>
            <p:cNvPr id="323" name="Google Shape;323;p31"/>
            <p:cNvSpPr/>
            <p:nvPr/>
          </p:nvSpPr>
          <p:spPr>
            <a:xfrm>
              <a:off x="5014675" y="3438788"/>
              <a:ext cx="955925" cy="513000"/>
            </a:xfrm>
            <a:custGeom>
              <a:rect b="b" l="l" r="r" t="t"/>
              <a:pathLst>
                <a:path extrusionOk="0" h="20520" w="38237">
                  <a:moveTo>
                    <a:pt x="22803" y="0"/>
                  </a:moveTo>
                  <a:cubicBezTo>
                    <a:pt x="17700" y="5192"/>
                    <a:pt x="12615" y="10438"/>
                    <a:pt x="7048" y="15113"/>
                  </a:cubicBezTo>
                  <a:cubicBezTo>
                    <a:pt x="4782" y="17022"/>
                    <a:pt x="2445" y="18806"/>
                    <a:pt x="0" y="20519"/>
                  </a:cubicBezTo>
                  <a:lnTo>
                    <a:pt x="38237" y="20519"/>
                  </a:lnTo>
                  <a:cubicBezTo>
                    <a:pt x="36453" y="18628"/>
                    <a:pt x="34704" y="16719"/>
                    <a:pt x="32991" y="14774"/>
                  </a:cubicBezTo>
                  <a:cubicBezTo>
                    <a:pt x="29030" y="10260"/>
                    <a:pt x="25158" y="5460"/>
                    <a:pt x="22803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584750" y="2679138"/>
              <a:ext cx="1552775" cy="1272650"/>
            </a:xfrm>
            <a:custGeom>
              <a:rect b="b" l="l" r="r" t="t"/>
              <a:pathLst>
                <a:path extrusionOk="0" h="50906" w="62111">
                  <a:moveTo>
                    <a:pt x="62110" y="0"/>
                  </a:moveTo>
                  <a:cubicBezTo>
                    <a:pt x="48122" y="535"/>
                    <a:pt x="34597" y="3676"/>
                    <a:pt x="22678" y="10991"/>
                  </a:cubicBezTo>
                  <a:cubicBezTo>
                    <a:pt x="14131" y="16219"/>
                    <a:pt x="7048" y="23249"/>
                    <a:pt x="0" y="30386"/>
                  </a:cubicBezTo>
                  <a:cubicBezTo>
                    <a:pt x="2355" y="35846"/>
                    <a:pt x="6227" y="40646"/>
                    <a:pt x="10188" y="45160"/>
                  </a:cubicBezTo>
                  <a:cubicBezTo>
                    <a:pt x="11901" y="47105"/>
                    <a:pt x="13650" y="49014"/>
                    <a:pt x="15434" y="50905"/>
                  </a:cubicBezTo>
                  <a:lnTo>
                    <a:pt x="62110" y="50905"/>
                  </a:lnTo>
                  <a:lnTo>
                    <a:pt x="62110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844350" y="-58812"/>
              <a:ext cx="1292725" cy="1993925"/>
            </a:xfrm>
            <a:custGeom>
              <a:rect b="b" l="l" r="r" t="t"/>
              <a:pathLst>
                <a:path extrusionOk="0" h="79757" w="51709">
                  <a:moveTo>
                    <a:pt x="2623" y="0"/>
                  </a:moveTo>
                  <a:cubicBezTo>
                    <a:pt x="7102" y="23017"/>
                    <a:pt x="4961" y="47533"/>
                    <a:pt x="0" y="71513"/>
                  </a:cubicBezTo>
                  <a:cubicBezTo>
                    <a:pt x="17254" y="74243"/>
                    <a:pt x="34490" y="77009"/>
                    <a:pt x="51708" y="79757"/>
                  </a:cubicBezTo>
                  <a:lnTo>
                    <a:pt x="51708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0" y="1931063"/>
              <a:ext cx="3023000" cy="2020725"/>
            </a:xfrm>
            <a:custGeom>
              <a:rect b="b" l="l" r="r" t="t"/>
              <a:pathLst>
                <a:path extrusionOk="0" h="80829" w="120920">
                  <a:moveTo>
                    <a:pt x="21429" y="1"/>
                  </a:moveTo>
                  <a:cubicBezTo>
                    <a:pt x="15113" y="6406"/>
                    <a:pt x="7869" y="11920"/>
                    <a:pt x="0" y="16291"/>
                  </a:cubicBezTo>
                  <a:lnTo>
                    <a:pt x="0" y="80828"/>
                  </a:lnTo>
                  <a:lnTo>
                    <a:pt x="103077" y="80828"/>
                  </a:lnTo>
                  <a:cubicBezTo>
                    <a:pt x="104094" y="70925"/>
                    <a:pt x="106985" y="61023"/>
                    <a:pt x="110571" y="51727"/>
                  </a:cubicBezTo>
                  <a:cubicBezTo>
                    <a:pt x="113729" y="43626"/>
                    <a:pt x="117423" y="35722"/>
                    <a:pt x="120920" y="27746"/>
                  </a:cubicBezTo>
                  <a:cubicBezTo>
                    <a:pt x="120795" y="27693"/>
                    <a:pt x="120652" y="27621"/>
                    <a:pt x="120509" y="27550"/>
                  </a:cubicBezTo>
                  <a:cubicBezTo>
                    <a:pt x="101703" y="18432"/>
                    <a:pt x="81006" y="14007"/>
                    <a:pt x="60487" y="10064"/>
                  </a:cubicBezTo>
                  <a:cubicBezTo>
                    <a:pt x="47283" y="7548"/>
                    <a:pt x="33812" y="5086"/>
                    <a:pt x="21429" y="1"/>
                  </a:cubicBezTo>
                  <a:close/>
                </a:path>
              </a:pathLst>
            </a:custGeom>
            <a:solidFill>
              <a:srgbClr val="FDBE0F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5477675" y="1729013"/>
              <a:ext cx="1659400" cy="1709350"/>
            </a:xfrm>
            <a:custGeom>
              <a:rect b="b" l="l" r="r" t="t"/>
              <a:pathLst>
                <a:path extrusionOk="0" h="68374" w="66376">
                  <a:moveTo>
                    <a:pt x="14667" y="0"/>
                  </a:moveTo>
                  <a:cubicBezTo>
                    <a:pt x="12348" y="11188"/>
                    <a:pt x="9440" y="22268"/>
                    <a:pt x="6281" y="33027"/>
                  </a:cubicBezTo>
                  <a:cubicBezTo>
                    <a:pt x="3230" y="43483"/>
                    <a:pt x="1" y="54617"/>
                    <a:pt x="3070" y="65054"/>
                  </a:cubicBezTo>
                  <a:cubicBezTo>
                    <a:pt x="3409" y="66196"/>
                    <a:pt x="3819" y="67303"/>
                    <a:pt x="4283" y="68373"/>
                  </a:cubicBezTo>
                  <a:cubicBezTo>
                    <a:pt x="11331" y="61236"/>
                    <a:pt x="18414" y="54206"/>
                    <a:pt x="26943" y="48996"/>
                  </a:cubicBezTo>
                  <a:cubicBezTo>
                    <a:pt x="38844" y="41681"/>
                    <a:pt x="52387" y="38540"/>
                    <a:pt x="66375" y="37987"/>
                  </a:cubicBezTo>
                  <a:lnTo>
                    <a:pt x="66375" y="8244"/>
                  </a:lnTo>
                  <a:cubicBezTo>
                    <a:pt x="49139" y="5496"/>
                    <a:pt x="31886" y="2730"/>
                    <a:pt x="14667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0" y="1633988"/>
              <a:ext cx="535750" cy="704375"/>
            </a:xfrm>
            <a:custGeom>
              <a:rect b="b" l="l" r="r" t="t"/>
              <a:pathLst>
                <a:path extrusionOk="0" h="28175" w="21430">
                  <a:moveTo>
                    <a:pt x="0" y="1"/>
                  </a:moveTo>
                  <a:lnTo>
                    <a:pt x="0" y="28174"/>
                  </a:lnTo>
                  <a:cubicBezTo>
                    <a:pt x="7869" y="23803"/>
                    <a:pt x="15113" y="18307"/>
                    <a:pt x="21429" y="11884"/>
                  </a:cubicBezTo>
                  <a:cubicBezTo>
                    <a:pt x="18592" y="10724"/>
                    <a:pt x="15827" y="9440"/>
                    <a:pt x="13132" y="7959"/>
                  </a:cubicBezTo>
                  <a:cubicBezTo>
                    <a:pt x="8779" y="5603"/>
                    <a:pt x="4407" y="2766"/>
                    <a:pt x="0" y="1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536150" y="-58812"/>
              <a:ext cx="2909275" cy="2683550"/>
            </a:xfrm>
            <a:custGeom>
              <a:rect b="b" l="l" r="r" t="t"/>
              <a:pathLst>
                <a:path extrusionOk="0" h="107342" w="116371">
                  <a:moveTo>
                    <a:pt x="59453" y="0"/>
                  </a:moveTo>
                  <a:cubicBezTo>
                    <a:pt x="56794" y="4925"/>
                    <a:pt x="54207" y="9903"/>
                    <a:pt x="51709" y="14916"/>
                  </a:cubicBezTo>
                  <a:cubicBezTo>
                    <a:pt x="47944" y="22446"/>
                    <a:pt x="44304" y="30154"/>
                    <a:pt x="38541" y="36238"/>
                  </a:cubicBezTo>
                  <a:cubicBezTo>
                    <a:pt x="33991" y="41056"/>
                    <a:pt x="28317" y="44678"/>
                    <a:pt x="23642" y="49353"/>
                  </a:cubicBezTo>
                  <a:cubicBezTo>
                    <a:pt x="17665" y="55366"/>
                    <a:pt x="13526" y="62877"/>
                    <a:pt x="8476" y="69693"/>
                  </a:cubicBezTo>
                  <a:cubicBezTo>
                    <a:pt x="5889" y="73208"/>
                    <a:pt x="3052" y="76509"/>
                    <a:pt x="1" y="79596"/>
                  </a:cubicBezTo>
                  <a:cubicBezTo>
                    <a:pt x="12384" y="84681"/>
                    <a:pt x="25837" y="87126"/>
                    <a:pt x="39059" y="89659"/>
                  </a:cubicBezTo>
                  <a:cubicBezTo>
                    <a:pt x="59578" y="93585"/>
                    <a:pt x="80275" y="98027"/>
                    <a:pt x="99081" y="107145"/>
                  </a:cubicBezTo>
                  <a:cubicBezTo>
                    <a:pt x="99206" y="107216"/>
                    <a:pt x="99349" y="107288"/>
                    <a:pt x="99509" y="107341"/>
                  </a:cubicBezTo>
                  <a:cubicBezTo>
                    <a:pt x="103435" y="98402"/>
                    <a:pt x="107110" y="89374"/>
                    <a:pt x="109537" y="79935"/>
                  </a:cubicBezTo>
                  <a:cubicBezTo>
                    <a:pt x="116371" y="53189"/>
                    <a:pt x="112196" y="23838"/>
                    <a:pt x="98314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0" y="-58812"/>
              <a:ext cx="2021575" cy="1989900"/>
            </a:xfrm>
            <a:custGeom>
              <a:rect b="b" l="l" r="r" t="t"/>
              <a:pathLst>
                <a:path extrusionOk="0" h="79596" w="80863">
                  <a:moveTo>
                    <a:pt x="0" y="0"/>
                  </a:moveTo>
                  <a:lnTo>
                    <a:pt x="0" y="67713"/>
                  </a:lnTo>
                  <a:cubicBezTo>
                    <a:pt x="4407" y="70478"/>
                    <a:pt x="8797" y="73315"/>
                    <a:pt x="13132" y="75671"/>
                  </a:cubicBezTo>
                  <a:cubicBezTo>
                    <a:pt x="15827" y="77152"/>
                    <a:pt x="18592" y="78436"/>
                    <a:pt x="21429" y="79596"/>
                  </a:cubicBezTo>
                  <a:cubicBezTo>
                    <a:pt x="24480" y="76509"/>
                    <a:pt x="27317" y="73208"/>
                    <a:pt x="29904" y="69693"/>
                  </a:cubicBezTo>
                  <a:cubicBezTo>
                    <a:pt x="34954" y="62895"/>
                    <a:pt x="39093" y="55366"/>
                    <a:pt x="45071" y="49353"/>
                  </a:cubicBezTo>
                  <a:cubicBezTo>
                    <a:pt x="49763" y="44678"/>
                    <a:pt x="55437" y="41056"/>
                    <a:pt x="59969" y="36238"/>
                  </a:cubicBezTo>
                  <a:cubicBezTo>
                    <a:pt x="65732" y="30136"/>
                    <a:pt x="69390" y="22410"/>
                    <a:pt x="73137" y="14916"/>
                  </a:cubicBezTo>
                  <a:cubicBezTo>
                    <a:pt x="75635" y="9903"/>
                    <a:pt x="78222" y="4925"/>
                    <a:pt x="80863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2993550" y="-57937"/>
              <a:ext cx="2850375" cy="4010150"/>
            </a:xfrm>
            <a:custGeom>
              <a:rect b="b" l="l" r="r" t="t"/>
              <a:pathLst>
                <a:path extrusionOk="0" h="160406" w="114015">
                  <a:moveTo>
                    <a:pt x="0" y="1"/>
                  </a:moveTo>
                  <a:cubicBezTo>
                    <a:pt x="13846" y="23803"/>
                    <a:pt x="18039" y="53154"/>
                    <a:pt x="11205" y="79900"/>
                  </a:cubicBezTo>
                  <a:cubicBezTo>
                    <a:pt x="8797" y="89357"/>
                    <a:pt x="5085" y="98367"/>
                    <a:pt x="1160" y="107306"/>
                  </a:cubicBezTo>
                  <a:cubicBezTo>
                    <a:pt x="19805" y="116424"/>
                    <a:pt x="36595" y="130734"/>
                    <a:pt x="44928" y="149754"/>
                  </a:cubicBezTo>
                  <a:cubicBezTo>
                    <a:pt x="46445" y="153215"/>
                    <a:pt x="47640" y="156784"/>
                    <a:pt x="48675" y="160406"/>
                  </a:cubicBezTo>
                  <a:lnTo>
                    <a:pt x="80827" y="160406"/>
                  </a:lnTo>
                  <a:cubicBezTo>
                    <a:pt x="83254" y="158711"/>
                    <a:pt x="85609" y="156909"/>
                    <a:pt x="87875" y="155000"/>
                  </a:cubicBezTo>
                  <a:cubicBezTo>
                    <a:pt x="93424" y="150343"/>
                    <a:pt x="98509" y="145061"/>
                    <a:pt x="103630" y="139887"/>
                  </a:cubicBezTo>
                  <a:cubicBezTo>
                    <a:pt x="103148" y="138816"/>
                    <a:pt x="102756" y="137710"/>
                    <a:pt x="102417" y="136568"/>
                  </a:cubicBezTo>
                  <a:cubicBezTo>
                    <a:pt x="99348" y="126130"/>
                    <a:pt x="102577" y="114979"/>
                    <a:pt x="105629" y="104541"/>
                  </a:cubicBezTo>
                  <a:cubicBezTo>
                    <a:pt x="108769" y="93764"/>
                    <a:pt x="111695" y="82683"/>
                    <a:pt x="114015" y="71496"/>
                  </a:cubicBezTo>
                  <a:cubicBezTo>
                    <a:pt x="103541" y="69819"/>
                    <a:pt x="93032" y="68142"/>
                    <a:pt x="82540" y="66464"/>
                  </a:cubicBezTo>
                  <a:cubicBezTo>
                    <a:pt x="73048" y="64948"/>
                    <a:pt x="62985" y="63199"/>
                    <a:pt x="55723" y="56901"/>
                  </a:cubicBezTo>
                  <a:cubicBezTo>
                    <a:pt x="42519" y="45482"/>
                    <a:pt x="43947" y="24963"/>
                    <a:pt x="46480" y="7709"/>
                  </a:cubicBezTo>
                  <a:lnTo>
                    <a:pt x="47622" y="1"/>
                  </a:ln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31"/>
          <p:cNvSpPr txBox="1"/>
          <p:nvPr>
            <p:ph idx="1" type="subTitle"/>
          </p:nvPr>
        </p:nvSpPr>
        <p:spPr>
          <a:xfrm flipH="1">
            <a:off x="4980017" y="1464900"/>
            <a:ext cx="3180900" cy="122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3" name="Google Shape;333;p31"/>
          <p:cNvGrpSpPr/>
          <p:nvPr/>
        </p:nvGrpSpPr>
        <p:grpSpPr>
          <a:xfrm>
            <a:off x="3417" y="3424"/>
            <a:ext cx="9137166" cy="5136651"/>
            <a:chOff x="3417" y="3424"/>
            <a:chExt cx="9137166" cy="5136651"/>
          </a:xfrm>
        </p:grpSpPr>
        <p:sp>
          <p:nvSpPr>
            <p:cNvPr id="334" name="Google Shape;334;p31"/>
            <p:cNvSpPr/>
            <p:nvPr/>
          </p:nvSpPr>
          <p:spPr>
            <a:xfrm>
              <a:off x="3417" y="3424"/>
              <a:ext cx="9137166" cy="5136651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214281" y="214282"/>
              <a:ext cx="8715427" cy="4714912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1362925" y="0"/>
            <a:ext cx="5985300" cy="4604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 flipH="1">
            <a:off x="3563841" y="577"/>
            <a:ext cx="3540468" cy="1362460"/>
          </a:xfrm>
          <a:custGeom>
            <a:rect b="b" l="l" r="r" t="t"/>
            <a:pathLst>
              <a:path extrusionOk="0" h="42537" w="110536">
                <a:moveTo>
                  <a:pt x="5621" y="0"/>
                </a:moveTo>
                <a:cubicBezTo>
                  <a:pt x="6031" y="11544"/>
                  <a:pt x="4800" y="23249"/>
                  <a:pt x="0" y="33259"/>
                </a:cubicBezTo>
                <a:cubicBezTo>
                  <a:pt x="785" y="33419"/>
                  <a:pt x="1588" y="33580"/>
                  <a:pt x="2373" y="33723"/>
                </a:cubicBezTo>
                <a:cubicBezTo>
                  <a:pt x="18075" y="36738"/>
                  <a:pt x="34419" y="37684"/>
                  <a:pt x="49514" y="42537"/>
                </a:cubicBezTo>
                <a:cubicBezTo>
                  <a:pt x="50834" y="41074"/>
                  <a:pt x="52261" y="39700"/>
                  <a:pt x="53814" y="38451"/>
                </a:cubicBezTo>
                <a:cubicBezTo>
                  <a:pt x="68480" y="26728"/>
                  <a:pt x="91711" y="28334"/>
                  <a:pt x="103827" y="13989"/>
                </a:cubicBezTo>
                <a:cubicBezTo>
                  <a:pt x="107252" y="9939"/>
                  <a:pt x="109304" y="5139"/>
                  <a:pt x="110535" y="0"/>
                </a:cubicBezTo>
                <a:close/>
              </a:path>
            </a:pathLst>
          </a:custGeom>
          <a:solidFill>
            <a:srgbClr val="FED04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 flipH="1">
            <a:off x="6911125" y="1153"/>
            <a:ext cx="2232875" cy="1064709"/>
          </a:xfrm>
          <a:custGeom>
            <a:rect b="b" l="l" r="r" t="t"/>
            <a:pathLst>
              <a:path extrusionOk="0" h="33241" w="69712">
                <a:moveTo>
                  <a:pt x="1" y="0"/>
                </a:moveTo>
                <a:lnTo>
                  <a:pt x="1" y="10741"/>
                </a:lnTo>
                <a:cubicBezTo>
                  <a:pt x="1928" y="12169"/>
                  <a:pt x="3890" y="13507"/>
                  <a:pt x="5960" y="14720"/>
                </a:cubicBezTo>
                <a:cubicBezTo>
                  <a:pt x="13436" y="19038"/>
                  <a:pt x="21769" y="21607"/>
                  <a:pt x="30048" y="24123"/>
                </a:cubicBezTo>
                <a:cubicBezTo>
                  <a:pt x="41164" y="27513"/>
                  <a:pt x="52315" y="30903"/>
                  <a:pt x="63681" y="33241"/>
                </a:cubicBezTo>
                <a:cubicBezTo>
                  <a:pt x="68481" y="23231"/>
                  <a:pt x="69712" y="11526"/>
                  <a:pt x="69284" y="0"/>
                </a:cubicBezTo>
                <a:close/>
              </a:path>
            </a:pathLst>
          </a:custGeom>
          <a:solidFill>
            <a:schemeClr val="lt2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 flipH="1">
            <a:off x="-9" y="1153"/>
            <a:ext cx="1552814" cy="2197995"/>
          </a:xfrm>
          <a:custGeom>
            <a:rect b="b" l="l" r="r" t="t"/>
            <a:pathLst>
              <a:path extrusionOk="0" h="68623" w="48480">
                <a:moveTo>
                  <a:pt x="24909" y="0"/>
                </a:moveTo>
                <a:lnTo>
                  <a:pt x="9315" y="24088"/>
                </a:lnTo>
                <a:cubicBezTo>
                  <a:pt x="6067" y="29137"/>
                  <a:pt x="2766" y="34204"/>
                  <a:pt x="1" y="39557"/>
                </a:cubicBezTo>
                <a:cubicBezTo>
                  <a:pt x="14346" y="51940"/>
                  <a:pt x="30797" y="61860"/>
                  <a:pt x="48479" y="68623"/>
                </a:cubicBezTo>
                <a:lnTo>
                  <a:pt x="48479" y="0"/>
                </a:lnTo>
                <a:close/>
              </a:path>
            </a:pathLst>
          </a:custGeom>
          <a:solidFill>
            <a:schemeClr val="accent3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 flipH="1">
            <a:off x="7104266" y="344609"/>
            <a:ext cx="2038581" cy="1647079"/>
          </a:xfrm>
          <a:custGeom>
            <a:rect b="b" l="l" r="r" t="t"/>
            <a:pathLst>
              <a:path extrusionOk="0" h="51423" w="63646">
                <a:moveTo>
                  <a:pt x="0" y="0"/>
                </a:moveTo>
                <a:lnTo>
                  <a:pt x="0" y="51423"/>
                </a:lnTo>
                <a:cubicBezTo>
                  <a:pt x="8886" y="51387"/>
                  <a:pt x="17790" y="50941"/>
                  <a:pt x="26461" y="49068"/>
                </a:cubicBezTo>
                <a:cubicBezTo>
                  <a:pt x="38630" y="46463"/>
                  <a:pt x="50513" y="40753"/>
                  <a:pt x="58292" y="31064"/>
                </a:cubicBezTo>
                <a:cubicBezTo>
                  <a:pt x="60434" y="28406"/>
                  <a:pt x="62200" y="25533"/>
                  <a:pt x="63645" y="22518"/>
                </a:cubicBezTo>
                <a:cubicBezTo>
                  <a:pt x="52279" y="20180"/>
                  <a:pt x="41128" y="16790"/>
                  <a:pt x="30012" y="13400"/>
                </a:cubicBezTo>
                <a:cubicBezTo>
                  <a:pt x="21733" y="10884"/>
                  <a:pt x="13400" y="8333"/>
                  <a:pt x="5942" y="3962"/>
                </a:cubicBezTo>
                <a:cubicBezTo>
                  <a:pt x="3872" y="2766"/>
                  <a:pt x="1910" y="1428"/>
                  <a:pt x="0" y="0"/>
                </a:cubicBez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 flipH="1">
            <a:off x="754964" y="1153"/>
            <a:ext cx="1871673" cy="1267043"/>
          </a:xfrm>
          <a:custGeom>
            <a:rect b="b" l="l" r="r" t="t"/>
            <a:pathLst>
              <a:path extrusionOk="0" h="39558" w="58435">
                <a:moveTo>
                  <a:pt x="0" y="0"/>
                </a:moveTo>
                <a:cubicBezTo>
                  <a:pt x="8993" y="14845"/>
                  <a:pt x="20394" y="28227"/>
                  <a:pt x="33527" y="39557"/>
                </a:cubicBezTo>
                <a:cubicBezTo>
                  <a:pt x="36292" y="34204"/>
                  <a:pt x="39575" y="29137"/>
                  <a:pt x="42841" y="24088"/>
                </a:cubicBezTo>
                <a:lnTo>
                  <a:pt x="58435" y="0"/>
                </a:lnTo>
                <a:close/>
              </a:path>
            </a:pathLst>
          </a:custGeom>
          <a:solidFill>
            <a:schemeClr val="accent2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 flipH="1">
            <a:off x="-14" y="1268157"/>
            <a:ext cx="2520345" cy="3094130"/>
          </a:xfrm>
          <a:custGeom>
            <a:rect b="b" l="l" r="r" t="t"/>
            <a:pathLst>
              <a:path extrusionOk="0" h="96601" w="78687">
                <a:moveTo>
                  <a:pt x="30208" y="0"/>
                </a:moveTo>
                <a:cubicBezTo>
                  <a:pt x="29619" y="1142"/>
                  <a:pt x="29048" y="2284"/>
                  <a:pt x="28513" y="3444"/>
                </a:cubicBezTo>
                <a:cubicBezTo>
                  <a:pt x="24105" y="12990"/>
                  <a:pt x="21732" y="23285"/>
                  <a:pt x="19110" y="33473"/>
                </a:cubicBezTo>
                <a:cubicBezTo>
                  <a:pt x="13739" y="54581"/>
                  <a:pt x="7333" y="75439"/>
                  <a:pt x="0" y="95922"/>
                </a:cubicBezTo>
                <a:cubicBezTo>
                  <a:pt x="5781" y="94727"/>
                  <a:pt x="11562" y="93603"/>
                  <a:pt x="17397" y="92871"/>
                </a:cubicBezTo>
                <a:cubicBezTo>
                  <a:pt x="23357" y="92132"/>
                  <a:pt x="29332" y="91800"/>
                  <a:pt x="35308" y="91800"/>
                </a:cubicBezTo>
                <a:cubicBezTo>
                  <a:pt x="49814" y="91800"/>
                  <a:pt x="64331" y="93757"/>
                  <a:pt x="78686" y="96600"/>
                </a:cubicBezTo>
                <a:lnTo>
                  <a:pt x="78686" y="29048"/>
                </a:lnTo>
                <a:cubicBezTo>
                  <a:pt x="61004" y="22303"/>
                  <a:pt x="44571" y="12383"/>
                  <a:pt x="30208" y="0"/>
                </a:cubicBezTo>
                <a:close/>
              </a:path>
            </a:pathLst>
          </a:custGeom>
          <a:solidFill>
            <a:schemeClr val="accent1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 flipH="1">
            <a:off x="-16" y="4208494"/>
            <a:ext cx="2823829" cy="931016"/>
          </a:xfrm>
          <a:custGeom>
            <a:rect b="b" l="l" r="r" t="t"/>
            <a:pathLst>
              <a:path extrusionOk="0" h="29067" w="88162">
                <a:moveTo>
                  <a:pt x="44771" y="0"/>
                </a:moveTo>
                <a:cubicBezTo>
                  <a:pt x="38799" y="0"/>
                  <a:pt x="32828" y="332"/>
                  <a:pt x="26872" y="1071"/>
                </a:cubicBezTo>
                <a:cubicBezTo>
                  <a:pt x="21037" y="1803"/>
                  <a:pt x="15256" y="2927"/>
                  <a:pt x="9475" y="4122"/>
                </a:cubicBezTo>
                <a:cubicBezTo>
                  <a:pt x="6477" y="12490"/>
                  <a:pt x="3319" y="20805"/>
                  <a:pt x="1" y="29066"/>
                </a:cubicBezTo>
                <a:lnTo>
                  <a:pt x="88161" y="29066"/>
                </a:lnTo>
                <a:lnTo>
                  <a:pt x="88161" y="4818"/>
                </a:lnTo>
                <a:cubicBezTo>
                  <a:pt x="73802" y="1961"/>
                  <a:pt x="59281" y="0"/>
                  <a:pt x="44771" y="0"/>
                </a:cubicBezTo>
                <a:close/>
              </a:path>
            </a:pathLst>
          </a:custGeom>
          <a:solidFill>
            <a:srgbClr val="FED049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 flipH="1">
            <a:off x="2520322" y="4339944"/>
            <a:ext cx="1466494" cy="798988"/>
          </a:xfrm>
          <a:custGeom>
            <a:rect b="b" l="l" r="r" t="t"/>
            <a:pathLst>
              <a:path extrusionOk="0" h="24945" w="45785">
                <a:moveTo>
                  <a:pt x="45785" y="0"/>
                </a:moveTo>
                <a:cubicBezTo>
                  <a:pt x="38559" y="1535"/>
                  <a:pt x="31368" y="3212"/>
                  <a:pt x="24088" y="4461"/>
                </a:cubicBezTo>
                <a:cubicBezTo>
                  <a:pt x="16202" y="5817"/>
                  <a:pt x="8298" y="6673"/>
                  <a:pt x="358" y="7119"/>
                </a:cubicBezTo>
                <a:cubicBezTo>
                  <a:pt x="554" y="13079"/>
                  <a:pt x="429" y="19003"/>
                  <a:pt x="1" y="24944"/>
                </a:cubicBezTo>
                <a:lnTo>
                  <a:pt x="36311" y="24944"/>
                </a:lnTo>
                <a:cubicBezTo>
                  <a:pt x="39629" y="16683"/>
                  <a:pt x="42805" y="8386"/>
                  <a:pt x="45785" y="0"/>
                </a:cubicBezTo>
                <a:close/>
              </a:path>
            </a:pathLst>
          </a:custGeom>
          <a:solidFill>
            <a:srgbClr val="DB6400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 flipH="1">
            <a:off x="3969055" y="4368515"/>
            <a:ext cx="2761498" cy="769841"/>
          </a:xfrm>
          <a:custGeom>
            <a:rect b="b" l="l" r="r" t="t"/>
            <a:pathLst>
              <a:path extrusionOk="0" h="24035" w="86216">
                <a:moveTo>
                  <a:pt x="8779" y="0"/>
                </a:moveTo>
                <a:cubicBezTo>
                  <a:pt x="7869" y="3569"/>
                  <a:pt x="6888" y="7137"/>
                  <a:pt x="5799" y="10652"/>
                </a:cubicBezTo>
                <a:cubicBezTo>
                  <a:pt x="4390" y="15184"/>
                  <a:pt x="2534" y="19931"/>
                  <a:pt x="0" y="24034"/>
                </a:cubicBezTo>
                <a:lnTo>
                  <a:pt x="85663" y="24034"/>
                </a:lnTo>
                <a:cubicBezTo>
                  <a:pt x="86091" y="18128"/>
                  <a:pt x="86216" y="12187"/>
                  <a:pt x="86020" y="6227"/>
                </a:cubicBezTo>
                <a:lnTo>
                  <a:pt x="86020" y="6227"/>
                </a:lnTo>
                <a:cubicBezTo>
                  <a:pt x="81613" y="6472"/>
                  <a:pt x="77201" y="6588"/>
                  <a:pt x="72786" y="6588"/>
                </a:cubicBezTo>
                <a:cubicBezTo>
                  <a:pt x="51457" y="6588"/>
                  <a:pt x="30051" y="3888"/>
                  <a:pt x="8779" y="0"/>
                </a:cubicBezTo>
                <a:close/>
              </a:path>
            </a:pathLst>
          </a:custGeom>
          <a:solidFill>
            <a:schemeClr val="lt2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 flipH="1">
            <a:off x="5518941" y="1065280"/>
            <a:ext cx="3625059" cy="3303286"/>
          </a:xfrm>
          <a:custGeom>
            <a:rect b="b" l="l" r="r" t="t"/>
            <a:pathLst>
              <a:path extrusionOk="0" h="103131" w="113177">
                <a:moveTo>
                  <a:pt x="63663" y="0"/>
                </a:moveTo>
                <a:cubicBezTo>
                  <a:pt x="62218" y="3015"/>
                  <a:pt x="60452" y="5888"/>
                  <a:pt x="58311" y="8547"/>
                </a:cubicBezTo>
                <a:cubicBezTo>
                  <a:pt x="50531" y="18217"/>
                  <a:pt x="38612" y="23927"/>
                  <a:pt x="26479" y="26568"/>
                </a:cubicBezTo>
                <a:cubicBezTo>
                  <a:pt x="17808" y="28441"/>
                  <a:pt x="8904" y="28887"/>
                  <a:pt x="1" y="28923"/>
                </a:cubicBezTo>
                <a:lnTo>
                  <a:pt x="1" y="84182"/>
                </a:lnTo>
                <a:cubicBezTo>
                  <a:pt x="11402" y="87268"/>
                  <a:pt x="22982" y="89927"/>
                  <a:pt x="34491" y="92568"/>
                </a:cubicBezTo>
                <a:cubicBezTo>
                  <a:pt x="50906" y="96332"/>
                  <a:pt x="67482" y="100097"/>
                  <a:pt x="84129" y="103130"/>
                </a:cubicBezTo>
                <a:cubicBezTo>
                  <a:pt x="90285" y="79114"/>
                  <a:pt x="93229" y="54206"/>
                  <a:pt x="101525" y="30832"/>
                </a:cubicBezTo>
                <a:cubicBezTo>
                  <a:pt x="104273" y="23088"/>
                  <a:pt x="107770" y="15345"/>
                  <a:pt x="113177" y="9278"/>
                </a:cubicBezTo>
                <a:cubicBezTo>
                  <a:pt x="98082" y="4389"/>
                  <a:pt x="81720" y="3479"/>
                  <a:pt x="66019" y="464"/>
                </a:cubicBezTo>
                <a:cubicBezTo>
                  <a:pt x="65251" y="321"/>
                  <a:pt x="64448" y="161"/>
                  <a:pt x="63663" y="0"/>
                </a:cubicBezTo>
                <a:close/>
              </a:path>
            </a:pathLst>
          </a:custGeom>
          <a:solidFill>
            <a:schemeClr val="accent3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 flipH="1">
            <a:off x="6449348" y="3761582"/>
            <a:ext cx="2694652" cy="1377354"/>
          </a:xfrm>
          <a:custGeom>
            <a:rect b="b" l="l" r="r" t="t"/>
            <a:pathLst>
              <a:path extrusionOk="0" h="43002" w="84129">
                <a:moveTo>
                  <a:pt x="1" y="1"/>
                </a:moveTo>
                <a:lnTo>
                  <a:pt x="1" y="43001"/>
                </a:lnTo>
                <a:lnTo>
                  <a:pt x="75332" y="43001"/>
                </a:lnTo>
                <a:cubicBezTo>
                  <a:pt x="77866" y="38915"/>
                  <a:pt x="79740" y="34133"/>
                  <a:pt x="81131" y="29619"/>
                </a:cubicBezTo>
                <a:cubicBezTo>
                  <a:pt x="82238" y="26086"/>
                  <a:pt x="83219" y="22536"/>
                  <a:pt x="84129" y="18949"/>
                </a:cubicBezTo>
                <a:cubicBezTo>
                  <a:pt x="67482" y="15916"/>
                  <a:pt x="50906" y="12151"/>
                  <a:pt x="34491" y="8387"/>
                </a:cubicBezTo>
                <a:cubicBezTo>
                  <a:pt x="22982" y="5746"/>
                  <a:pt x="11420" y="3087"/>
                  <a:pt x="1" y="1"/>
                </a:cubicBezTo>
                <a:close/>
              </a:path>
            </a:pathLst>
          </a:custGeom>
          <a:solidFill>
            <a:schemeClr val="accent1"/>
          </a:solidFill>
          <a:ln cap="flat" cmpd="sng" w="11150">
            <a:solidFill>
              <a:srgbClr val="000000"/>
            </a:solidFill>
            <a:prstDash val="solid"/>
            <a:miter lim="178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32"/>
          <p:cNvGrpSpPr/>
          <p:nvPr/>
        </p:nvGrpSpPr>
        <p:grpSpPr>
          <a:xfrm>
            <a:off x="-12" y="1"/>
            <a:ext cx="9144020" cy="5143506"/>
            <a:chOff x="238125" y="845075"/>
            <a:chExt cx="7137075" cy="4014600"/>
          </a:xfrm>
        </p:grpSpPr>
        <p:sp>
          <p:nvSpPr>
            <p:cNvPr id="350" name="Google Shape;350;p32"/>
            <p:cNvSpPr/>
            <p:nvPr/>
          </p:nvSpPr>
          <p:spPr>
            <a:xfrm>
              <a:off x="240800" y="847750"/>
              <a:ext cx="7131725" cy="4009250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238125" y="845075"/>
              <a:ext cx="7137075" cy="4014600"/>
            </a:xfrm>
            <a:custGeom>
              <a:rect b="b" l="l" r="r" t="t"/>
              <a:pathLst>
                <a:path extrusionOk="0" h="160584" w="285483">
                  <a:moveTo>
                    <a:pt x="278791" y="6691"/>
                  </a:moveTo>
                  <a:lnTo>
                    <a:pt x="278791" y="153893"/>
                  </a:lnTo>
                  <a:lnTo>
                    <a:pt x="6691" y="153893"/>
                  </a:lnTo>
                  <a:lnTo>
                    <a:pt x="6691" y="6691"/>
                  </a:lnTo>
                  <a:close/>
                  <a:moveTo>
                    <a:pt x="6477" y="6477"/>
                  </a:moveTo>
                  <a:lnTo>
                    <a:pt x="6477" y="6691"/>
                  </a:lnTo>
                  <a:lnTo>
                    <a:pt x="6477" y="153893"/>
                  </a:lnTo>
                  <a:lnTo>
                    <a:pt x="6477" y="154125"/>
                  </a:lnTo>
                  <a:lnTo>
                    <a:pt x="279023" y="154125"/>
                  </a:lnTo>
                  <a:lnTo>
                    <a:pt x="279023" y="153893"/>
                  </a:lnTo>
                  <a:lnTo>
                    <a:pt x="279023" y="6691"/>
                  </a:lnTo>
                  <a:lnTo>
                    <a:pt x="279023" y="6477"/>
                  </a:lnTo>
                  <a:close/>
                  <a:moveTo>
                    <a:pt x="285268" y="232"/>
                  </a:moveTo>
                  <a:lnTo>
                    <a:pt x="285268" y="160370"/>
                  </a:lnTo>
                  <a:lnTo>
                    <a:pt x="232" y="160370"/>
                  </a:lnTo>
                  <a:lnTo>
                    <a:pt x="232" y="232"/>
                  </a:lnTo>
                  <a:close/>
                  <a:moveTo>
                    <a:pt x="0" y="0"/>
                  </a:moveTo>
                  <a:lnTo>
                    <a:pt x="0" y="160584"/>
                  </a:lnTo>
                  <a:lnTo>
                    <a:pt x="285482" y="160584"/>
                  </a:lnTo>
                  <a:lnTo>
                    <a:pt x="285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405375" y="1012325"/>
              <a:ext cx="6802550" cy="3680075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3"/>
          <p:cNvGrpSpPr/>
          <p:nvPr/>
        </p:nvGrpSpPr>
        <p:grpSpPr>
          <a:xfrm>
            <a:off x="-8" y="0"/>
            <a:ext cx="9144016" cy="5139510"/>
            <a:chOff x="-8" y="0"/>
            <a:chExt cx="9144016" cy="5139510"/>
          </a:xfrm>
        </p:grpSpPr>
        <p:sp>
          <p:nvSpPr>
            <p:cNvPr id="356" name="Google Shape;356;p33"/>
            <p:cNvSpPr/>
            <p:nvPr/>
          </p:nvSpPr>
          <p:spPr>
            <a:xfrm flipH="1">
              <a:off x="1795767" y="0"/>
              <a:ext cx="5985300" cy="4604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2039683" y="577"/>
              <a:ext cx="3540468" cy="1362460"/>
            </a:xfrm>
            <a:custGeom>
              <a:rect b="b" l="l" r="r" t="t"/>
              <a:pathLst>
                <a:path extrusionOk="0" h="42537" w="110536">
                  <a:moveTo>
                    <a:pt x="5621" y="0"/>
                  </a:moveTo>
                  <a:cubicBezTo>
                    <a:pt x="6031" y="11544"/>
                    <a:pt x="4800" y="23249"/>
                    <a:pt x="0" y="33259"/>
                  </a:cubicBezTo>
                  <a:cubicBezTo>
                    <a:pt x="785" y="33419"/>
                    <a:pt x="1588" y="33580"/>
                    <a:pt x="2373" y="33723"/>
                  </a:cubicBezTo>
                  <a:cubicBezTo>
                    <a:pt x="18075" y="36738"/>
                    <a:pt x="34419" y="37684"/>
                    <a:pt x="49514" y="42537"/>
                  </a:cubicBezTo>
                  <a:cubicBezTo>
                    <a:pt x="50834" y="41074"/>
                    <a:pt x="52261" y="39700"/>
                    <a:pt x="53814" y="38451"/>
                  </a:cubicBezTo>
                  <a:cubicBezTo>
                    <a:pt x="68480" y="26728"/>
                    <a:pt x="91711" y="28334"/>
                    <a:pt x="103827" y="13989"/>
                  </a:cubicBezTo>
                  <a:cubicBezTo>
                    <a:pt x="107252" y="9939"/>
                    <a:pt x="109304" y="5139"/>
                    <a:pt x="11053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-8" y="1153"/>
              <a:ext cx="2232875" cy="1064709"/>
            </a:xfrm>
            <a:custGeom>
              <a:rect b="b" l="l" r="r" t="t"/>
              <a:pathLst>
                <a:path extrusionOk="0" h="33241" w="69712">
                  <a:moveTo>
                    <a:pt x="1" y="0"/>
                  </a:moveTo>
                  <a:lnTo>
                    <a:pt x="1" y="10741"/>
                  </a:lnTo>
                  <a:cubicBezTo>
                    <a:pt x="1928" y="12169"/>
                    <a:pt x="3890" y="13507"/>
                    <a:pt x="5960" y="14720"/>
                  </a:cubicBezTo>
                  <a:cubicBezTo>
                    <a:pt x="13436" y="19038"/>
                    <a:pt x="21769" y="21607"/>
                    <a:pt x="30048" y="24123"/>
                  </a:cubicBezTo>
                  <a:cubicBezTo>
                    <a:pt x="41164" y="27513"/>
                    <a:pt x="52315" y="30903"/>
                    <a:pt x="63681" y="33241"/>
                  </a:cubicBezTo>
                  <a:cubicBezTo>
                    <a:pt x="68481" y="23231"/>
                    <a:pt x="69712" y="11526"/>
                    <a:pt x="692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7591187" y="1153"/>
              <a:ext cx="1552814" cy="2197995"/>
            </a:xfrm>
            <a:custGeom>
              <a:rect b="b" l="l" r="r" t="t"/>
              <a:pathLst>
                <a:path extrusionOk="0" h="68623" w="48480">
                  <a:moveTo>
                    <a:pt x="24909" y="0"/>
                  </a:moveTo>
                  <a:lnTo>
                    <a:pt x="9315" y="24088"/>
                  </a:lnTo>
                  <a:cubicBezTo>
                    <a:pt x="6067" y="29137"/>
                    <a:pt x="2766" y="34204"/>
                    <a:pt x="1" y="39557"/>
                  </a:cubicBezTo>
                  <a:cubicBezTo>
                    <a:pt x="14346" y="51940"/>
                    <a:pt x="30797" y="61860"/>
                    <a:pt x="48479" y="68623"/>
                  </a:cubicBezTo>
                  <a:lnTo>
                    <a:pt x="4847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1145" y="344609"/>
              <a:ext cx="2038581" cy="1647079"/>
            </a:xfrm>
            <a:custGeom>
              <a:rect b="b" l="l" r="r" t="t"/>
              <a:pathLst>
                <a:path extrusionOk="0" h="51423" w="63646">
                  <a:moveTo>
                    <a:pt x="0" y="0"/>
                  </a:moveTo>
                  <a:lnTo>
                    <a:pt x="0" y="51423"/>
                  </a:lnTo>
                  <a:cubicBezTo>
                    <a:pt x="8886" y="51387"/>
                    <a:pt x="17790" y="50941"/>
                    <a:pt x="26461" y="49068"/>
                  </a:cubicBezTo>
                  <a:cubicBezTo>
                    <a:pt x="38630" y="46463"/>
                    <a:pt x="50513" y="40753"/>
                    <a:pt x="58292" y="31064"/>
                  </a:cubicBezTo>
                  <a:cubicBezTo>
                    <a:pt x="60434" y="28406"/>
                    <a:pt x="62200" y="25533"/>
                    <a:pt x="63645" y="22518"/>
                  </a:cubicBezTo>
                  <a:cubicBezTo>
                    <a:pt x="52279" y="20180"/>
                    <a:pt x="41128" y="16790"/>
                    <a:pt x="30012" y="13400"/>
                  </a:cubicBezTo>
                  <a:cubicBezTo>
                    <a:pt x="21733" y="10884"/>
                    <a:pt x="13400" y="8333"/>
                    <a:pt x="5942" y="3962"/>
                  </a:cubicBezTo>
                  <a:cubicBezTo>
                    <a:pt x="3872" y="2766"/>
                    <a:pt x="1910" y="142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6517355" y="1153"/>
              <a:ext cx="1871673" cy="1267043"/>
            </a:xfrm>
            <a:custGeom>
              <a:rect b="b" l="l" r="r" t="t"/>
              <a:pathLst>
                <a:path extrusionOk="0" h="39558" w="58435">
                  <a:moveTo>
                    <a:pt x="0" y="0"/>
                  </a:moveTo>
                  <a:cubicBezTo>
                    <a:pt x="8993" y="14845"/>
                    <a:pt x="20394" y="28227"/>
                    <a:pt x="33527" y="39557"/>
                  </a:cubicBezTo>
                  <a:cubicBezTo>
                    <a:pt x="36292" y="34204"/>
                    <a:pt x="39575" y="29137"/>
                    <a:pt x="42841" y="24088"/>
                  </a:cubicBezTo>
                  <a:lnTo>
                    <a:pt x="5843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6623662" y="1268157"/>
              <a:ext cx="2520345" cy="3094130"/>
            </a:xfrm>
            <a:custGeom>
              <a:rect b="b" l="l" r="r" t="t"/>
              <a:pathLst>
                <a:path extrusionOk="0" h="96601" w="78687">
                  <a:moveTo>
                    <a:pt x="30208" y="0"/>
                  </a:moveTo>
                  <a:cubicBezTo>
                    <a:pt x="29619" y="1142"/>
                    <a:pt x="29048" y="2284"/>
                    <a:pt x="28513" y="3444"/>
                  </a:cubicBezTo>
                  <a:cubicBezTo>
                    <a:pt x="24105" y="12990"/>
                    <a:pt x="21732" y="23285"/>
                    <a:pt x="19110" y="33473"/>
                  </a:cubicBezTo>
                  <a:cubicBezTo>
                    <a:pt x="13739" y="54581"/>
                    <a:pt x="7333" y="75439"/>
                    <a:pt x="0" y="95922"/>
                  </a:cubicBezTo>
                  <a:cubicBezTo>
                    <a:pt x="5781" y="94727"/>
                    <a:pt x="11562" y="93603"/>
                    <a:pt x="17397" y="92871"/>
                  </a:cubicBezTo>
                  <a:cubicBezTo>
                    <a:pt x="23357" y="92132"/>
                    <a:pt x="29332" y="91800"/>
                    <a:pt x="35308" y="91800"/>
                  </a:cubicBezTo>
                  <a:cubicBezTo>
                    <a:pt x="49814" y="91800"/>
                    <a:pt x="64331" y="93757"/>
                    <a:pt x="78686" y="96600"/>
                  </a:cubicBezTo>
                  <a:lnTo>
                    <a:pt x="78686" y="29048"/>
                  </a:lnTo>
                  <a:cubicBezTo>
                    <a:pt x="61004" y="22303"/>
                    <a:pt x="44571" y="12383"/>
                    <a:pt x="302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6320179" y="4208494"/>
              <a:ext cx="2823829" cy="931016"/>
            </a:xfrm>
            <a:custGeom>
              <a:rect b="b" l="l" r="r" t="t"/>
              <a:pathLst>
                <a:path extrusionOk="0" h="29067" w="88162">
                  <a:moveTo>
                    <a:pt x="44771" y="0"/>
                  </a:moveTo>
                  <a:cubicBezTo>
                    <a:pt x="38799" y="0"/>
                    <a:pt x="32828" y="332"/>
                    <a:pt x="26872" y="1071"/>
                  </a:cubicBezTo>
                  <a:cubicBezTo>
                    <a:pt x="21037" y="1803"/>
                    <a:pt x="15256" y="2927"/>
                    <a:pt x="9475" y="4122"/>
                  </a:cubicBezTo>
                  <a:cubicBezTo>
                    <a:pt x="6477" y="12490"/>
                    <a:pt x="3319" y="20805"/>
                    <a:pt x="1" y="29066"/>
                  </a:cubicBezTo>
                  <a:lnTo>
                    <a:pt x="88161" y="29066"/>
                  </a:lnTo>
                  <a:lnTo>
                    <a:pt x="88161" y="4818"/>
                  </a:lnTo>
                  <a:cubicBezTo>
                    <a:pt x="73802" y="1961"/>
                    <a:pt x="59281" y="0"/>
                    <a:pt x="44771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157177" y="4339944"/>
              <a:ext cx="1466494" cy="798988"/>
            </a:xfrm>
            <a:custGeom>
              <a:rect b="b" l="l" r="r" t="t"/>
              <a:pathLst>
                <a:path extrusionOk="0" h="24945" w="45785">
                  <a:moveTo>
                    <a:pt x="45785" y="0"/>
                  </a:moveTo>
                  <a:cubicBezTo>
                    <a:pt x="38559" y="1535"/>
                    <a:pt x="31368" y="3212"/>
                    <a:pt x="24088" y="4461"/>
                  </a:cubicBezTo>
                  <a:cubicBezTo>
                    <a:pt x="16202" y="5817"/>
                    <a:pt x="8298" y="6673"/>
                    <a:pt x="358" y="7119"/>
                  </a:cubicBezTo>
                  <a:cubicBezTo>
                    <a:pt x="554" y="13079"/>
                    <a:pt x="429" y="19003"/>
                    <a:pt x="1" y="24944"/>
                  </a:cubicBezTo>
                  <a:lnTo>
                    <a:pt x="36311" y="24944"/>
                  </a:lnTo>
                  <a:cubicBezTo>
                    <a:pt x="39629" y="16683"/>
                    <a:pt x="42805" y="8386"/>
                    <a:pt x="4578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2413439" y="4368515"/>
              <a:ext cx="2761498" cy="769841"/>
            </a:xfrm>
            <a:custGeom>
              <a:rect b="b" l="l" r="r" t="t"/>
              <a:pathLst>
                <a:path extrusionOk="0" h="24035" w="86216">
                  <a:moveTo>
                    <a:pt x="8779" y="0"/>
                  </a:moveTo>
                  <a:cubicBezTo>
                    <a:pt x="7869" y="3569"/>
                    <a:pt x="6888" y="7137"/>
                    <a:pt x="5799" y="10652"/>
                  </a:cubicBezTo>
                  <a:cubicBezTo>
                    <a:pt x="4390" y="15184"/>
                    <a:pt x="2534" y="19931"/>
                    <a:pt x="0" y="24034"/>
                  </a:cubicBezTo>
                  <a:lnTo>
                    <a:pt x="85663" y="24034"/>
                  </a:lnTo>
                  <a:cubicBezTo>
                    <a:pt x="86091" y="18128"/>
                    <a:pt x="86216" y="12187"/>
                    <a:pt x="86020" y="6227"/>
                  </a:cubicBezTo>
                  <a:lnTo>
                    <a:pt x="86020" y="6227"/>
                  </a:lnTo>
                  <a:cubicBezTo>
                    <a:pt x="81613" y="6472"/>
                    <a:pt x="77201" y="6588"/>
                    <a:pt x="72786" y="6588"/>
                  </a:cubicBezTo>
                  <a:cubicBezTo>
                    <a:pt x="51457" y="6588"/>
                    <a:pt x="30051" y="3888"/>
                    <a:pt x="877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-8" y="1065280"/>
              <a:ext cx="3625059" cy="3303286"/>
            </a:xfrm>
            <a:custGeom>
              <a:rect b="b" l="l" r="r" t="t"/>
              <a:pathLst>
                <a:path extrusionOk="0" h="103131" w="113177">
                  <a:moveTo>
                    <a:pt x="63663" y="0"/>
                  </a:moveTo>
                  <a:cubicBezTo>
                    <a:pt x="62218" y="3015"/>
                    <a:pt x="60452" y="5888"/>
                    <a:pt x="58311" y="8547"/>
                  </a:cubicBezTo>
                  <a:cubicBezTo>
                    <a:pt x="50531" y="18217"/>
                    <a:pt x="38612" y="23927"/>
                    <a:pt x="26479" y="26568"/>
                  </a:cubicBezTo>
                  <a:cubicBezTo>
                    <a:pt x="17808" y="28441"/>
                    <a:pt x="8904" y="28887"/>
                    <a:pt x="1" y="28923"/>
                  </a:cubicBezTo>
                  <a:lnTo>
                    <a:pt x="1" y="84182"/>
                  </a:lnTo>
                  <a:cubicBezTo>
                    <a:pt x="11402" y="87268"/>
                    <a:pt x="22982" y="89927"/>
                    <a:pt x="34491" y="92568"/>
                  </a:cubicBezTo>
                  <a:cubicBezTo>
                    <a:pt x="50906" y="96332"/>
                    <a:pt x="67482" y="100097"/>
                    <a:pt x="84129" y="103130"/>
                  </a:cubicBezTo>
                  <a:cubicBezTo>
                    <a:pt x="90285" y="79114"/>
                    <a:pt x="93229" y="54206"/>
                    <a:pt x="101525" y="30832"/>
                  </a:cubicBezTo>
                  <a:cubicBezTo>
                    <a:pt x="104273" y="23088"/>
                    <a:pt x="107770" y="15345"/>
                    <a:pt x="113177" y="9278"/>
                  </a:cubicBezTo>
                  <a:cubicBezTo>
                    <a:pt x="98082" y="4389"/>
                    <a:pt x="81720" y="3479"/>
                    <a:pt x="66019" y="464"/>
                  </a:cubicBezTo>
                  <a:cubicBezTo>
                    <a:pt x="65251" y="321"/>
                    <a:pt x="64448" y="161"/>
                    <a:pt x="63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-8" y="3761582"/>
              <a:ext cx="2694652" cy="1377354"/>
            </a:xfrm>
            <a:custGeom>
              <a:rect b="b" l="l" r="r" t="t"/>
              <a:pathLst>
                <a:path extrusionOk="0" h="43002" w="84129">
                  <a:moveTo>
                    <a:pt x="1" y="1"/>
                  </a:moveTo>
                  <a:lnTo>
                    <a:pt x="1" y="43001"/>
                  </a:lnTo>
                  <a:lnTo>
                    <a:pt x="75332" y="43001"/>
                  </a:lnTo>
                  <a:cubicBezTo>
                    <a:pt x="77866" y="38915"/>
                    <a:pt x="79740" y="34133"/>
                    <a:pt x="81131" y="29619"/>
                  </a:cubicBezTo>
                  <a:cubicBezTo>
                    <a:pt x="82238" y="26086"/>
                    <a:pt x="83219" y="22536"/>
                    <a:pt x="84129" y="18949"/>
                  </a:cubicBezTo>
                  <a:cubicBezTo>
                    <a:pt x="67482" y="15916"/>
                    <a:pt x="50906" y="12151"/>
                    <a:pt x="34491" y="8387"/>
                  </a:cubicBezTo>
                  <a:cubicBezTo>
                    <a:pt x="22982" y="5746"/>
                    <a:pt x="11420" y="308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33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"/>
          <p:cNvSpPr txBox="1"/>
          <p:nvPr>
            <p:ph idx="1" type="subTitle"/>
          </p:nvPr>
        </p:nvSpPr>
        <p:spPr>
          <a:xfrm>
            <a:off x="720000" y="1145700"/>
            <a:ext cx="7704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0" name="Google Shape;37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34"/>
          <p:cNvGrpSpPr/>
          <p:nvPr/>
        </p:nvGrpSpPr>
        <p:grpSpPr>
          <a:xfrm>
            <a:off x="-8" y="0"/>
            <a:ext cx="9144016" cy="5139510"/>
            <a:chOff x="-8" y="0"/>
            <a:chExt cx="9144016" cy="5139510"/>
          </a:xfrm>
        </p:grpSpPr>
        <p:sp>
          <p:nvSpPr>
            <p:cNvPr id="373" name="Google Shape;373;p34"/>
            <p:cNvSpPr/>
            <p:nvPr/>
          </p:nvSpPr>
          <p:spPr>
            <a:xfrm flipH="1">
              <a:off x="1795767" y="0"/>
              <a:ext cx="5985300" cy="4604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2039683" y="577"/>
              <a:ext cx="3540468" cy="1362460"/>
            </a:xfrm>
            <a:custGeom>
              <a:rect b="b" l="l" r="r" t="t"/>
              <a:pathLst>
                <a:path extrusionOk="0" h="42537" w="110536">
                  <a:moveTo>
                    <a:pt x="5621" y="0"/>
                  </a:moveTo>
                  <a:cubicBezTo>
                    <a:pt x="6031" y="11544"/>
                    <a:pt x="4800" y="23249"/>
                    <a:pt x="0" y="33259"/>
                  </a:cubicBezTo>
                  <a:cubicBezTo>
                    <a:pt x="785" y="33419"/>
                    <a:pt x="1588" y="33580"/>
                    <a:pt x="2373" y="33723"/>
                  </a:cubicBezTo>
                  <a:cubicBezTo>
                    <a:pt x="18075" y="36738"/>
                    <a:pt x="34419" y="37684"/>
                    <a:pt x="49514" y="42537"/>
                  </a:cubicBezTo>
                  <a:cubicBezTo>
                    <a:pt x="50834" y="41074"/>
                    <a:pt x="52261" y="39700"/>
                    <a:pt x="53814" y="38451"/>
                  </a:cubicBezTo>
                  <a:cubicBezTo>
                    <a:pt x="68480" y="26728"/>
                    <a:pt x="91711" y="28334"/>
                    <a:pt x="103827" y="13989"/>
                  </a:cubicBezTo>
                  <a:cubicBezTo>
                    <a:pt x="107252" y="9939"/>
                    <a:pt x="109304" y="5139"/>
                    <a:pt x="11053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8" y="1153"/>
              <a:ext cx="2232875" cy="1064709"/>
            </a:xfrm>
            <a:custGeom>
              <a:rect b="b" l="l" r="r" t="t"/>
              <a:pathLst>
                <a:path extrusionOk="0" h="33241" w="69712">
                  <a:moveTo>
                    <a:pt x="1" y="0"/>
                  </a:moveTo>
                  <a:lnTo>
                    <a:pt x="1" y="10741"/>
                  </a:lnTo>
                  <a:cubicBezTo>
                    <a:pt x="1928" y="12169"/>
                    <a:pt x="3890" y="13507"/>
                    <a:pt x="5960" y="14720"/>
                  </a:cubicBezTo>
                  <a:cubicBezTo>
                    <a:pt x="13436" y="19038"/>
                    <a:pt x="21769" y="21607"/>
                    <a:pt x="30048" y="24123"/>
                  </a:cubicBezTo>
                  <a:cubicBezTo>
                    <a:pt x="41164" y="27513"/>
                    <a:pt x="52315" y="30903"/>
                    <a:pt x="63681" y="33241"/>
                  </a:cubicBezTo>
                  <a:cubicBezTo>
                    <a:pt x="68481" y="23231"/>
                    <a:pt x="69712" y="11526"/>
                    <a:pt x="692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7591187" y="1153"/>
              <a:ext cx="1552814" cy="2197995"/>
            </a:xfrm>
            <a:custGeom>
              <a:rect b="b" l="l" r="r" t="t"/>
              <a:pathLst>
                <a:path extrusionOk="0" h="68623" w="48480">
                  <a:moveTo>
                    <a:pt x="24909" y="0"/>
                  </a:moveTo>
                  <a:lnTo>
                    <a:pt x="9315" y="24088"/>
                  </a:lnTo>
                  <a:cubicBezTo>
                    <a:pt x="6067" y="29137"/>
                    <a:pt x="2766" y="34204"/>
                    <a:pt x="1" y="39557"/>
                  </a:cubicBezTo>
                  <a:cubicBezTo>
                    <a:pt x="14346" y="51940"/>
                    <a:pt x="30797" y="61860"/>
                    <a:pt x="48479" y="68623"/>
                  </a:cubicBezTo>
                  <a:lnTo>
                    <a:pt x="4847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145" y="344609"/>
              <a:ext cx="2038581" cy="1647079"/>
            </a:xfrm>
            <a:custGeom>
              <a:rect b="b" l="l" r="r" t="t"/>
              <a:pathLst>
                <a:path extrusionOk="0" h="51423" w="63646">
                  <a:moveTo>
                    <a:pt x="0" y="0"/>
                  </a:moveTo>
                  <a:lnTo>
                    <a:pt x="0" y="51423"/>
                  </a:lnTo>
                  <a:cubicBezTo>
                    <a:pt x="8886" y="51387"/>
                    <a:pt x="17790" y="50941"/>
                    <a:pt x="26461" y="49068"/>
                  </a:cubicBezTo>
                  <a:cubicBezTo>
                    <a:pt x="38630" y="46463"/>
                    <a:pt x="50513" y="40753"/>
                    <a:pt x="58292" y="31064"/>
                  </a:cubicBezTo>
                  <a:cubicBezTo>
                    <a:pt x="60434" y="28406"/>
                    <a:pt x="62200" y="25533"/>
                    <a:pt x="63645" y="22518"/>
                  </a:cubicBezTo>
                  <a:cubicBezTo>
                    <a:pt x="52279" y="20180"/>
                    <a:pt x="41128" y="16790"/>
                    <a:pt x="30012" y="13400"/>
                  </a:cubicBezTo>
                  <a:cubicBezTo>
                    <a:pt x="21733" y="10884"/>
                    <a:pt x="13400" y="8333"/>
                    <a:pt x="5942" y="3962"/>
                  </a:cubicBezTo>
                  <a:cubicBezTo>
                    <a:pt x="3872" y="2766"/>
                    <a:pt x="1910" y="142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6517355" y="1153"/>
              <a:ext cx="1871673" cy="1267043"/>
            </a:xfrm>
            <a:custGeom>
              <a:rect b="b" l="l" r="r" t="t"/>
              <a:pathLst>
                <a:path extrusionOk="0" h="39558" w="58435">
                  <a:moveTo>
                    <a:pt x="0" y="0"/>
                  </a:moveTo>
                  <a:cubicBezTo>
                    <a:pt x="8993" y="14845"/>
                    <a:pt x="20394" y="28227"/>
                    <a:pt x="33527" y="39557"/>
                  </a:cubicBezTo>
                  <a:cubicBezTo>
                    <a:pt x="36292" y="34204"/>
                    <a:pt x="39575" y="29137"/>
                    <a:pt x="42841" y="24088"/>
                  </a:cubicBezTo>
                  <a:lnTo>
                    <a:pt x="5843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6623662" y="1268157"/>
              <a:ext cx="2520345" cy="3094130"/>
            </a:xfrm>
            <a:custGeom>
              <a:rect b="b" l="l" r="r" t="t"/>
              <a:pathLst>
                <a:path extrusionOk="0" h="96601" w="78687">
                  <a:moveTo>
                    <a:pt x="30208" y="0"/>
                  </a:moveTo>
                  <a:cubicBezTo>
                    <a:pt x="29619" y="1142"/>
                    <a:pt x="29048" y="2284"/>
                    <a:pt x="28513" y="3444"/>
                  </a:cubicBezTo>
                  <a:cubicBezTo>
                    <a:pt x="24105" y="12990"/>
                    <a:pt x="21732" y="23285"/>
                    <a:pt x="19110" y="33473"/>
                  </a:cubicBezTo>
                  <a:cubicBezTo>
                    <a:pt x="13739" y="54581"/>
                    <a:pt x="7333" y="75439"/>
                    <a:pt x="0" y="95922"/>
                  </a:cubicBezTo>
                  <a:cubicBezTo>
                    <a:pt x="5781" y="94727"/>
                    <a:pt x="11562" y="93603"/>
                    <a:pt x="17397" y="92871"/>
                  </a:cubicBezTo>
                  <a:cubicBezTo>
                    <a:pt x="23357" y="92132"/>
                    <a:pt x="29332" y="91800"/>
                    <a:pt x="35308" y="91800"/>
                  </a:cubicBezTo>
                  <a:cubicBezTo>
                    <a:pt x="49814" y="91800"/>
                    <a:pt x="64331" y="93757"/>
                    <a:pt x="78686" y="96600"/>
                  </a:cubicBezTo>
                  <a:lnTo>
                    <a:pt x="78686" y="29048"/>
                  </a:lnTo>
                  <a:cubicBezTo>
                    <a:pt x="61004" y="22303"/>
                    <a:pt x="44571" y="12383"/>
                    <a:pt x="302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6320179" y="4208494"/>
              <a:ext cx="2823829" cy="931016"/>
            </a:xfrm>
            <a:custGeom>
              <a:rect b="b" l="l" r="r" t="t"/>
              <a:pathLst>
                <a:path extrusionOk="0" h="29067" w="88162">
                  <a:moveTo>
                    <a:pt x="44771" y="0"/>
                  </a:moveTo>
                  <a:cubicBezTo>
                    <a:pt x="38799" y="0"/>
                    <a:pt x="32828" y="332"/>
                    <a:pt x="26872" y="1071"/>
                  </a:cubicBezTo>
                  <a:cubicBezTo>
                    <a:pt x="21037" y="1803"/>
                    <a:pt x="15256" y="2927"/>
                    <a:pt x="9475" y="4122"/>
                  </a:cubicBezTo>
                  <a:cubicBezTo>
                    <a:pt x="6477" y="12490"/>
                    <a:pt x="3319" y="20805"/>
                    <a:pt x="1" y="29066"/>
                  </a:cubicBezTo>
                  <a:lnTo>
                    <a:pt x="88161" y="29066"/>
                  </a:lnTo>
                  <a:lnTo>
                    <a:pt x="88161" y="4818"/>
                  </a:lnTo>
                  <a:cubicBezTo>
                    <a:pt x="73802" y="1961"/>
                    <a:pt x="59281" y="0"/>
                    <a:pt x="44771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5157177" y="4339944"/>
              <a:ext cx="1466494" cy="798988"/>
            </a:xfrm>
            <a:custGeom>
              <a:rect b="b" l="l" r="r" t="t"/>
              <a:pathLst>
                <a:path extrusionOk="0" h="24945" w="45785">
                  <a:moveTo>
                    <a:pt x="45785" y="0"/>
                  </a:moveTo>
                  <a:cubicBezTo>
                    <a:pt x="38559" y="1535"/>
                    <a:pt x="31368" y="3212"/>
                    <a:pt x="24088" y="4461"/>
                  </a:cubicBezTo>
                  <a:cubicBezTo>
                    <a:pt x="16202" y="5817"/>
                    <a:pt x="8298" y="6673"/>
                    <a:pt x="358" y="7119"/>
                  </a:cubicBezTo>
                  <a:cubicBezTo>
                    <a:pt x="554" y="13079"/>
                    <a:pt x="429" y="19003"/>
                    <a:pt x="1" y="24944"/>
                  </a:cubicBezTo>
                  <a:lnTo>
                    <a:pt x="36311" y="24944"/>
                  </a:lnTo>
                  <a:cubicBezTo>
                    <a:pt x="39629" y="16683"/>
                    <a:pt x="42805" y="8386"/>
                    <a:pt x="4578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2413439" y="4368515"/>
              <a:ext cx="2761498" cy="769841"/>
            </a:xfrm>
            <a:custGeom>
              <a:rect b="b" l="l" r="r" t="t"/>
              <a:pathLst>
                <a:path extrusionOk="0" h="24035" w="86216">
                  <a:moveTo>
                    <a:pt x="8779" y="0"/>
                  </a:moveTo>
                  <a:cubicBezTo>
                    <a:pt x="7869" y="3569"/>
                    <a:pt x="6888" y="7137"/>
                    <a:pt x="5799" y="10652"/>
                  </a:cubicBezTo>
                  <a:cubicBezTo>
                    <a:pt x="4390" y="15184"/>
                    <a:pt x="2534" y="19931"/>
                    <a:pt x="0" y="24034"/>
                  </a:cubicBezTo>
                  <a:lnTo>
                    <a:pt x="85663" y="24034"/>
                  </a:lnTo>
                  <a:cubicBezTo>
                    <a:pt x="86091" y="18128"/>
                    <a:pt x="86216" y="12187"/>
                    <a:pt x="86020" y="6227"/>
                  </a:cubicBezTo>
                  <a:lnTo>
                    <a:pt x="86020" y="6227"/>
                  </a:lnTo>
                  <a:cubicBezTo>
                    <a:pt x="81613" y="6472"/>
                    <a:pt x="77201" y="6588"/>
                    <a:pt x="72786" y="6588"/>
                  </a:cubicBezTo>
                  <a:cubicBezTo>
                    <a:pt x="51457" y="6588"/>
                    <a:pt x="30051" y="3888"/>
                    <a:pt x="877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8" y="1065280"/>
              <a:ext cx="3625059" cy="3303286"/>
            </a:xfrm>
            <a:custGeom>
              <a:rect b="b" l="l" r="r" t="t"/>
              <a:pathLst>
                <a:path extrusionOk="0" h="103131" w="113177">
                  <a:moveTo>
                    <a:pt x="63663" y="0"/>
                  </a:moveTo>
                  <a:cubicBezTo>
                    <a:pt x="62218" y="3015"/>
                    <a:pt x="60452" y="5888"/>
                    <a:pt x="58311" y="8547"/>
                  </a:cubicBezTo>
                  <a:cubicBezTo>
                    <a:pt x="50531" y="18217"/>
                    <a:pt x="38612" y="23927"/>
                    <a:pt x="26479" y="26568"/>
                  </a:cubicBezTo>
                  <a:cubicBezTo>
                    <a:pt x="17808" y="28441"/>
                    <a:pt x="8904" y="28887"/>
                    <a:pt x="1" y="28923"/>
                  </a:cubicBezTo>
                  <a:lnTo>
                    <a:pt x="1" y="84182"/>
                  </a:lnTo>
                  <a:cubicBezTo>
                    <a:pt x="11402" y="87268"/>
                    <a:pt x="22982" y="89927"/>
                    <a:pt x="34491" y="92568"/>
                  </a:cubicBezTo>
                  <a:cubicBezTo>
                    <a:pt x="50906" y="96332"/>
                    <a:pt x="67482" y="100097"/>
                    <a:pt x="84129" y="103130"/>
                  </a:cubicBezTo>
                  <a:cubicBezTo>
                    <a:pt x="90285" y="79114"/>
                    <a:pt x="93229" y="54206"/>
                    <a:pt x="101525" y="30832"/>
                  </a:cubicBezTo>
                  <a:cubicBezTo>
                    <a:pt x="104273" y="23088"/>
                    <a:pt x="107770" y="15345"/>
                    <a:pt x="113177" y="9278"/>
                  </a:cubicBezTo>
                  <a:cubicBezTo>
                    <a:pt x="98082" y="4389"/>
                    <a:pt x="81720" y="3479"/>
                    <a:pt x="66019" y="464"/>
                  </a:cubicBezTo>
                  <a:cubicBezTo>
                    <a:pt x="65251" y="321"/>
                    <a:pt x="64448" y="161"/>
                    <a:pt x="63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8" y="3761582"/>
              <a:ext cx="2694652" cy="1377354"/>
            </a:xfrm>
            <a:custGeom>
              <a:rect b="b" l="l" r="r" t="t"/>
              <a:pathLst>
                <a:path extrusionOk="0" h="43002" w="84129">
                  <a:moveTo>
                    <a:pt x="1" y="1"/>
                  </a:moveTo>
                  <a:lnTo>
                    <a:pt x="1" y="43001"/>
                  </a:lnTo>
                  <a:lnTo>
                    <a:pt x="75332" y="43001"/>
                  </a:lnTo>
                  <a:cubicBezTo>
                    <a:pt x="77866" y="38915"/>
                    <a:pt x="79740" y="34133"/>
                    <a:pt x="81131" y="29619"/>
                  </a:cubicBezTo>
                  <a:cubicBezTo>
                    <a:pt x="82238" y="26086"/>
                    <a:pt x="83219" y="22536"/>
                    <a:pt x="84129" y="18949"/>
                  </a:cubicBezTo>
                  <a:cubicBezTo>
                    <a:pt x="67482" y="15916"/>
                    <a:pt x="50906" y="12151"/>
                    <a:pt x="34491" y="8387"/>
                  </a:cubicBezTo>
                  <a:cubicBezTo>
                    <a:pt x="22982" y="5746"/>
                    <a:pt x="11420" y="308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34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 txBox="1"/>
          <p:nvPr>
            <p:ph idx="1" type="subTitle"/>
          </p:nvPr>
        </p:nvSpPr>
        <p:spPr>
          <a:xfrm>
            <a:off x="720000" y="3341110"/>
            <a:ext cx="3777000" cy="9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4"/>
          <p:cNvSpPr txBox="1"/>
          <p:nvPr>
            <p:ph type="title"/>
          </p:nvPr>
        </p:nvSpPr>
        <p:spPr>
          <a:xfrm>
            <a:off x="720000" y="1031338"/>
            <a:ext cx="3777000" cy="2292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1_1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5"/>
          <p:cNvGrpSpPr/>
          <p:nvPr/>
        </p:nvGrpSpPr>
        <p:grpSpPr>
          <a:xfrm>
            <a:off x="-8" y="0"/>
            <a:ext cx="9144016" cy="5139510"/>
            <a:chOff x="-8" y="0"/>
            <a:chExt cx="9144016" cy="5139510"/>
          </a:xfrm>
        </p:grpSpPr>
        <p:sp>
          <p:nvSpPr>
            <p:cNvPr id="390" name="Google Shape;390;p35"/>
            <p:cNvSpPr/>
            <p:nvPr/>
          </p:nvSpPr>
          <p:spPr>
            <a:xfrm flipH="1">
              <a:off x="1795767" y="0"/>
              <a:ext cx="5985300" cy="4604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2039683" y="577"/>
              <a:ext cx="3540468" cy="1362460"/>
            </a:xfrm>
            <a:custGeom>
              <a:rect b="b" l="l" r="r" t="t"/>
              <a:pathLst>
                <a:path extrusionOk="0" h="42537" w="110536">
                  <a:moveTo>
                    <a:pt x="5621" y="0"/>
                  </a:moveTo>
                  <a:cubicBezTo>
                    <a:pt x="6031" y="11544"/>
                    <a:pt x="4800" y="23249"/>
                    <a:pt x="0" y="33259"/>
                  </a:cubicBezTo>
                  <a:cubicBezTo>
                    <a:pt x="785" y="33419"/>
                    <a:pt x="1588" y="33580"/>
                    <a:pt x="2373" y="33723"/>
                  </a:cubicBezTo>
                  <a:cubicBezTo>
                    <a:pt x="18075" y="36738"/>
                    <a:pt x="34419" y="37684"/>
                    <a:pt x="49514" y="42537"/>
                  </a:cubicBezTo>
                  <a:cubicBezTo>
                    <a:pt x="50834" y="41074"/>
                    <a:pt x="52261" y="39700"/>
                    <a:pt x="53814" y="38451"/>
                  </a:cubicBezTo>
                  <a:cubicBezTo>
                    <a:pt x="68480" y="26728"/>
                    <a:pt x="91711" y="28334"/>
                    <a:pt x="103827" y="13989"/>
                  </a:cubicBezTo>
                  <a:cubicBezTo>
                    <a:pt x="107252" y="9939"/>
                    <a:pt x="109304" y="5139"/>
                    <a:pt x="11053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-8" y="1153"/>
              <a:ext cx="2232875" cy="1064709"/>
            </a:xfrm>
            <a:custGeom>
              <a:rect b="b" l="l" r="r" t="t"/>
              <a:pathLst>
                <a:path extrusionOk="0" h="33241" w="69712">
                  <a:moveTo>
                    <a:pt x="1" y="0"/>
                  </a:moveTo>
                  <a:lnTo>
                    <a:pt x="1" y="10741"/>
                  </a:lnTo>
                  <a:cubicBezTo>
                    <a:pt x="1928" y="12169"/>
                    <a:pt x="3890" y="13507"/>
                    <a:pt x="5960" y="14720"/>
                  </a:cubicBezTo>
                  <a:cubicBezTo>
                    <a:pt x="13436" y="19038"/>
                    <a:pt x="21769" y="21607"/>
                    <a:pt x="30048" y="24123"/>
                  </a:cubicBezTo>
                  <a:cubicBezTo>
                    <a:pt x="41164" y="27513"/>
                    <a:pt x="52315" y="30903"/>
                    <a:pt x="63681" y="33241"/>
                  </a:cubicBezTo>
                  <a:cubicBezTo>
                    <a:pt x="68481" y="23231"/>
                    <a:pt x="69712" y="11526"/>
                    <a:pt x="692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7591187" y="1153"/>
              <a:ext cx="1552814" cy="2197995"/>
            </a:xfrm>
            <a:custGeom>
              <a:rect b="b" l="l" r="r" t="t"/>
              <a:pathLst>
                <a:path extrusionOk="0" h="68623" w="48480">
                  <a:moveTo>
                    <a:pt x="24909" y="0"/>
                  </a:moveTo>
                  <a:lnTo>
                    <a:pt x="9315" y="24088"/>
                  </a:lnTo>
                  <a:cubicBezTo>
                    <a:pt x="6067" y="29137"/>
                    <a:pt x="2766" y="34204"/>
                    <a:pt x="1" y="39557"/>
                  </a:cubicBezTo>
                  <a:cubicBezTo>
                    <a:pt x="14346" y="51940"/>
                    <a:pt x="30797" y="61860"/>
                    <a:pt x="48479" y="68623"/>
                  </a:cubicBezTo>
                  <a:lnTo>
                    <a:pt x="4847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1145" y="344609"/>
              <a:ext cx="2038581" cy="1647079"/>
            </a:xfrm>
            <a:custGeom>
              <a:rect b="b" l="l" r="r" t="t"/>
              <a:pathLst>
                <a:path extrusionOk="0" h="51423" w="63646">
                  <a:moveTo>
                    <a:pt x="0" y="0"/>
                  </a:moveTo>
                  <a:lnTo>
                    <a:pt x="0" y="51423"/>
                  </a:lnTo>
                  <a:cubicBezTo>
                    <a:pt x="8886" y="51387"/>
                    <a:pt x="17790" y="50941"/>
                    <a:pt x="26461" y="49068"/>
                  </a:cubicBezTo>
                  <a:cubicBezTo>
                    <a:pt x="38630" y="46463"/>
                    <a:pt x="50513" y="40753"/>
                    <a:pt x="58292" y="31064"/>
                  </a:cubicBezTo>
                  <a:cubicBezTo>
                    <a:pt x="60434" y="28406"/>
                    <a:pt x="62200" y="25533"/>
                    <a:pt x="63645" y="22518"/>
                  </a:cubicBezTo>
                  <a:cubicBezTo>
                    <a:pt x="52279" y="20180"/>
                    <a:pt x="41128" y="16790"/>
                    <a:pt x="30012" y="13400"/>
                  </a:cubicBezTo>
                  <a:cubicBezTo>
                    <a:pt x="21733" y="10884"/>
                    <a:pt x="13400" y="8333"/>
                    <a:pt x="5942" y="3962"/>
                  </a:cubicBezTo>
                  <a:cubicBezTo>
                    <a:pt x="3872" y="2766"/>
                    <a:pt x="1910" y="142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6517355" y="1153"/>
              <a:ext cx="1871673" cy="1267043"/>
            </a:xfrm>
            <a:custGeom>
              <a:rect b="b" l="l" r="r" t="t"/>
              <a:pathLst>
                <a:path extrusionOk="0" h="39558" w="58435">
                  <a:moveTo>
                    <a:pt x="0" y="0"/>
                  </a:moveTo>
                  <a:cubicBezTo>
                    <a:pt x="8993" y="14845"/>
                    <a:pt x="20394" y="28227"/>
                    <a:pt x="33527" y="39557"/>
                  </a:cubicBezTo>
                  <a:cubicBezTo>
                    <a:pt x="36292" y="34204"/>
                    <a:pt x="39575" y="29137"/>
                    <a:pt x="42841" y="24088"/>
                  </a:cubicBezTo>
                  <a:lnTo>
                    <a:pt x="5843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6623662" y="1268157"/>
              <a:ext cx="2520345" cy="3094130"/>
            </a:xfrm>
            <a:custGeom>
              <a:rect b="b" l="l" r="r" t="t"/>
              <a:pathLst>
                <a:path extrusionOk="0" h="96601" w="78687">
                  <a:moveTo>
                    <a:pt x="30208" y="0"/>
                  </a:moveTo>
                  <a:cubicBezTo>
                    <a:pt x="29619" y="1142"/>
                    <a:pt x="29048" y="2284"/>
                    <a:pt x="28513" y="3444"/>
                  </a:cubicBezTo>
                  <a:cubicBezTo>
                    <a:pt x="24105" y="12990"/>
                    <a:pt x="21732" y="23285"/>
                    <a:pt x="19110" y="33473"/>
                  </a:cubicBezTo>
                  <a:cubicBezTo>
                    <a:pt x="13739" y="54581"/>
                    <a:pt x="7333" y="75439"/>
                    <a:pt x="0" y="95922"/>
                  </a:cubicBezTo>
                  <a:cubicBezTo>
                    <a:pt x="5781" y="94727"/>
                    <a:pt x="11562" y="93603"/>
                    <a:pt x="17397" y="92871"/>
                  </a:cubicBezTo>
                  <a:cubicBezTo>
                    <a:pt x="23357" y="92132"/>
                    <a:pt x="29332" y="91800"/>
                    <a:pt x="35308" y="91800"/>
                  </a:cubicBezTo>
                  <a:cubicBezTo>
                    <a:pt x="49814" y="91800"/>
                    <a:pt x="64331" y="93757"/>
                    <a:pt x="78686" y="96600"/>
                  </a:cubicBezTo>
                  <a:lnTo>
                    <a:pt x="78686" y="29048"/>
                  </a:lnTo>
                  <a:cubicBezTo>
                    <a:pt x="61004" y="22303"/>
                    <a:pt x="44571" y="12383"/>
                    <a:pt x="302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6320179" y="4208494"/>
              <a:ext cx="2823829" cy="931016"/>
            </a:xfrm>
            <a:custGeom>
              <a:rect b="b" l="l" r="r" t="t"/>
              <a:pathLst>
                <a:path extrusionOk="0" h="29067" w="88162">
                  <a:moveTo>
                    <a:pt x="44771" y="0"/>
                  </a:moveTo>
                  <a:cubicBezTo>
                    <a:pt x="38799" y="0"/>
                    <a:pt x="32828" y="332"/>
                    <a:pt x="26872" y="1071"/>
                  </a:cubicBezTo>
                  <a:cubicBezTo>
                    <a:pt x="21037" y="1803"/>
                    <a:pt x="15256" y="2927"/>
                    <a:pt x="9475" y="4122"/>
                  </a:cubicBezTo>
                  <a:cubicBezTo>
                    <a:pt x="6477" y="12490"/>
                    <a:pt x="3319" y="20805"/>
                    <a:pt x="1" y="29066"/>
                  </a:cubicBezTo>
                  <a:lnTo>
                    <a:pt x="88161" y="29066"/>
                  </a:lnTo>
                  <a:lnTo>
                    <a:pt x="88161" y="4818"/>
                  </a:lnTo>
                  <a:cubicBezTo>
                    <a:pt x="73802" y="1961"/>
                    <a:pt x="59281" y="0"/>
                    <a:pt x="44771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157177" y="4339944"/>
              <a:ext cx="1466494" cy="798988"/>
            </a:xfrm>
            <a:custGeom>
              <a:rect b="b" l="l" r="r" t="t"/>
              <a:pathLst>
                <a:path extrusionOk="0" h="24945" w="45785">
                  <a:moveTo>
                    <a:pt x="45785" y="0"/>
                  </a:moveTo>
                  <a:cubicBezTo>
                    <a:pt x="38559" y="1535"/>
                    <a:pt x="31368" y="3212"/>
                    <a:pt x="24088" y="4461"/>
                  </a:cubicBezTo>
                  <a:cubicBezTo>
                    <a:pt x="16202" y="5817"/>
                    <a:pt x="8298" y="6673"/>
                    <a:pt x="358" y="7119"/>
                  </a:cubicBezTo>
                  <a:cubicBezTo>
                    <a:pt x="554" y="13079"/>
                    <a:pt x="429" y="19003"/>
                    <a:pt x="1" y="24944"/>
                  </a:cubicBezTo>
                  <a:lnTo>
                    <a:pt x="36311" y="24944"/>
                  </a:lnTo>
                  <a:cubicBezTo>
                    <a:pt x="39629" y="16683"/>
                    <a:pt x="42805" y="8386"/>
                    <a:pt x="4578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2413439" y="4368515"/>
              <a:ext cx="2761498" cy="769841"/>
            </a:xfrm>
            <a:custGeom>
              <a:rect b="b" l="l" r="r" t="t"/>
              <a:pathLst>
                <a:path extrusionOk="0" h="24035" w="86216">
                  <a:moveTo>
                    <a:pt x="8779" y="0"/>
                  </a:moveTo>
                  <a:cubicBezTo>
                    <a:pt x="7869" y="3569"/>
                    <a:pt x="6888" y="7137"/>
                    <a:pt x="5799" y="10652"/>
                  </a:cubicBezTo>
                  <a:cubicBezTo>
                    <a:pt x="4390" y="15184"/>
                    <a:pt x="2534" y="19931"/>
                    <a:pt x="0" y="24034"/>
                  </a:cubicBezTo>
                  <a:lnTo>
                    <a:pt x="85663" y="24034"/>
                  </a:lnTo>
                  <a:cubicBezTo>
                    <a:pt x="86091" y="18128"/>
                    <a:pt x="86216" y="12187"/>
                    <a:pt x="86020" y="6227"/>
                  </a:cubicBezTo>
                  <a:lnTo>
                    <a:pt x="86020" y="6227"/>
                  </a:lnTo>
                  <a:cubicBezTo>
                    <a:pt x="81613" y="6472"/>
                    <a:pt x="77201" y="6588"/>
                    <a:pt x="72786" y="6588"/>
                  </a:cubicBezTo>
                  <a:cubicBezTo>
                    <a:pt x="51457" y="6588"/>
                    <a:pt x="30051" y="3888"/>
                    <a:pt x="877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-8" y="1065280"/>
              <a:ext cx="3625059" cy="3303286"/>
            </a:xfrm>
            <a:custGeom>
              <a:rect b="b" l="l" r="r" t="t"/>
              <a:pathLst>
                <a:path extrusionOk="0" h="103131" w="113177">
                  <a:moveTo>
                    <a:pt x="63663" y="0"/>
                  </a:moveTo>
                  <a:cubicBezTo>
                    <a:pt x="62218" y="3015"/>
                    <a:pt x="60452" y="5888"/>
                    <a:pt x="58311" y="8547"/>
                  </a:cubicBezTo>
                  <a:cubicBezTo>
                    <a:pt x="50531" y="18217"/>
                    <a:pt x="38612" y="23927"/>
                    <a:pt x="26479" y="26568"/>
                  </a:cubicBezTo>
                  <a:cubicBezTo>
                    <a:pt x="17808" y="28441"/>
                    <a:pt x="8904" y="28887"/>
                    <a:pt x="1" y="28923"/>
                  </a:cubicBezTo>
                  <a:lnTo>
                    <a:pt x="1" y="84182"/>
                  </a:lnTo>
                  <a:cubicBezTo>
                    <a:pt x="11402" y="87268"/>
                    <a:pt x="22982" y="89927"/>
                    <a:pt x="34491" y="92568"/>
                  </a:cubicBezTo>
                  <a:cubicBezTo>
                    <a:pt x="50906" y="96332"/>
                    <a:pt x="67482" y="100097"/>
                    <a:pt x="84129" y="103130"/>
                  </a:cubicBezTo>
                  <a:cubicBezTo>
                    <a:pt x="90285" y="79114"/>
                    <a:pt x="93229" y="54206"/>
                    <a:pt x="101525" y="30832"/>
                  </a:cubicBezTo>
                  <a:cubicBezTo>
                    <a:pt x="104273" y="23088"/>
                    <a:pt x="107770" y="15345"/>
                    <a:pt x="113177" y="9278"/>
                  </a:cubicBezTo>
                  <a:cubicBezTo>
                    <a:pt x="98082" y="4389"/>
                    <a:pt x="81720" y="3479"/>
                    <a:pt x="66019" y="464"/>
                  </a:cubicBezTo>
                  <a:cubicBezTo>
                    <a:pt x="65251" y="321"/>
                    <a:pt x="64448" y="161"/>
                    <a:pt x="63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-8" y="3761582"/>
              <a:ext cx="2694652" cy="1377354"/>
            </a:xfrm>
            <a:custGeom>
              <a:rect b="b" l="l" r="r" t="t"/>
              <a:pathLst>
                <a:path extrusionOk="0" h="43002" w="84129">
                  <a:moveTo>
                    <a:pt x="1" y="1"/>
                  </a:moveTo>
                  <a:lnTo>
                    <a:pt x="1" y="43001"/>
                  </a:lnTo>
                  <a:lnTo>
                    <a:pt x="75332" y="43001"/>
                  </a:lnTo>
                  <a:cubicBezTo>
                    <a:pt x="77866" y="38915"/>
                    <a:pt x="79740" y="34133"/>
                    <a:pt x="81131" y="29619"/>
                  </a:cubicBezTo>
                  <a:cubicBezTo>
                    <a:pt x="82238" y="26086"/>
                    <a:pt x="83219" y="22536"/>
                    <a:pt x="84129" y="18949"/>
                  </a:cubicBezTo>
                  <a:cubicBezTo>
                    <a:pt x="67482" y="15916"/>
                    <a:pt x="50906" y="12151"/>
                    <a:pt x="34491" y="8387"/>
                  </a:cubicBezTo>
                  <a:cubicBezTo>
                    <a:pt x="22982" y="5746"/>
                    <a:pt x="11420" y="308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35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 txBox="1"/>
          <p:nvPr>
            <p:ph idx="1" type="subTitle"/>
          </p:nvPr>
        </p:nvSpPr>
        <p:spPr>
          <a:xfrm>
            <a:off x="4280992" y="2495171"/>
            <a:ext cx="3582300" cy="10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 txBox="1"/>
          <p:nvPr>
            <p:ph type="title"/>
          </p:nvPr>
        </p:nvSpPr>
        <p:spPr>
          <a:xfrm>
            <a:off x="4307275" y="1834870"/>
            <a:ext cx="35298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36"/>
          <p:cNvGrpSpPr/>
          <p:nvPr/>
        </p:nvGrpSpPr>
        <p:grpSpPr>
          <a:xfrm>
            <a:off x="0" y="4"/>
            <a:ext cx="9143975" cy="5143337"/>
            <a:chOff x="0" y="4"/>
            <a:chExt cx="9143975" cy="5143337"/>
          </a:xfrm>
        </p:grpSpPr>
        <p:sp>
          <p:nvSpPr>
            <p:cNvPr id="407" name="Google Shape;407;p36"/>
            <p:cNvSpPr/>
            <p:nvPr/>
          </p:nvSpPr>
          <p:spPr>
            <a:xfrm>
              <a:off x="6424382" y="4485118"/>
              <a:ext cx="1224636" cy="657820"/>
            </a:xfrm>
            <a:custGeom>
              <a:rect b="b" l="l" r="r" t="t"/>
              <a:pathLst>
                <a:path extrusionOk="0" h="20520" w="38237">
                  <a:moveTo>
                    <a:pt x="22803" y="0"/>
                  </a:moveTo>
                  <a:cubicBezTo>
                    <a:pt x="17700" y="5192"/>
                    <a:pt x="12615" y="10438"/>
                    <a:pt x="7048" y="15113"/>
                  </a:cubicBezTo>
                  <a:cubicBezTo>
                    <a:pt x="4782" y="17022"/>
                    <a:pt x="2445" y="18806"/>
                    <a:pt x="0" y="20519"/>
                  </a:cubicBezTo>
                  <a:lnTo>
                    <a:pt x="38237" y="20519"/>
                  </a:lnTo>
                  <a:cubicBezTo>
                    <a:pt x="36453" y="18628"/>
                    <a:pt x="34704" y="16719"/>
                    <a:pt x="32991" y="14774"/>
                  </a:cubicBezTo>
                  <a:cubicBezTo>
                    <a:pt x="29030" y="10260"/>
                    <a:pt x="25158" y="5460"/>
                    <a:pt x="22803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7154715" y="3510988"/>
              <a:ext cx="1989260" cy="1631919"/>
            </a:xfrm>
            <a:custGeom>
              <a:rect b="b" l="l" r="r" t="t"/>
              <a:pathLst>
                <a:path extrusionOk="0" h="50906" w="62111">
                  <a:moveTo>
                    <a:pt x="62110" y="0"/>
                  </a:moveTo>
                  <a:cubicBezTo>
                    <a:pt x="48122" y="535"/>
                    <a:pt x="34597" y="3676"/>
                    <a:pt x="22678" y="10991"/>
                  </a:cubicBezTo>
                  <a:cubicBezTo>
                    <a:pt x="14131" y="16219"/>
                    <a:pt x="7048" y="23249"/>
                    <a:pt x="0" y="30386"/>
                  </a:cubicBezTo>
                  <a:cubicBezTo>
                    <a:pt x="2355" y="35846"/>
                    <a:pt x="6227" y="40646"/>
                    <a:pt x="10188" y="45160"/>
                  </a:cubicBezTo>
                  <a:cubicBezTo>
                    <a:pt x="11901" y="47105"/>
                    <a:pt x="13650" y="49014"/>
                    <a:pt x="15434" y="50905"/>
                  </a:cubicBezTo>
                  <a:lnTo>
                    <a:pt x="62110" y="50905"/>
                  </a:lnTo>
                  <a:lnTo>
                    <a:pt x="62110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7487292" y="4"/>
              <a:ext cx="1656110" cy="2556810"/>
            </a:xfrm>
            <a:custGeom>
              <a:rect b="b" l="l" r="r" t="t"/>
              <a:pathLst>
                <a:path extrusionOk="0" h="79757" w="51709">
                  <a:moveTo>
                    <a:pt x="2623" y="0"/>
                  </a:moveTo>
                  <a:cubicBezTo>
                    <a:pt x="7102" y="23017"/>
                    <a:pt x="4961" y="47533"/>
                    <a:pt x="0" y="71513"/>
                  </a:cubicBezTo>
                  <a:cubicBezTo>
                    <a:pt x="17254" y="74243"/>
                    <a:pt x="34490" y="77009"/>
                    <a:pt x="51708" y="79757"/>
                  </a:cubicBezTo>
                  <a:lnTo>
                    <a:pt x="5170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0" y="2551701"/>
              <a:ext cx="3872765" cy="2591176"/>
            </a:xfrm>
            <a:custGeom>
              <a:rect b="b" l="l" r="r" t="t"/>
              <a:pathLst>
                <a:path extrusionOk="0" h="80829" w="120920">
                  <a:moveTo>
                    <a:pt x="21429" y="1"/>
                  </a:moveTo>
                  <a:cubicBezTo>
                    <a:pt x="15113" y="6406"/>
                    <a:pt x="7869" y="11920"/>
                    <a:pt x="0" y="16291"/>
                  </a:cubicBezTo>
                  <a:lnTo>
                    <a:pt x="0" y="80828"/>
                  </a:lnTo>
                  <a:lnTo>
                    <a:pt x="103077" y="80828"/>
                  </a:lnTo>
                  <a:cubicBezTo>
                    <a:pt x="104094" y="70925"/>
                    <a:pt x="106985" y="61023"/>
                    <a:pt x="110571" y="51727"/>
                  </a:cubicBezTo>
                  <a:cubicBezTo>
                    <a:pt x="113729" y="43626"/>
                    <a:pt x="117423" y="35722"/>
                    <a:pt x="120920" y="27746"/>
                  </a:cubicBezTo>
                  <a:cubicBezTo>
                    <a:pt x="120795" y="27693"/>
                    <a:pt x="120652" y="27621"/>
                    <a:pt x="120509" y="27550"/>
                  </a:cubicBezTo>
                  <a:cubicBezTo>
                    <a:pt x="101703" y="18432"/>
                    <a:pt x="81006" y="14007"/>
                    <a:pt x="60487" y="10064"/>
                  </a:cubicBezTo>
                  <a:cubicBezTo>
                    <a:pt x="47283" y="7548"/>
                    <a:pt x="33812" y="5086"/>
                    <a:pt x="2142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7017539" y="2292604"/>
              <a:ext cx="2125857" cy="2191900"/>
            </a:xfrm>
            <a:custGeom>
              <a:rect b="b" l="l" r="r" t="t"/>
              <a:pathLst>
                <a:path extrusionOk="0" h="68374" w="66376">
                  <a:moveTo>
                    <a:pt x="14667" y="0"/>
                  </a:moveTo>
                  <a:cubicBezTo>
                    <a:pt x="12348" y="11188"/>
                    <a:pt x="9440" y="22268"/>
                    <a:pt x="6281" y="33027"/>
                  </a:cubicBezTo>
                  <a:cubicBezTo>
                    <a:pt x="3230" y="43483"/>
                    <a:pt x="1" y="54617"/>
                    <a:pt x="3070" y="65054"/>
                  </a:cubicBezTo>
                  <a:cubicBezTo>
                    <a:pt x="3409" y="66196"/>
                    <a:pt x="3819" y="67303"/>
                    <a:pt x="4283" y="68373"/>
                  </a:cubicBezTo>
                  <a:cubicBezTo>
                    <a:pt x="11331" y="61236"/>
                    <a:pt x="18414" y="54206"/>
                    <a:pt x="26943" y="48996"/>
                  </a:cubicBezTo>
                  <a:cubicBezTo>
                    <a:pt x="38844" y="41681"/>
                    <a:pt x="52387" y="38540"/>
                    <a:pt x="66375" y="37987"/>
                  </a:cubicBezTo>
                  <a:lnTo>
                    <a:pt x="66375" y="8244"/>
                  </a:lnTo>
                  <a:cubicBezTo>
                    <a:pt x="49139" y="5496"/>
                    <a:pt x="31886" y="2730"/>
                    <a:pt x="1466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0" y="2170750"/>
              <a:ext cx="686349" cy="903220"/>
            </a:xfrm>
            <a:custGeom>
              <a:rect b="b" l="l" r="r" t="t"/>
              <a:pathLst>
                <a:path extrusionOk="0" h="28175" w="21430">
                  <a:moveTo>
                    <a:pt x="0" y="1"/>
                  </a:moveTo>
                  <a:lnTo>
                    <a:pt x="0" y="28174"/>
                  </a:lnTo>
                  <a:cubicBezTo>
                    <a:pt x="7869" y="23803"/>
                    <a:pt x="15113" y="18307"/>
                    <a:pt x="21429" y="11884"/>
                  </a:cubicBezTo>
                  <a:cubicBezTo>
                    <a:pt x="18592" y="10724"/>
                    <a:pt x="15827" y="9440"/>
                    <a:pt x="13132" y="7959"/>
                  </a:cubicBezTo>
                  <a:cubicBezTo>
                    <a:pt x="8779" y="5603"/>
                    <a:pt x="4407" y="276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686871" y="4"/>
              <a:ext cx="3727072" cy="3441116"/>
            </a:xfrm>
            <a:custGeom>
              <a:rect b="b" l="l" r="r" t="t"/>
              <a:pathLst>
                <a:path extrusionOk="0" h="107342" w="116371">
                  <a:moveTo>
                    <a:pt x="59453" y="0"/>
                  </a:moveTo>
                  <a:cubicBezTo>
                    <a:pt x="56794" y="4925"/>
                    <a:pt x="54207" y="9903"/>
                    <a:pt x="51709" y="14916"/>
                  </a:cubicBezTo>
                  <a:cubicBezTo>
                    <a:pt x="47944" y="22446"/>
                    <a:pt x="44304" y="30154"/>
                    <a:pt x="38541" y="36238"/>
                  </a:cubicBezTo>
                  <a:cubicBezTo>
                    <a:pt x="33991" y="41056"/>
                    <a:pt x="28317" y="44678"/>
                    <a:pt x="23642" y="49353"/>
                  </a:cubicBezTo>
                  <a:cubicBezTo>
                    <a:pt x="17665" y="55366"/>
                    <a:pt x="13526" y="62877"/>
                    <a:pt x="8476" y="69693"/>
                  </a:cubicBezTo>
                  <a:cubicBezTo>
                    <a:pt x="5889" y="73208"/>
                    <a:pt x="3052" y="76509"/>
                    <a:pt x="1" y="79596"/>
                  </a:cubicBezTo>
                  <a:cubicBezTo>
                    <a:pt x="12384" y="84681"/>
                    <a:pt x="25837" y="87126"/>
                    <a:pt x="39059" y="89659"/>
                  </a:cubicBezTo>
                  <a:cubicBezTo>
                    <a:pt x="59578" y="93585"/>
                    <a:pt x="80275" y="98027"/>
                    <a:pt x="99081" y="107145"/>
                  </a:cubicBezTo>
                  <a:cubicBezTo>
                    <a:pt x="99206" y="107216"/>
                    <a:pt x="99349" y="107288"/>
                    <a:pt x="99509" y="107341"/>
                  </a:cubicBezTo>
                  <a:cubicBezTo>
                    <a:pt x="103435" y="98402"/>
                    <a:pt x="107110" y="89374"/>
                    <a:pt x="109537" y="79935"/>
                  </a:cubicBezTo>
                  <a:cubicBezTo>
                    <a:pt x="116371" y="53189"/>
                    <a:pt x="112196" y="23838"/>
                    <a:pt x="98314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0" y="4"/>
              <a:ext cx="2589840" cy="2551649"/>
            </a:xfrm>
            <a:custGeom>
              <a:rect b="b" l="l" r="r" t="t"/>
              <a:pathLst>
                <a:path extrusionOk="0" h="79596" w="80863">
                  <a:moveTo>
                    <a:pt x="0" y="0"/>
                  </a:moveTo>
                  <a:lnTo>
                    <a:pt x="0" y="67713"/>
                  </a:lnTo>
                  <a:cubicBezTo>
                    <a:pt x="4407" y="70478"/>
                    <a:pt x="8797" y="73315"/>
                    <a:pt x="13132" y="75671"/>
                  </a:cubicBezTo>
                  <a:cubicBezTo>
                    <a:pt x="15827" y="77152"/>
                    <a:pt x="18592" y="78436"/>
                    <a:pt x="21429" y="79596"/>
                  </a:cubicBezTo>
                  <a:cubicBezTo>
                    <a:pt x="24480" y="76509"/>
                    <a:pt x="27317" y="73208"/>
                    <a:pt x="29904" y="69693"/>
                  </a:cubicBezTo>
                  <a:cubicBezTo>
                    <a:pt x="34954" y="62895"/>
                    <a:pt x="39093" y="55366"/>
                    <a:pt x="45071" y="49353"/>
                  </a:cubicBezTo>
                  <a:cubicBezTo>
                    <a:pt x="49763" y="44678"/>
                    <a:pt x="55437" y="41056"/>
                    <a:pt x="59969" y="36238"/>
                  </a:cubicBezTo>
                  <a:cubicBezTo>
                    <a:pt x="65732" y="30136"/>
                    <a:pt x="69390" y="22410"/>
                    <a:pt x="73137" y="14916"/>
                  </a:cubicBezTo>
                  <a:cubicBezTo>
                    <a:pt x="75635" y="9903"/>
                    <a:pt x="78222" y="4925"/>
                    <a:pt x="80863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3835086" y="1126"/>
              <a:ext cx="3651615" cy="5142215"/>
            </a:xfrm>
            <a:custGeom>
              <a:rect b="b" l="l" r="r" t="t"/>
              <a:pathLst>
                <a:path extrusionOk="0" h="160406" w="114015">
                  <a:moveTo>
                    <a:pt x="0" y="1"/>
                  </a:moveTo>
                  <a:cubicBezTo>
                    <a:pt x="13846" y="23803"/>
                    <a:pt x="18039" y="53154"/>
                    <a:pt x="11205" y="79900"/>
                  </a:cubicBezTo>
                  <a:cubicBezTo>
                    <a:pt x="8797" y="89357"/>
                    <a:pt x="5085" y="98367"/>
                    <a:pt x="1160" y="107306"/>
                  </a:cubicBezTo>
                  <a:cubicBezTo>
                    <a:pt x="19805" y="116424"/>
                    <a:pt x="36595" y="130734"/>
                    <a:pt x="44928" y="149754"/>
                  </a:cubicBezTo>
                  <a:cubicBezTo>
                    <a:pt x="46445" y="153215"/>
                    <a:pt x="47640" y="156784"/>
                    <a:pt x="48675" y="160406"/>
                  </a:cubicBezTo>
                  <a:lnTo>
                    <a:pt x="80827" y="160406"/>
                  </a:lnTo>
                  <a:cubicBezTo>
                    <a:pt x="83254" y="158711"/>
                    <a:pt x="85609" y="156909"/>
                    <a:pt x="87875" y="155000"/>
                  </a:cubicBezTo>
                  <a:cubicBezTo>
                    <a:pt x="93424" y="150343"/>
                    <a:pt x="98509" y="145061"/>
                    <a:pt x="103630" y="139887"/>
                  </a:cubicBezTo>
                  <a:cubicBezTo>
                    <a:pt x="103148" y="138816"/>
                    <a:pt x="102756" y="137710"/>
                    <a:pt x="102417" y="136568"/>
                  </a:cubicBezTo>
                  <a:cubicBezTo>
                    <a:pt x="99348" y="126130"/>
                    <a:pt x="102577" y="114979"/>
                    <a:pt x="105629" y="104541"/>
                  </a:cubicBezTo>
                  <a:cubicBezTo>
                    <a:pt x="108769" y="93764"/>
                    <a:pt x="111695" y="82683"/>
                    <a:pt x="114015" y="71496"/>
                  </a:cubicBezTo>
                  <a:cubicBezTo>
                    <a:pt x="103541" y="69819"/>
                    <a:pt x="93032" y="68142"/>
                    <a:pt x="82540" y="66464"/>
                  </a:cubicBezTo>
                  <a:cubicBezTo>
                    <a:pt x="73048" y="64948"/>
                    <a:pt x="62985" y="63199"/>
                    <a:pt x="55723" y="56901"/>
                  </a:cubicBezTo>
                  <a:cubicBezTo>
                    <a:pt x="42519" y="45482"/>
                    <a:pt x="43947" y="24963"/>
                    <a:pt x="46480" y="7709"/>
                  </a:cubicBezTo>
                  <a:lnTo>
                    <a:pt x="47622" y="1"/>
                  </a:ln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6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 txBox="1"/>
          <p:nvPr>
            <p:ph type="title"/>
          </p:nvPr>
        </p:nvSpPr>
        <p:spPr>
          <a:xfrm>
            <a:off x="1313821" y="2688039"/>
            <a:ext cx="209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8" name="Google Shape;418;p36"/>
          <p:cNvSpPr txBox="1"/>
          <p:nvPr>
            <p:ph idx="1" type="subTitle"/>
          </p:nvPr>
        </p:nvSpPr>
        <p:spPr>
          <a:xfrm>
            <a:off x="1295521" y="3099057"/>
            <a:ext cx="21342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6"/>
          <p:cNvSpPr txBox="1"/>
          <p:nvPr>
            <p:ph idx="2" type="title"/>
          </p:nvPr>
        </p:nvSpPr>
        <p:spPr>
          <a:xfrm>
            <a:off x="3539871" y="2688039"/>
            <a:ext cx="209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0" name="Google Shape;420;p36"/>
          <p:cNvSpPr txBox="1"/>
          <p:nvPr>
            <p:ph idx="3" type="subTitle"/>
          </p:nvPr>
        </p:nvSpPr>
        <p:spPr>
          <a:xfrm>
            <a:off x="3539871" y="3099062"/>
            <a:ext cx="20976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6"/>
          <p:cNvSpPr txBox="1"/>
          <p:nvPr>
            <p:ph idx="4" type="title"/>
          </p:nvPr>
        </p:nvSpPr>
        <p:spPr>
          <a:xfrm>
            <a:off x="5750871" y="2688039"/>
            <a:ext cx="209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2" name="Google Shape;422;p36"/>
          <p:cNvSpPr txBox="1"/>
          <p:nvPr>
            <p:ph idx="5" type="subTitle"/>
          </p:nvPr>
        </p:nvSpPr>
        <p:spPr>
          <a:xfrm>
            <a:off x="5750871" y="3099062"/>
            <a:ext cx="20976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37"/>
          <p:cNvGrpSpPr/>
          <p:nvPr/>
        </p:nvGrpSpPr>
        <p:grpSpPr>
          <a:xfrm>
            <a:off x="0" y="4"/>
            <a:ext cx="9143975" cy="5143337"/>
            <a:chOff x="0" y="4"/>
            <a:chExt cx="9143975" cy="5143337"/>
          </a:xfrm>
        </p:grpSpPr>
        <p:sp>
          <p:nvSpPr>
            <p:cNvPr id="426" name="Google Shape;426;p37"/>
            <p:cNvSpPr/>
            <p:nvPr/>
          </p:nvSpPr>
          <p:spPr>
            <a:xfrm>
              <a:off x="6424382" y="4485118"/>
              <a:ext cx="1224636" cy="657820"/>
            </a:xfrm>
            <a:custGeom>
              <a:rect b="b" l="l" r="r" t="t"/>
              <a:pathLst>
                <a:path extrusionOk="0" h="20520" w="38237">
                  <a:moveTo>
                    <a:pt x="22803" y="0"/>
                  </a:moveTo>
                  <a:cubicBezTo>
                    <a:pt x="17700" y="5192"/>
                    <a:pt x="12615" y="10438"/>
                    <a:pt x="7048" y="15113"/>
                  </a:cubicBezTo>
                  <a:cubicBezTo>
                    <a:pt x="4782" y="17022"/>
                    <a:pt x="2445" y="18806"/>
                    <a:pt x="0" y="20519"/>
                  </a:cubicBezTo>
                  <a:lnTo>
                    <a:pt x="38237" y="20519"/>
                  </a:lnTo>
                  <a:cubicBezTo>
                    <a:pt x="36453" y="18628"/>
                    <a:pt x="34704" y="16719"/>
                    <a:pt x="32991" y="14774"/>
                  </a:cubicBezTo>
                  <a:cubicBezTo>
                    <a:pt x="29030" y="10260"/>
                    <a:pt x="25158" y="5460"/>
                    <a:pt x="22803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154715" y="3510988"/>
              <a:ext cx="1989260" cy="1631919"/>
            </a:xfrm>
            <a:custGeom>
              <a:rect b="b" l="l" r="r" t="t"/>
              <a:pathLst>
                <a:path extrusionOk="0" h="50906" w="62111">
                  <a:moveTo>
                    <a:pt x="62110" y="0"/>
                  </a:moveTo>
                  <a:cubicBezTo>
                    <a:pt x="48122" y="535"/>
                    <a:pt x="34597" y="3676"/>
                    <a:pt x="22678" y="10991"/>
                  </a:cubicBezTo>
                  <a:cubicBezTo>
                    <a:pt x="14131" y="16219"/>
                    <a:pt x="7048" y="23249"/>
                    <a:pt x="0" y="30386"/>
                  </a:cubicBezTo>
                  <a:cubicBezTo>
                    <a:pt x="2355" y="35846"/>
                    <a:pt x="6227" y="40646"/>
                    <a:pt x="10188" y="45160"/>
                  </a:cubicBezTo>
                  <a:cubicBezTo>
                    <a:pt x="11901" y="47105"/>
                    <a:pt x="13650" y="49014"/>
                    <a:pt x="15434" y="50905"/>
                  </a:cubicBezTo>
                  <a:lnTo>
                    <a:pt x="62110" y="50905"/>
                  </a:lnTo>
                  <a:lnTo>
                    <a:pt x="62110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487292" y="4"/>
              <a:ext cx="1656110" cy="2556810"/>
            </a:xfrm>
            <a:custGeom>
              <a:rect b="b" l="l" r="r" t="t"/>
              <a:pathLst>
                <a:path extrusionOk="0" h="79757" w="51709">
                  <a:moveTo>
                    <a:pt x="2623" y="0"/>
                  </a:moveTo>
                  <a:cubicBezTo>
                    <a:pt x="7102" y="23017"/>
                    <a:pt x="4961" y="47533"/>
                    <a:pt x="0" y="71513"/>
                  </a:cubicBezTo>
                  <a:cubicBezTo>
                    <a:pt x="17254" y="74243"/>
                    <a:pt x="34490" y="77009"/>
                    <a:pt x="51708" y="79757"/>
                  </a:cubicBezTo>
                  <a:lnTo>
                    <a:pt x="5170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0" y="2551701"/>
              <a:ext cx="3872765" cy="2591176"/>
            </a:xfrm>
            <a:custGeom>
              <a:rect b="b" l="l" r="r" t="t"/>
              <a:pathLst>
                <a:path extrusionOk="0" h="80829" w="120920">
                  <a:moveTo>
                    <a:pt x="21429" y="1"/>
                  </a:moveTo>
                  <a:cubicBezTo>
                    <a:pt x="15113" y="6406"/>
                    <a:pt x="7869" y="11920"/>
                    <a:pt x="0" y="16291"/>
                  </a:cubicBezTo>
                  <a:lnTo>
                    <a:pt x="0" y="80828"/>
                  </a:lnTo>
                  <a:lnTo>
                    <a:pt x="103077" y="80828"/>
                  </a:lnTo>
                  <a:cubicBezTo>
                    <a:pt x="104094" y="70925"/>
                    <a:pt x="106985" y="61023"/>
                    <a:pt x="110571" y="51727"/>
                  </a:cubicBezTo>
                  <a:cubicBezTo>
                    <a:pt x="113729" y="43626"/>
                    <a:pt x="117423" y="35722"/>
                    <a:pt x="120920" y="27746"/>
                  </a:cubicBezTo>
                  <a:cubicBezTo>
                    <a:pt x="120795" y="27693"/>
                    <a:pt x="120652" y="27621"/>
                    <a:pt x="120509" y="27550"/>
                  </a:cubicBezTo>
                  <a:cubicBezTo>
                    <a:pt x="101703" y="18432"/>
                    <a:pt x="81006" y="14007"/>
                    <a:pt x="60487" y="10064"/>
                  </a:cubicBezTo>
                  <a:cubicBezTo>
                    <a:pt x="47283" y="7548"/>
                    <a:pt x="33812" y="5086"/>
                    <a:pt x="2142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017539" y="2292604"/>
              <a:ext cx="2125857" cy="2191900"/>
            </a:xfrm>
            <a:custGeom>
              <a:rect b="b" l="l" r="r" t="t"/>
              <a:pathLst>
                <a:path extrusionOk="0" h="68374" w="66376">
                  <a:moveTo>
                    <a:pt x="14667" y="0"/>
                  </a:moveTo>
                  <a:cubicBezTo>
                    <a:pt x="12348" y="11188"/>
                    <a:pt x="9440" y="22268"/>
                    <a:pt x="6281" y="33027"/>
                  </a:cubicBezTo>
                  <a:cubicBezTo>
                    <a:pt x="3230" y="43483"/>
                    <a:pt x="1" y="54617"/>
                    <a:pt x="3070" y="65054"/>
                  </a:cubicBezTo>
                  <a:cubicBezTo>
                    <a:pt x="3409" y="66196"/>
                    <a:pt x="3819" y="67303"/>
                    <a:pt x="4283" y="68373"/>
                  </a:cubicBezTo>
                  <a:cubicBezTo>
                    <a:pt x="11331" y="61236"/>
                    <a:pt x="18414" y="54206"/>
                    <a:pt x="26943" y="48996"/>
                  </a:cubicBezTo>
                  <a:cubicBezTo>
                    <a:pt x="38844" y="41681"/>
                    <a:pt x="52387" y="38540"/>
                    <a:pt x="66375" y="37987"/>
                  </a:cubicBezTo>
                  <a:lnTo>
                    <a:pt x="66375" y="8244"/>
                  </a:lnTo>
                  <a:cubicBezTo>
                    <a:pt x="49139" y="5496"/>
                    <a:pt x="31886" y="2730"/>
                    <a:pt x="1466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0" y="2170750"/>
              <a:ext cx="686349" cy="903220"/>
            </a:xfrm>
            <a:custGeom>
              <a:rect b="b" l="l" r="r" t="t"/>
              <a:pathLst>
                <a:path extrusionOk="0" h="28175" w="21430">
                  <a:moveTo>
                    <a:pt x="0" y="1"/>
                  </a:moveTo>
                  <a:lnTo>
                    <a:pt x="0" y="28174"/>
                  </a:lnTo>
                  <a:cubicBezTo>
                    <a:pt x="7869" y="23803"/>
                    <a:pt x="15113" y="18307"/>
                    <a:pt x="21429" y="11884"/>
                  </a:cubicBezTo>
                  <a:cubicBezTo>
                    <a:pt x="18592" y="10724"/>
                    <a:pt x="15827" y="9440"/>
                    <a:pt x="13132" y="7959"/>
                  </a:cubicBezTo>
                  <a:cubicBezTo>
                    <a:pt x="8779" y="5603"/>
                    <a:pt x="4407" y="276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86871" y="4"/>
              <a:ext cx="3727072" cy="3441116"/>
            </a:xfrm>
            <a:custGeom>
              <a:rect b="b" l="l" r="r" t="t"/>
              <a:pathLst>
                <a:path extrusionOk="0" h="107342" w="116371">
                  <a:moveTo>
                    <a:pt x="59453" y="0"/>
                  </a:moveTo>
                  <a:cubicBezTo>
                    <a:pt x="56794" y="4925"/>
                    <a:pt x="54207" y="9903"/>
                    <a:pt x="51709" y="14916"/>
                  </a:cubicBezTo>
                  <a:cubicBezTo>
                    <a:pt x="47944" y="22446"/>
                    <a:pt x="44304" y="30154"/>
                    <a:pt x="38541" y="36238"/>
                  </a:cubicBezTo>
                  <a:cubicBezTo>
                    <a:pt x="33991" y="41056"/>
                    <a:pt x="28317" y="44678"/>
                    <a:pt x="23642" y="49353"/>
                  </a:cubicBezTo>
                  <a:cubicBezTo>
                    <a:pt x="17665" y="55366"/>
                    <a:pt x="13526" y="62877"/>
                    <a:pt x="8476" y="69693"/>
                  </a:cubicBezTo>
                  <a:cubicBezTo>
                    <a:pt x="5889" y="73208"/>
                    <a:pt x="3052" y="76509"/>
                    <a:pt x="1" y="79596"/>
                  </a:cubicBezTo>
                  <a:cubicBezTo>
                    <a:pt x="12384" y="84681"/>
                    <a:pt x="25837" y="87126"/>
                    <a:pt x="39059" y="89659"/>
                  </a:cubicBezTo>
                  <a:cubicBezTo>
                    <a:pt x="59578" y="93585"/>
                    <a:pt x="80275" y="98027"/>
                    <a:pt x="99081" y="107145"/>
                  </a:cubicBezTo>
                  <a:cubicBezTo>
                    <a:pt x="99206" y="107216"/>
                    <a:pt x="99349" y="107288"/>
                    <a:pt x="99509" y="107341"/>
                  </a:cubicBezTo>
                  <a:cubicBezTo>
                    <a:pt x="103435" y="98402"/>
                    <a:pt x="107110" y="89374"/>
                    <a:pt x="109537" y="79935"/>
                  </a:cubicBezTo>
                  <a:cubicBezTo>
                    <a:pt x="116371" y="53189"/>
                    <a:pt x="112196" y="23838"/>
                    <a:pt x="98314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0" y="4"/>
              <a:ext cx="2589840" cy="2551649"/>
            </a:xfrm>
            <a:custGeom>
              <a:rect b="b" l="l" r="r" t="t"/>
              <a:pathLst>
                <a:path extrusionOk="0" h="79596" w="80863">
                  <a:moveTo>
                    <a:pt x="0" y="0"/>
                  </a:moveTo>
                  <a:lnTo>
                    <a:pt x="0" y="67713"/>
                  </a:lnTo>
                  <a:cubicBezTo>
                    <a:pt x="4407" y="70478"/>
                    <a:pt x="8797" y="73315"/>
                    <a:pt x="13132" y="75671"/>
                  </a:cubicBezTo>
                  <a:cubicBezTo>
                    <a:pt x="15827" y="77152"/>
                    <a:pt x="18592" y="78436"/>
                    <a:pt x="21429" y="79596"/>
                  </a:cubicBezTo>
                  <a:cubicBezTo>
                    <a:pt x="24480" y="76509"/>
                    <a:pt x="27317" y="73208"/>
                    <a:pt x="29904" y="69693"/>
                  </a:cubicBezTo>
                  <a:cubicBezTo>
                    <a:pt x="34954" y="62895"/>
                    <a:pt x="39093" y="55366"/>
                    <a:pt x="45071" y="49353"/>
                  </a:cubicBezTo>
                  <a:cubicBezTo>
                    <a:pt x="49763" y="44678"/>
                    <a:pt x="55437" y="41056"/>
                    <a:pt x="59969" y="36238"/>
                  </a:cubicBezTo>
                  <a:cubicBezTo>
                    <a:pt x="65732" y="30136"/>
                    <a:pt x="69390" y="22410"/>
                    <a:pt x="73137" y="14916"/>
                  </a:cubicBezTo>
                  <a:cubicBezTo>
                    <a:pt x="75635" y="9903"/>
                    <a:pt x="78222" y="4925"/>
                    <a:pt x="80863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3835086" y="1126"/>
              <a:ext cx="3651615" cy="5142215"/>
            </a:xfrm>
            <a:custGeom>
              <a:rect b="b" l="l" r="r" t="t"/>
              <a:pathLst>
                <a:path extrusionOk="0" h="160406" w="114015">
                  <a:moveTo>
                    <a:pt x="0" y="1"/>
                  </a:moveTo>
                  <a:cubicBezTo>
                    <a:pt x="13846" y="23803"/>
                    <a:pt x="18039" y="53154"/>
                    <a:pt x="11205" y="79900"/>
                  </a:cubicBezTo>
                  <a:cubicBezTo>
                    <a:pt x="8797" y="89357"/>
                    <a:pt x="5085" y="98367"/>
                    <a:pt x="1160" y="107306"/>
                  </a:cubicBezTo>
                  <a:cubicBezTo>
                    <a:pt x="19805" y="116424"/>
                    <a:pt x="36595" y="130734"/>
                    <a:pt x="44928" y="149754"/>
                  </a:cubicBezTo>
                  <a:cubicBezTo>
                    <a:pt x="46445" y="153215"/>
                    <a:pt x="47640" y="156784"/>
                    <a:pt x="48675" y="160406"/>
                  </a:cubicBezTo>
                  <a:lnTo>
                    <a:pt x="80827" y="160406"/>
                  </a:lnTo>
                  <a:cubicBezTo>
                    <a:pt x="83254" y="158711"/>
                    <a:pt x="85609" y="156909"/>
                    <a:pt x="87875" y="155000"/>
                  </a:cubicBezTo>
                  <a:cubicBezTo>
                    <a:pt x="93424" y="150343"/>
                    <a:pt x="98509" y="145061"/>
                    <a:pt x="103630" y="139887"/>
                  </a:cubicBezTo>
                  <a:cubicBezTo>
                    <a:pt x="103148" y="138816"/>
                    <a:pt x="102756" y="137710"/>
                    <a:pt x="102417" y="136568"/>
                  </a:cubicBezTo>
                  <a:cubicBezTo>
                    <a:pt x="99348" y="126130"/>
                    <a:pt x="102577" y="114979"/>
                    <a:pt x="105629" y="104541"/>
                  </a:cubicBezTo>
                  <a:cubicBezTo>
                    <a:pt x="108769" y="93764"/>
                    <a:pt x="111695" y="82683"/>
                    <a:pt x="114015" y="71496"/>
                  </a:cubicBezTo>
                  <a:cubicBezTo>
                    <a:pt x="103541" y="69819"/>
                    <a:pt x="93032" y="68142"/>
                    <a:pt x="82540" y="66464"/>
                  </a:cubicBezTo>
                  <a:cubicBezTo>
                    <a:pt x="73048" y="64948"/>
                    <a:pt x="62985" y="63199"/>
                    <a:pt x="55723" y="56901"/>
                  </a:cubicBezTo>
                  <a:cubicBezTo>
                    <a:pt x="42519" y="45482"/>
                    <a:pt x="43947" y="24963"/>
                    <a:pt x="46480" y="7709"/>
                  </a:cubicBezTo>
                  <a:lnTo>
                    <a:pt x="47622" y="1"/>
                  </a:ln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37"/>
          <p:cNvSpPr txBox="1"/>
          <p:nvPr>
            <p:ph type="title"/>
          </p:nvPr>
        </p:nvSpPr>
        <p:spPr>
          <a:xfrm>
            <a:off x="943237" y="3455175"/>
            <a:ext cx="2336400" cy="4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37"/>
          <p:cNvSpPr txBox="1"/>
          <p:nvPr>
            <p:ph idx="1" type="subTitle"/>
          </p:nvPr>
        </p:nvSpPr>
        <p:spPr>
          <a:xfrm>
            <a:off x="943225" y="3917200"/>
            <a:ext cx="2336400" cy="6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37"/>
          <p:cNvSpPr txBox="1"/>
          <p:nvPr>
            <p:ph idx="2" type="title"/>
          </p:nvPr>
        </p:nvSpPr>
        <p:spPr>
          <a:xfrm>
            <a:off x="3403788" y="3455175"/>
            <a:ext cx="2336400" cy="4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37"/>
          <p:cNvSpPr txBox="1"/>
          <p:nvPr>
            <p:ph idx="3" type="subTitle"/>
          </p:nvPr>
        </p:nvSpPr>
        <p:spPr>
          <a:xfrm>
            <a:off x="3403788" y="3917202"/>
            <a:ext cx="2336400" cy="6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37"/>
          <p:cNvSpPr txBox="1"/>
          <p:nvPr>
            <p:ph idx="4" type="title"/>
          </p:nvPr>
        </p:nvSpPr>
        <p:spPr>
          <a:xfrm>
            <a:off x="5864375" y="3455175"/>
            <a:ext cx="2336400" cy="4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0" name="Google Shape;440;p37"/>
          <p:cNvSpPr txBox="1"/>
          <p:nvPr>
            <p:ph idx="5" type="subTitle"/>
          </p:nvPr>
        </p:nvSpPr>
        <p:spPr>
          <a:xfrm>
            <a:off x="5864375" y="3917203"/>
            <a:ext cx="2336400" cy="6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3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38"/>
          <p:cNvGrpSpPr/>
          <p:nvPr/>
        </p:nvGrpSpPr>
        <p:grpSpPr>
          <a:xfrm>
            <a:off x="0" y="-173"/>
            <a:ext cx="9143883" cy="5143337"/>
            <a:chOff x="0" y="-173"/>
            <a:chExt cx="9143883" cy="5143337"/>
          </a:xfrm>
        </p:grpSpPr>
        <p:sp>
          <p:nvSpPr>
            <p:cNvPr id="444" name="Google Shape;444;p38"/>
            <p:cNvSpPr/>
            <p:nvPr/>
          </p:nvSpPr>
          <p:spPr>
            <a:xfrm rot="10800000">
              <a:off x="1494948" y="372"/>
              <a:ext cx="1224636" cy="657820"/>
            </a:xfrm>
            <a:custGeom>
              <a:rect b="b" l="l" r="r" t="t"/>
              <a:pathLst>
                <a:path extrusionOk="0" h="20520" w="38237">
                  <a:moveTo>
                    <a:pt x="22803" y="0"/>
                  </a:moveTo>
                  <a:cubicBezTo>
                    <a:pt x="17700" y="5192"/>
                    <a:pt x="12615" y="10438"/>
                    <a:pt x="7048" y="15113"/>
                  </a:cubicBezTo>
                  <a:cubicBezTo>
                    <a:pt x="4782" y="17022"/>
                    <a:pt x="2445" y="18806"/>
                    <a:pt x="0" y="20519"/>
                  </a:cubicBezTo>
                  <a:lnTo>
                    <a:pt x="38237" y="20519"/>
                  </a:lnTo>
                  <a:cubicBezTo>
                    <a:pt x="36453" y="18628"/>
                    <a:pt x="34704" y="16719"/>
                    <a:pt x="32991" y="14774"/>
                  </a:cubicBezTo>
                  <a:cubicBezTo>
                    <a:pt x="29030" y="10260"/>
                    <a:pt x="25158" y="5460"/>
                    <a:pt x="22803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 rot="10800000">
              <a:off x="0" y="372"/>
              <a:ext cx="1989260" cy="1631919"/>
            </a:xfrm>
            <a:custGeom>
              <a:rect b="b" l="l" r="r" t="t"/>
              <a:pathLst>
                <a:path extrusionOk="0" h="50906" w="62111">
                  <a:moveTo>
                    <a:pt x="62110" y="0"/>
                  </a:moveTo>
                  <a:cubicBezTo>
                    <a:pt x="48122" y="535"/>
                    <a:pt x="34597" y="3676"/>
                    <a:pt x="22678" y="10991"/>
                  </a:cubicBezTo>
                  <a:cubicBezTo>
                    <a:pt x="14131" y="16219"/>
                    <a:pt x="7048" y="23249"/>
                    <a:pt x="0" y="30386"/>
                  </a:cubicBezTo>
                  <a:cubicBezTo>
                    <a:pt x="2355" y="35846"/>
                    <a:pt x="6227" y="40646"/>
                    <a:pt x="10188" y="45160"/>
                  </a:cubicBezTo>
                  <a:cubicBezTo>
                    <a:pt x="11901" y="47105"/>
                    <a:pt x="13650" y="49014"/>
                    <a:pt x="15434" y="50905"/>
                  </a:cubicBezTo>
                  <a:lnTo>
                    <a:pt x="62110" y="50905"/>
                  </a:lnTo>
                  <a:lnTo>
                    <a:pt x="6211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 rot="10800000">
              <a:off x="576" y="2586354"/>
              <a:ext cx="1656110" cy="2556810"/>
            </a:xfrm>
            <a:custGeom>
              <a:rect b="b" l="l" r="r" t="t"/>
              <a:pathLst>
                <a:path extrusionOk="0" h="79757" w="51709">
                  <a:moveTo>
                    <a:pt x="2623" y="0"/>
                  </a:moveTo>
                  <a:cubicBezTo>
                    <a:pt x="7102" y="23017"/>
                    <a:pt x="4961" y="47533"/>
                    <a:pt x="0" y="71513"/>
                  </a:cubicBezTo>
                  <a:cubicBezTo>
                    <a:pt x="17254" y="74243"/>
                    <a:pt x="34490" y="77009"/>
                    <a:pt x="51708" y="79757"/>
                  </a:cubicBezTo>
                  <a:lnTo>
                    <a:pt x="5170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 rot="10800000">
              <a:off x="5271118" y="372"/>
              <a:ext cx="3872765" cy="2591176"/>
            </a:xfrm>
            <a:custGeom>
              <a:rect b="b" l="l" r="r" t="t"/>
              <a:pathLst>
                <a:path extrusionOk="0" h="80829" w="120920">
                  <a:moveTo>
                    <a:pt x="21429" y="1"/>
                  </a:moveTo>
                  <a:cubicBezTo>
                    <a:pt x="15113" y="6406"/>
                    <a:pt x="7869" y="11920"/>
                    <a:pt x="0" y="16291"/>
                  </a:cubicBezTo>
                  <a:lnTo>
                    <a:pt x="0" y="80828"/>
                  </a:lnTo>
                  <a:lnTo>
                    <a:pt x="103077" y="80828"/>
                  </a:lnTo>
                  <a:cubicBezTo>
                    <a:pt x="104094" y="70925"/>
                    <a:pt x="106985" y="61023"/>
                    <a:pt x="110571" y="51727"/>
                  </a:cubicBezTo>
                  <a:cubicBezTo>
                    <a:pt x="113729" y="43626"/>
                    <a:pt x="117423" y="35722"/>
                    <a:pt x="120920" y="27746"/>
                  </a:cubicBezTo>
                  <a:cubicBezTo>
                    <a:pt x="120795" y="27693"/>
                    <a:pt x="120652" y="27621"/>
                    <a:pt x="120509" y="27550"/>
                  </a:cubicBezTo>
                  <a:cubicBezTo>
                    <a:pt x="101703" y="18432"/>
                    <a:pt x="81006" y="14007"/>
                    <a:pt x="60487" y="10064"/>
                  </a:cubicBezTo>
                  <a:cubicBezTo>
                    <a:pt x="47283" y="7548"/>
                    <a:pt x="33812" y="5086"/>
                    <a:pt x="21429" y="1"/>
                  </a:cubicBezTo>
                  <a:close/>
                </a:path>
              </a:pathLst>
            </a:custGeom>
            <a:solidFill>
              <a:srgbClr val="FDBE0F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 rot="10800000">
              <a:off x="576" y="658737"/>
              <a:ext cx="2125857" cy="2191900"/>
            </a:xfrm>
            <a:custGeom>
              <a:rect b="b" l="l" r="r" t="t"/>
              <a:pathLst>
                <a:path extrusionOk="0" h="68374" w="66376">
                  <a:moveTo>
                    <a:pt x="14667" y="0"/>
                  </a:moveTo>
                  <a:cubicBezTo>
                    <a:pt x="12348" y="11188"/>
                    <a:pt x="9440" y="22268"/>
                    <a:pt x="6281" y="33027"/>
                  </a:cubicBezTo>
                  <a:cubicBezTo>
                    <a:pt x="3230" y="43483"/>
                    <a:pt x="1" y="54617"/>
                    <a:pt x="3070" y="65054"/>
                  </a:cubicBezTo>
                  <a:cubicBezTo>
                    <a:pt x="3409" y="66196"/>
                    <a:pt x="3819" y="67303"/>
                    <a:pt x="4283" y="68373"/>
                  </a:cubicBezTo>
                  <a:cubicBezTo>
                    <a:pt x="11331" y="61236"/>
                    <a:pt x="18414" y="54206"/>
                    <a:pt x="26943" y="48996"/>
                  </a:cubicBezTo>
                  <a:cubicBezTo>
                    <a:pt x="38844" y="41681"/>
                    <a:pt x="52387" y="38540"/>
                    <a:pt x="66375" y="37987"/>
                  </a:cubicBezTo>
                  <a:lnTo>
                    <a:pt x="66375" y="8244"/>
                  </a:lnTo>
                  <a:cubicBezTo>
                    <a:pt x="49139" y="5496"/>
                    <a:pt x="31886" y="2730"/>
                    <a:pt x="14667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 rot="10800000">
              <a:off x="8457534" y="2069267"/>
              <a:ext cx="686349" cy="903220"/>
            </a:xfrm>
            <a:custGeom>
              <a:rect b="b" l="l" r="r" t="t"/>
              <a:pathLst>
                <a:path extrusionOk="0" h="28175" w="21430">
                  <a:moveTo>
                    <a:pt x="0" y="1"/>
                  </a:moveTo>
                  <a:lnTo>
                    <a:pt x="0" y="28174"/>
                  </a:lnTo>
                  <a:cubicBezTo>
                    <a:pt x="7869" y="23803"/>
                    <a:pt x="15113" y="18307"/>
                    <a:pt x="21429" y="11884"/>
                  </a:cubicBezTo>
                  <a:cubicBezTo>
                    <a:pt x="18592" y="10724"/>
                    <a:pt x="15827" y="9440"/>
                    <a:pt x="13132" y="7959"/>
                  </a:cubicBezTo>
                  <a:cubicBezTo>
                    <a:pt x="8779" y="5603"/>
                    <a:pt x="4407" y="2766"/>
                    <a:pt x="0" y="1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 rot="10800000">
              <a:off x="4729949" y="1702048"/>
              <a:ext cx="3727072" cy="3441116"/>
            </a:xfrm>
            <a:custGeom>
              <a:rect b="b" l="l" r="r" t="t"/>
              <a:pathLst>
                <a:path extrusionOk="0" h="107342" w="116371">
                  <a:moveTo>
                    <a:pt x="59453" y="0"/>
                  </a:moveTo>
                  <a:cubicBezTo>
                    <a:pt x="56794" y="4925"/>
                    <a:pt x="54207" y="9903"/>
                    <a:pt x="51709" y="14916"/>
                  </a:cubicBezTo>
                  <a:cubicBezTo>
                    <a:pt x="47944" y="22446"/>
                    <a:pt x="44304" y="30154"/>
                    <a:pt x="38541" y="36238"/>
                  </a:cubicBezTo>
                  <a:cubicBezTo>
                    <a:pt x="33991" y="41056"/>
                    <a:pt x="28317" y="44678"/>
                    <a:pt x="23642" y="49353"/>
                  </a:cubicBezTo>
                  <a:cubicBezTo>
                    <a:pt x="17665" y="55366"/>
                    <a:pt x="13526" y="62877"/>
                    <a:pt x="8476" y="69693"/>
                  </a:cubicBezTo>
                  <a:cubicBezTo>
                    <a:pt x="5889" y="73208"/>
                    <a:pt x="3052" y="76509"/>
                    <a:pt x="1" y="79596"/>
                  </a:cubicBezTo>
                  <a:cubicBezTo>
                    <a:pt x="12384" y="84681"/>
                    <a:pt x="25837" y="87126"/>
                    <a:pt x="39059" y="89659"/>
                  </a:cubicBezTo>
                  <a:cubicBezTo>
                    <a:pt x="59578" y="93585"/>
                    <a:pt x="80275" y="98027"/>
                    <a:pt x="99081" y="107145"/>
                  </a:cubicBezTo>
                  <a:cubicBezTo>
                    <a:pt x="99206" y="107216"/>
                    <a:pt x="99349" y="107288"/>
                    <a:pt x="99509" y="107341"/>
                  </a:cubicBezTo>
                  <a:cubicBezTo>
                    <a:pt x="103435" y="98402"/>
                    <a:pt x="107110" y="89374"/>
                    <a:pt x="109537" y="79935"/>
                  </a:cubicBezTo>
                  <a:cubicBezTo>
                    <a:pt x="116371" y="53189"/>
                    <a:pt x="112196" y="23838"/>
                    <a:pt x="98314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rot="10800000">
              <a:off x="6554044" y="2591516"/>
              <a:ext cx="2589840" cy="2551649"/>
            </a:xfrm>
            <a:custGeom>
              <a:rect b="b" l="l" r="r" t="t"/>
              <a:pathLst>
                <a:path extrusionOk="0" h="79596" w="80863">
                  <a:moveTo>
                    <a:pt x="0" y="0"/>
                  </a:moveTo>
                  <a:lnTo>
                    <a:pt x="0" y="67713"/>
                  </a:lnTo>
                  <a:cubicBezTo>
                    <a:pt x="4407" y="70478"/>
                    <a:pt x="8797" y="73315"/>
                    <a:pt x="13132" y="75671"/>
                  </a:cubicBezTo>
                  <a:cubicBezTo>
                    <a:pt x="15827" y="77152"/>
                    <a:pt x="18592" y="78436"/>
                    <a:pt x="21429" y="79596"/>
                  </a:cubicBezTo>
                  <a:cubicBezTo>
                    <a:pt x="24480" y="76509"/>
                    <a:pt x="27317" y="73208"/>
                    <a:pt x="29904" y="69693"/>
                  </a:cubicBezTo>
                  <a:cubicBezTo>
                    <a:pt x="34954" y="62895"/>
                    <a:pt x="39093" y="55366"/>
                    <a:pt x="45071" y="49353"/>
                  </a:cubicBezTo>
                  <a:cubicBezTo>
                    <a:pt x="49763" y="44678"/>
                    <a:pt x="55437" y="41056"/>
                    <a:pt x="59969" y="36238"/>
                  </a:cubicBezTo>
                  <a:cubicBezTo>
                    <a:pt x="65732" y="30136"/>
                    <a:pt x="69390" y="22410"/>
                    <a:pt x="73137" y="14916"/>
                  </a:cubicBezTo>
                  <a:cubicBezTo>
                    <a:pt x="75635" y="9903"/>
                    <a:pt x="78222" y="4925"/>
                    <a:pt x="808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rot="10800000">
              <a:off x="1657231" y="-173"/>
              <a:ext cx="3651615" cy="5142215"/>
            </a:xfrm>
            <a:custGeom>
              <a:rect b="b" l="l" r="r" t="t"/>
              <a:pathLst>
                <a:path extrusionOk="0" h="160406" w="114015">
                  <a:moveTo>
                    <a:pt x="0" y="1"/>
                  </a:moveTo>
                  <a:cubicBezTo>
                    <a:pt x="13846" y="23803"/>
                    <a:pt x="18039" y="53154"/>
                    <a:pt x="11205" y="79900"/>
                  </a:cubicBezTo>
                  <a:cubicBezTo>
                    <a:pt x="8797" y="89357"/>
                    <a:pt x="5085" y="98367"/>
                    <a:pt x="1160" y="107306"/>
                  </a:cubicBezTo>
                  <a:cubicBezTo>
                    <a:pt x="19805" y="116424"/>
                    <a:pt x="36595" y="130734"/>
                    <a:pt x="44928" y="149754"/>
                  </a:cubicBezTo>
                  <a:cubicBezTo>
                    <a:pt x="46445" y="153215"/>
                    <a:pt x="47640" y="156784"/>
                    <a:pt x="48675" y="160406"/>
                  </a:cubicBezTo>
                  <a:lnTo>
                    <a:pt x="80827" y="160406"/>
                  </a:lnTo>
                  <a:cubicBezTo>
                    <a:pt x="83254" y="158711"/>
                    <a:pt x="85609" y="156909"/>
                    <a:pt x="87875" y="155000"/>
                  </a:cubicBezTo>
                  <a:cubicBezTo>
                    <a:pt x="93424" y="150343"/>
                    <a:pt x="98509" y="145061"/>
                    <a:pt x="103630" y="139887"/>
                  </a:cubicBezTo>
                  <a:cubicBezTo>
                    <a:pt x="103148" y="138816"/>
                    <a:pt x="102756" y="137710"/>
                    <a:pt x="102417" y="136568"/>
                  </a:cubicBezTo>
                  <a:cubicBezTo>
                    <a:pt x="99348" y="126130"/>
                    <a:pt x="102577" y="114979"/>
                    <a:pt x="105629" y="104541"/>
                  </a:cubicBezTo>
                  <a:cubicBezTo>
                    <a:pt x="108769" y="93764"/>
                    <a:pt x="111695" y="82683"/>
                    <a:pt x="114015" y="71496"/>
                  </a:cubicBezTo>
                  <a:cubicBezTo>
                    <a:pt x="103541" y="69819"/>
                    <a:pt x="93032" y="68142"/>
                    <a:pt x="82540" y="66464"/>
                  </a:cubicBezTo>
                  <a:cubicBezTo>
                    <a:pt x="73048" y="64948"/>
                    <a:pt x="62985" y="63199"/>
                    <a:pt x="55723" y="56901"/>
                  </a:cubicBezTo>
                  <a:cubicBezTo>
                    <a:pt x="42519" y="45482"/>
                    <a:pt x="43947" y="24963"/>
                    <a:pt x="46480" y="7709"/>
                  </a:cubicBezTo>
                  <a:lnTo>
                    <a:pt x="4762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8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 txBox="1"/>
          <p:nvPr>
            <p:ph type="title"/>
          </p:nvPr>
        </p:nvSpPr>
        <p:spPr>
          <a:xfrm>
            <a:off x="2382995" y="1811077"/>
            <a:ext cx="2064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5" name="Google Shape;455;p38"/>
          <p:cNvSpPr txBox="1"/>
          <p:nvPr>
            <p:ph idx="1" type="subTitle"/>
          </p:nvPr>
        </p:nvSpPr>
        <p:spPr>
          <a:xfrm>
            <a:off x="2382995" y="2191594"/>
            <a:ext cx="2064600" cy="66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38"/>
          <p:cNvSpPr txBox="1"/>
          <p:nvPr>
            <p:ph idx="2" type="title"/>
          </p:nvPr>
        </p:nvSpPr>
        <p:spPr>
          <a:xfrm>
            <a:off x="6094195" y="1811077"/>
            <a:ext cx="2064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7" name="Google Shape;457;p38"/>
          <p:cNvSpPr txBox="1"/>
          <p:nvPr>
            <p:ph idx="3" type="subTitle"/>
          </p:nvPr>
        </p:nvSpPr>
        <p:spPr>
          <a:xfrm>
            <a:off x="6094195" y="2191593"/>
            <a:ext cx="2064600" cy="66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38"/>
          <p:cNvSpPr txBox="1"/>
          <p:nvPr>
            <p:ph idx="4" type="title"/>
          </p:nvPr>
        </p:nvSpPr>
        <p:spPr>
          <a:xfrm>
            <a:off x="2382995" y="3081558"/>
            <a:ext cx="2064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9" name="Google Shape;459;p38"/>
          <p:cNvSpPr txBox="1"/>
          <p:nvPr>
            <p:ph idx="5" type="subTitle"/>
          </p:nvPr>
        </p:nvSpPr>
        <p:spPr>
          <a:xfrm>
            <a:off x="2382995" y="3462075"/>
            <a:ext cx="2064600" cy="66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38"/>
          <p:cNvSpPr txBox="1"/>
          <p:nvPr>
            <p:ph idx="6" type="title"/>
          </p:nvPr>
        </p:nvSpPr>
        <p:spPr>
          <a:xfrm>
            <a:off x="6094195" y="3081557"/>
            <a:ext cx="2064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1" name="Google Shape;461;p38"/>
          <p:cNvSpPr txBox="1"/>
          <p:nvPr>
            <p:ph idx="7" type="subTitle"/>
          </p:nvPr>
        </p:nvSpPr>
        <p:spPr>
          <a:xfrm>
            <a:off x="6094195" y="3462073"/>
            <a:ext cx="2064600" cy="66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3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9"/>
          <p:cNvGrpSpPr/>
          <p:nvPr/>
        </p:nvGrpSpPr>
        <p:grpSpPr>
          <a:xfrm>
            <a:off x="0" y="-44"/>
            <a:ext cx="9143977" cy="5143493"/>
            <a:chOff x="0" y="-44"/>
            <a:chExt cx="9143977" cy="5143493"/>
          </a:xfrm>
        </p:grpSpPr>
        <p:sp>
          <p:nvSpPr>
            <p:cNvPr id="465" name="Google Shape;465;p39"/>
            <p:cNvSpPr/>
            <p:nvPr/>
          </p:nvSpPr>
          <p:spPr>
            <a:xfrm flipH="1" rot="10800000">
              <a:off x="2510008" y="3220534"/>
              <a:ext cx="4708026" cy="1921761"/>
            </a:xfrm>
            <a:custGeom>
              <a:rect b="b" l="l" r="r" t="t"/>
              <a:pathLst>
                <a:path extrusionOk="0" h="59952" w="146988">
                  <a:moveTo>
                    <a:pt x="45606" y="0"/>
                  </a:moveTo>
                  <a:cubicBezTo>
                    <a:pt x="42787" y="3141"/>
                    <a:pt x="39772" y="6156"/>
                    <a:pt x="36542" y="8922"/>
                  </a:cubicBezTo>
                  <a:cubicBezTo>
                    <a:pt x="25426" y="18378"/>
                    <a:pt x="11830" y="24480"/>
                    <a:pt x="18" y="33116"/>
                  </a:cubicBezTo>
                  <a:cubicBezTo>
                    <a:pt x="18" y="33116"/>
                    <a:pt x="0" y="33116"/>
                    <a:pt x="0" y="33134"/>
                  </a:cubicBezTo>
                  <a:cubicBezTo>
                    <a:pt x="143" y="33598"/>
                    <a:pt x="321" y="34062"/>
                    <a:pt x="482" y="34544"/>
                  </a:cubicBezTo>
                  <a:cubicBezTo>
                    <a:pt x="3426" y="42983"/>
                    <a:pt x="6513" y="51441"/>
                    <a:pt x="9386" y="59952"/>
                  </a:cubicBezTo>
                  <a:cubicBezTo>
                    <a:pt x="19235" y="56026"/>
                    <a:pt x="29262" y="52636"/>
                    <a:pt x="39647" y="50424"/>
                  </a:cubicBezTo>
                  <a:cubicBezTo>
                    <a:pt x="56115" y="46909"/>
                    <a:pt x="73084" y="46534"/>
                    <a:pt x="89606" y="43340"/>
                  </a:cubicBezTo>
                  <a:cubicBezTo>
                    <a:pt x="109376" y="39540"/>
                    <a:pt x="127879" y="31885"/>
                    <a:pt x="146042" y="23142"/>
                  </a:cubicBezTo>
                  <a:cubicBezTo>
                    <a:pt x="145632" y="15452"/>
                    <a:pt x="146167" y="7726"/>
                    <a:pt x="146988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 flipH="1" rot="10800000">
              <a:off x="1973382" y="2873949"/>
              <a:ext cx="837264" cy="1206262"/>
            </a:xfrm>
            <a:custGeom>
              <a:rect b="b" l="l" r="r" t="t"/>
              <a:pathLst>
                <a:path extrusionOk="0" h="37631" w="26140">
                  <a:moveTo>
                    <a:pt x="16772" y="0"/>
                  </a:moveTo>
                  <a:cubicBezTo>
                    <a:pt x="10902" y="4282"/>
                    <a:pt x="5335" y="9457"/>
                    <a:pt x="2659" y="16201"/>
                  </a:cubicBezTo>
                  <a:cubicBezTo>
                    <a:pt x="0" y="22928"/>
                    <a:pt x="535" y="30350"/>
                    <a:pt x="1053" y="37630"/>
                  </a:cubicBezTo>
                  <a:cubicBezTo>
                    <a:pt x="9385" y="33919"/>
                    <a:pt x="17700" y="30154"/>
                    <a:pt x="26140" y="26818"/>
                  </a:cubicBezTo>
                  <a:cubicBezTo>
                    <a:pt x="23267" y="18307"/>
                    <a:pt x="20180" y="9849"/>
                    <a:pt x="17236" y="1410"/>
                  </a:cubicBezTo>
                  <a:lnTo>
                    <a:pt x="16772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 flipH="1" rot="10800000">
              <a:off x="7174525" y="4401024"/>
              <a:ext cx="1503648" cy="742426"/>
            </a:xfrm>
            <a:custGeom>
              <a:rect b="b" l="l" r="r" t="t"/>
              <a:pathLst>
                <a:path extrusionOk="0" h="23161" w="46945">
                  <a:moveTo>
                    <a:pt x="1357" y="1"/>
                  </a:moveTo>
                  <a:cubicBezTo>
                    <a:pt x="518" y="7744"/>
                    <a:pt x="1" y="15470"/>
                    <a:pt x="411" y="23160"/>
                  </a:cubicBezTo>
                  <a:cubicBezTo>
                    <a:pt x="15970" y="15667"/>
                    <a:pt x="31297" y="7370"/>
                    <a:pt x="4694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 flipH="1" rot="10800000">
              <a:off x="2071105" y="4080730"/>
              <a:ext cx="1899699" cy="1062719"/>
            </a:xfrm>
            <a:custGeom>
              <a:rect b="b" l="l" r="r" t="t"/>
              <a:pathLst>
                <a:path extrusionOk="0" h="33153" w="59310">
                  <a:moveTo>
                    <a:pt x="0" y="1"/>
                  </a:moveTo>
                  <a:cubicBezTo>
                    <a:pt x="5960" y="10385"/>
                    <a:pt x="9796" y="21840"/>
                    <a:pt x="13721" y="33152"/>
                  </a:cubicBezTo>
                  <a:cubicBezTo>
                    <a:pt x="25515" y="24516"/>
                    <a:pt x="39093" y="18414"/>
                    <a:pt x="50245" y="8958"/>
                  </a:cubicBezTo>
                  <a:cubicBezTo>
                    <a:pt x="53475" y="6174"/>
                    <a:pt x="56490" y="3195"/>
                    <a:pt x="5930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 flipH="1" rot="10800000">
              <a:off x="7187690" y="2944861"/>
              <a:ext cx="1955688" cy="2198588"/>
            </a:xfrm>
            <a:custGeom>
              <a:rect b="b" l="l" r="r" t="t"/>
              <a:pathLst>
                <a:path extrusionOk="0" h="68588" w="61058">
                  <a:moveTo>
                    <a:pt x="60862" y="215"/>
                  </a:moveTo>
                  <a:lnTo>
                    <a:pt x="60862" y="233"/>
                  </a:lnTo>
                  <a:lnTo>
                    <a:pt x="60862" y="51691"/>
                  </a:lnTo>
                  <a:cubicBezTo>
                    <a:pt x="45410" y="56687"/>
                    <a:pt x="30725" y="62271"/>
                    <a:pt x="17183" y="68320"/>
                  </a:cubicBezTo>
                  <a:cubicBezTo>
                    <a:pt x="12990" y="63074"/>
                    <a:pt x="9475" y="57258"/>
                    <a:pt x="6745" y="51031"/>
                  </a:cubicBezTo>
                  <a:cubicBezTo>
                    <a:pt x="3979" y="44750"/>
                    <a:pt x="2070" y="38166"/>
                    <a:pt x="1053" y="31475"/>
                  </a:cubicBezTo>
                  <a:cubicBezTo>
                    <a:pt x="661" y="28870"/>
                    <a:pt x="393" y="26104"/>
                    <a:pt x="232" y="23268"/>
                  </a:cubicBezTo>
                  <a:cubicBezTo>
                    <a:pt x="7280" y="19877"/>
                    <a:pt x="14399" y="16255"/>
                    <a:pt x="21269" y="12758"/>
                  </a:cubicBezTo>
                  <a:cubicBezTo>
                    <a:pt x="29548" y="8547"/>
                    <a:pt x="38094" y="4194"/>
                    <a:pt x="46605" y="215"/>
                  </a:cubicBezTo>
                  <a:close/>
                  <a:moveTo>
                    <a:pt x="46534" y="1"/>
                  </a:moveTo>
                  <a:cubicBezTo>
                    <a:pt x="30886" y="7370"/>
                    <a:pt x="15559" y="15667"/>
                    <a:pt x="0" y="23160"/>
                  </a:cubicBezTo>
                  <a:cubicBezTo>
                    <a:pt x="143" y="25944"/>
                    <a:pt x="411" y="28727"/>
                    <a:pt x="821" y="31529"/>
                  </a:cubicBezTo>
                  <a:cubicBezTo>
                    <a:pt x="2873" y="45018"/>
                    <a:pt x="8565" y="57954"/>
                    <a:pt x="17094" y="68588"/>
                  </a:cubicBezTo>
                  <a:cubicBezTo>
                    <a:pt x="31403" y="62182"/>
                    <a:pt x="46124" y="56651"/>
                    <a:pt x="61058" y="51834"/>
                  </a:cubicBezTo>
                  <a:lnTo>
                    <a:pt x="610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 flipH="1" rot="10800000">
              <a:off x="7736326" y="1224477"/>
              <a:ext cx="1407622" cy="2256928"/>
            </a:xfrm>
            <a:custGeom>
              <a:rect b="b" l="l" r="r" t="t"/>
              <a:pathLst>
                <a:path extrusionOk="0" h="70408" w="43947">
                  <a:moveTo>
                    <a:pt x="43947" y="0"/>
                  </a:moveTo>
                  <a:cubicBezTo>
                    <a:pt x="29012" y="4836"/>
                    <a:pt x="14292" y="10367"/>
                    <a:pt x="0" y="16755"/>
                  </a:cubicBezTo>
                  <a:cubicBezTo>
                    <a:pt x="732" y="17682"/>
                    <a:pt x="1463" y="18575"/>
                    <a:pt x="2248" y="19431"/>
                  </a:cubicBezTo>
                  <a:cubicBezTo>
                    <a:pt x="7316" y="25176"/>
                    <a:pt x="13222" y="30172"/>
                    <a:pt x="17593" y="36417"/>
                  </a:cubicBezTo>
                  <a:cubicBezTo>
                    <a:pt x="22321" y="43126"/>
                    <a:pt x="25105" y="51066"/>
                    <a:pt x="30029" y="57650"/>
                  </a:cubicBezTo>
                  <a:cubicBezTo>
                    <a:pt x="33830" y="62699"/>
                    <a:pt x="38737" y="66767"/>
                    <a:pt x="43947" y="70407"/>
                  </a:cubicBezTo>
                  <a:lnTo>
                    <a:pt x="43947" y="0"/>
                  </a:ln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 flipH="1" rot="10800000">
              <a:off x="336600" y="4534"/>
              <a:ext cx="2959828" cy="3211494"/>
            </a:xfrm>
            <a:custGeom>
              <a:rect b="b" l="l" r="r" t="t"/>
              <a:pathLst>
                <a:path extrusionOk="0" h="100187" w="92408">
                  <a:moveTo>
                    <a:pt x="77188" y="0"/>
                  </a:moveTo>
                  <a:cubicBezTo>
                    <a:pt x="69516" y="3069"/>
                    <a:pt x="61843" y="6477"/>
                    <a:pt x="54403" y="9796"/>
                  </a:cubicBezTo>
                  <a:lnTo>
                    <a:pt x="52280" y="10742"/>
                  </a:lnTo>
                  <a:cubicBezTo>
                    <a:pt x="52315" y="11491"/>
                    <a:pt x="52387" y="12223"/>
                    <a:pt x="52440" y="12972"/>
                  </a:cubicBezTo>
                  <a:cubicBezTo>
                    <a:pt x="53279" y="25658"/>
                    <a:pt x="52565" y="35097"/>
                    <a:pt x="50085" y="43572"/>
                  </a:cubicBezTo>
                  <a:cubicBezTo>
                    <a:pt x="46195" y="56954"/>
                    <a:pt x="37310" y="69587"/>
                    <a:pt x="22928" y="82219"/>
                  </a:cubicBezTo>
                  <a:cubicBezTo>
                    <a:pt x="16505" y="87840"/>
                    <a:pt x="9547" y="93032"/>
                    <a:pt x="2838" y="98081"/>
                  </a:cubicBezTo>
                  <a:cubicBezTo>
                    <a:pt x="1874" y="98795"/>
                    <a:pt x="946" y="99473"/>
                    <a:pt x="1" y="100187"/>
                  </a:cubicBezTo>
                  <a:lnTo>
                    <a:pt x="92408" y="100187"/>
                  </a:lnTo>
                  <a:cubicBezTo>
                    <a:pt x="91426" y="91587"/>
                    <a:pt x="91016" y="82737"/>
                    <a:pt x="90624" y="74136"/>
                  </a:cubicBezTo>
                  <a:cubicBezTo>
                    <a:pt x="90124" y="63342"/>
                    <a:pt x="89589" y="52172"/>
                    <a:pt x="87965" y="41377"/>
                  </a:cubicBezTo>
                  <a:cubicBezTo>
                    <a:pt x="85663" y="26265"/>
                    <a:pt x="81220" y="11991"/>
                    <a:pt x="77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 flipH="1" rot="10800000">
              <a:off x="2810606" y="1653"/>
              <a:ext cx="4924645" cy="4399421"/>
            </a:xfrm>
            <a:custGeom>
              <a:rect b="b" l="l" r="r" t="t"/>
              <a:pathLst>
                <a:path extrusionOk="0" h="137246" w="153751">
                  <a:moveTo>
                    <a:pt x="136657" y="0"/>
                  </a:moveTo>
                  <a:cubicBezTo>
                    <a:pt x="118494" y="8743"/>
                    <a:pt x="99991" y="16416"/>
                    <a:pt x="80221" y="20198"/>
                  </a:cubicBezTo>
                  <a:cubicBezTo>
                    <a:pt x="63699" y="23392"/>
                    <a:pt x="46730" y="23767"/>
                    <a:pt x="30262" y="27282"/>
                  </a:cubicBezTo>
                  <a:cubicBezTo>
                    <a:pt x="19877" y="29476"/>
                    <a:pt x="9850" y="32867"/>
                    <a:pt x="1" y="36792"/>
                  </a:cubicBezTo>
                  <a:cubicBezTo>
                    <a:pt x="4586" y="50406"/>
                    <a:pt x="8672" y="64145"/>
                    <a:pt x="10813" y="78312"/>
                  </a:cubicBezTo>
                  <a:cubicBezTo>
                    <a:pt x="13757" y="97725"/>
                    <a:pt x="13061" y="117797"/>
                    <a:pt x="15274" y="137246"/>
                  </a:cubicBezTo>
                  <a:lnTo>
                    <a:pt x="58078" y="137246"/>
                  </a:lnTo>
                  <a:cubicBezTo>
                    <a:pt x="61040" y="133035"/>
                    <a:pt x="63949" y="128771"/>
                    <a:pt x="66536" y="124310"/>
                  </a:cubicBezTo>
                  <a:cubicBezTo>
                    <a:pt x="72709" y="113604"/>
                    <a:pt x="76992" y="101793"/>
                    <a:pt x="84307" y="91819"/>
                  </a:cubicBezTo>
                  <a:cubicBezTo>
                    <a:pt x="92622" y="80489"/>
                    <a:pt x="104380" y="72192"/>
                    <a:pt x="116406" y="64894"/>
                  </a:cubicBezTo>
                  <a:cubicBezTo>
                    <a:pt x="128450" y="57632"/>
                    <a:pt x="140940" y="51191"/>
                    <a:pt x="153751" y="45428"/>
                  </a:cubicBezTo>
                  <a:cubicBezTo>
                    <a:pt x="145222" y="34794"/>
                    <a:pt x="139512" y="21858"/>
                    <a:pt x="137478" y="8369"/>
                  </a:cubicBezTo>
                  <a:cubicBezTo>
                    <a:pt x="137050" y="5567"/>
                    <a:pt x="136782" y="2784"/>
                    <a:pt x="136657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 flipH="1" rot="10800000">
              <a:off x="0" y="535"/>
              <a:ext cx="2034001" cy="2873474"/>
            </a:xfrm>
            <a:custGeom>
              <a:rect b="b" l="l" r="r" t="t"/>
              <a:pathLst>
                <a:path extrusionOk="0" h="89642" w="63503">
                  <a:moveTo>
                    <a:pt x="62664" y="0"/>
                  </a:moveTo>
                  <a:cubicBezTo>
                    <a:pt x="51120" y="5121"/>
                    <a:pt x="39558" y="10206"/>
                    <a:pt x="27585" y="14096"/>
                  </a:cubicBezTo>
                  <a:cubicBezTo>
                    <a:pt x="18539" y="17040"/>
                    <a:pt x="9332" y="19288"/>
                    <a:pt x="0" y="21090"/>
                  </a:cubicBezTo>
                  <a:lnTo>
                    <a:pt x="0" y="89642"/>
                  </a:lnTo>
                  <a:lnTo>
                    <a:pt x="10171" y="89642"/>
                  </a:lnTo>
                  <a:cubicBezTo>
                    <a:pt x="18021" y="83718"/>
                    <a:pt x="25961" y="77955"/>
                    <a:pt x="33348" y="71460"/>
                  </a:cubicBezTo>
                  <a:cubicBezTo>
                    <a:pt x="45321" y="60933"/>
                    <a:pt x="56008" y="48175"/>
                    <a:pt x="60469" y="32849"/>
                  </a:cubicBezTo>
                  <a:cubicBezTo>
                    <a:pt x="63342" y="22999"/>
                    <a:pt x="63502" y="12526"/>
                    <a:pt x="62806" y="2302"/>
                  </a:cubicBezTo>
                  <a:cubicBezTo>
                    <a:pt x="62771" y="1535"/>
                    <a:pt x="62699" y="750"/>
                    <a:pt x="62664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 flipH="1" rot="10800000">
              <a:off x="0" y="2197883"/>
              <a:ext cx="2510640" cy="2945566"/>
            </a:xfrm>
            <a:custGeom>
              <a:rect b="b" l="l" r="r" t="t"/>
              <a:pathLst>
                <a:path extrusionOk="0" h="91891" w="78384">
                  <a:moveTo>
                    <a:pt x="0" y="1"/>
                  </a:moveTo>
                  <a:lnTo>
                    <a:pt x="0" y="91890"/>
                  </a:lnTo>
                  <a:cubicBezTo>
                    <a:pt x="9332" y="90088"/>
                    <a:pt x="18557" y="87840"/>
                    <a:pt x="27603" y="84896"/>
                  </a:cubicBezTo>
                  <a:cubicBezTo>
                    <a:pt x="39558" y="81006"/>
                    <a:pt x="51120" y="75921"/>
                    <a:pt x="62664" y="70800"/>
                  </a:cubicBezTo>
                  <a:cubicBezTo>
                    <a:pt x="62146" y="63520"/>
                    <a:pt x="61611" y="56080"/>
                    <a:pt x="64270" y="49371"/>
                  </a:cubicBezTo>
                  <a:cubicBezTo>
                    <a:pt x="66946" y="42609"/>
                    <a:pt x="72513" y="37452"/>
                    <a:pt x="78383" y="33170"/>
                  </a:cubicBezTo>
                  <a:cubicBezTo>
                    <a:pt x="74458" y="21840"/>
                    <a:pt x="70622" y="10385"/>
                    <a:pt x="64662" y="1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 flipH="1" rot="10800000">
              <a:off x="4670828" y="-44"/>
              <a:ext cx="4473150" cy="2944412"/>
            </a:xfrm>
            <a:custGeom>
              <a:rect b="b" l="l" r="r" t="t"/>
              <a:pathLst>
                <a:path extrusionOk="0" h="91855" w="139655">
                  <a:moveTo>
                    <a:pt x="95690" y="1"/>
                  </a:moveTo>
                  <a:cubicBezTo>
                    <a:pt x="82879" y="5746"/>
                    <a:pt x="70354" y="12187"/>
                    <a:pt x="58346" y="19485"/>
                  </a:cubicBezTo>
                  <a:cubicBezTo>
                    <a:pt x="46320" y="26747"/>
                    <a:pt x="34544" y="35044"/>
                    <a:pt x="26247" y="46391"/>
                  </a:cubicBezTo>
                  <a:cubicBezTo>
                    <a:pt x="18931" y="56365"/>
                    <a:pt x="14649" y="68195"/>
                    <a:pt x="8440" y="78919"/>
                  </a:cubicBezTo>
                  <a:cubicBezTo>
                    <a:pt x="5888" y="83379"/>
                    <a:pt x="2980" y="87626"/>
                    <a:pt x="0" y="91854"/>
                  </a:cubicBezTo>
                  <a:lnTo>
                    <a:pt x="139655" y="91854"/>
                  </a:lnTo>
                  <a:lnTo>
                    <a:pt x="139655" y="53671"/>
                  </a:lnTo>
                  <a:cubicBezTo>
                    <a:pt x="134427" y="50031"/>
                    <a:pt x="129538" y="45981"/>
                    <a:pt x="125737" y="40896"/>
                  </a:cubicBezTo>
                  <a:cubicBezTo>
                    <a:pt x="120831" y="34312"/>
                    <a:pt x="118029" y="26372"/>
                    <a:pt x="113301" y="19663"/>
                  </a:cubicBezTo>
                  <a:cubicBezTo>
                    <a:pt x="108912" y="13418"/>
                    <a:pt x="102988" y="8404"/>
                    <a:pt x="97956" y="2677"/>
                  </a:cubicBezTo>
                  <a:cubicBezTo>
                    <a:pt x="97171" y="1821"/>
                    <a:pt x="96440" y="928"/>
                    <a:pt x="95690" y="1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39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9"/>
          <p:cNvSpPr txBox="1"/>
          <p:nvPr>
            <p:ph type="title"/>
          </p:nvPr>
        </p:nvSpPr>
        <p:spPr>
          <a:xfrm>
            <a:off x="1480975" y="1351741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8" name="Google Shape;478;p39"/>
          <p:cNvSpPr txBox="1"/>
          <p:nvPr>
            <p:ph idx="1" type="subTitle"/>
          </p:nvPr>
        </p:nvSpPr>
        <p:spPr>
          <a:xfrm>
            <a:off x="1480975" y="1765304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39"/>
          <p:cNvSpPr txBox="1"/>
          <p:nvPr>
            <p:ph idx="2" type="title"/>
          </p:nvPr>
        </p:nvSpPr>
        <p:spPr>
          <a:xfrm>
            <a:off x="1480974" y="2518741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0" name="Google Shape;480;p39"/>
          <p:cNvSpPr txBox="1"/>
          <p:nvPr>
            <p:ph idx="3" type="subTitle"/>
          </p:nvPr>
        </p:nvSpPr>
        <p:spPr>
          <a:xfrm>
            <a:off x="1480974" y="2932304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4" type="title"/>
          </p:nvPr>
        </p:nvSpPr>
        <p:spPr>
          <a:xfrm>
            <a:off x="1480975" y="3682750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2" name="Google Shape;482;p39"/>
          <p:cNvSpPr txBox="1"/>
          <p:nvPr>
            <p:ph idx="5" type="subTitle"/>
          </p:nvPr>
        </p:nvSpPr>
        <p:spPr>
          <a:xfrm>
            <a:off x="1480975" y="4096313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 txBox="1"/>
          <p:nvPr>
            <p:ph idx="6" type="title"/>
          </p:nvPr>
        </p:nvSpPr>
        <p:spPr>
          <a:xfrm>
            <a:off x="5660299" y="2518738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4" name="Google Shape;484;p39"/>
          <p:cNvSpPr txBox="1"/>
          <p:nvPr>
            <p:ph idx="7" type="subTitle"/>
          </p:nvPr>
        </p:nvSpPr>
        <p:spPr>
          <a:xfrm>
            <a:off x="5660299" y="2932302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39"/>
          <p:cNvSpPr txBox="1"/>
          <p:nvPr>
            <p:ph idx="8" type="title"/>
          </p:nvPr>
        </p:nvSpPr>
        <p:spPr>
          <a:xfrm>
            <a:off x="5660299" y="1351741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6" name="Google Shape;486;p39"/>
          <p:cNvSpPr txBox="1"/>
          <p:nvPr>
            <p:ph idx="9" type="subTitle"/>
          </p:nvPr>
        </p:nvSpPr>
        <p:spPr>
          <a:xfrm>
            <a:off x="5660299" y="1765304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39"/>
          <p:cNvSpPr txBox="1"/>
          <p:nvPr>
            <p:ph idx="13" type="title"/>
          </p:nvPr>
        </p:nvSpPr>
        <p:spPr>
          <a:xfrm>
            <a:off x="5660299" y="3682751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8" name="Google Shape;488;p39"/>
          <p:cNvSpPr txBox="1"/>
          <p:nvPr>
            <p:ph idx="14" type="subTitle"/>
          </p:nvPr>
        </p:nvSpPr>
        <p:spPr>
          <a:xfrm>
            <a:off x="5660299" y="4096314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3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40"/>
          <p:cNvGrpSpPr/>
          <p:nvPr/>
        </p:nvGrpSpPr>
        <p:grpSpPr>
          <a:xfrm>
            <a:off x="99" y="8"/>
            <a:ext cx="9144053" cy="5139534"/>
            <a:chOff x="13459975" y="1132000"/>
            <a:chExt cx="7137100" cy="4011500"/>
          </a:xfrm>
        </p:grpSpPr>
        <p:sp>
          <p:nvSpPr>
            <p:cNvPr id="492" name="Google Shape;492;p40"/>
            <p:cNvSpPr/>
            <p:nvPr/>
          </p:nvSpPr>
          <p:spPr>
            <a:xfrm flipH="1">
              <a:off x="16241650" y="1132450"/>
              <a:ext cx="2763400" cy="1063425"/>
            </a:xfrm>
            <a:custGeom>
              <a:rect b="b" l="l" r="r" t="t"/>
              <a:pathLst>
                <a:path extrusionOk="0" h="42537" w="110536">
                  <a:moveTo>
                    <a:pt x="5621" y="0"/>
                  </a:moveTo>
                  <a:cubicBezTo>
                    <a:pt x="6031" y="11544"/>
                    <a:pt x="4800" y="23249"/>
                    <a:pt x="0" y="33259"/>
                  </a:cubicBezTo>
                  <a:cubicBezTo>
                    <a:pt x="785" y="33419"/>
                    <a:pt x="1588" y="33580"/>
                    <a:pt x="2373" y="33723"/>
                  </a:cubicBezTo>
                  <a:cubicBezTo>
                    <a:pt x="18075" y="36738"/>
                    <a:pt x="34419" y="37684"/>
                    <a:pt x="49514" y="42537"/>
                  </a:cubicBezTo>
                  <a:cubicBezTo>
                    <a:pt x="50834" y="41074"/>
                    <a:pt x="52261" y="39700"/>
                    <a:pt x="53814" y="38451"/>
                  </a:cubicBezTo>
                  <a:cubicBezTo>
                    <a:pt x="68480" y="26728"/>
                    <a:pt x="91711" y="28334"/>
                    <a:pt x="103827" y="13989"/>
                  </a:cubicBezTo>
                  <a:cubicBezTo>
                    <a:pt x="107252" y="9939"/>
                    <a:pt x="109304" y="5139"/>
                    <a:pt x="11053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flipH="1">
              <a:off x="18854275" y="1132900"/>
              <a:ext cx="1742800" cy="831025"/>
            </a:xfrm>
            <a:custGeom>
              <a:rect b="b" l="l" r="r" t="t"/>
              <a:pathLst>
                <a:path extrusionOk="0" h="33241" w="69712">
                  <a:moveTo>
                    <a:pt x="1" y="0"/>
                  </a:moveTo>
                  <a:lnTo>
                    <a:pt x="1" y="10741"/>
                  </a:lnTo>
                  <a:cubicBezTo>
                    <a:pt x="1928" y="12169"/>
                    <a:pt x="3890" y="13507"/>
                    <a:pt x="5960" y="14720"/>
                  </a:cubicBezTo>
                  <a:cubicBezTo>
                    <a:pt x="13436" y="19038"/>
                    <a:pt x="21769" y="21607"/>
                    <a:pt x="30048" y="24123"/>
                  </a:cubicBezTo>
                  <a:cubicBezTo>
                    <a:pt x="41164" y="27513"/>
                    <a:pt x="52315" y="30903"/>
                    <a:pt x="63681" y="33241"/>
                  </a:cubicBezTo>
                  <a:cubicBezTo>
                    <a:pt x="68481" y="23231"/>
                    <a:pt x="69712" y="11526"/>
                    <a:pt x="69284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 flipH="1">
              <a:off x="14671500" y="1132000"/>
              <a:ext cx="3095725" cy="3565425"/>
            </a:xfrm>
            <a:custGeom>
              <a:rect b="b" l="l" r="r" t="t"/>
              <a:pathLst>
                <a:path extrusionOk="0" h="142617" w="123829">
                  <a:moveTo>
                    <a:pt x="61022" y="0"/>
                  </a:moveTo>
                  <a:cubicBezTo>
                    <a:pt x="59791" y="5139"/>
                    <a:pt x="57739" y="9921"/>
                    <a:pt x="54314" y="13989"/>
                  </a:cubicBezTo>
                  <a:cubicBezTo>
                    <a:pt x="42198" y="28352"/>
                    <a:pt x="18967" y="26746"/>
                    <a:pt x="4301" y="38487"/>
                  </a:cubicBezTo>
                  <a:cubicBezTo>
                    <a:pt x="2748" y="39736"/>
                    <a:pt x="1321" y="41092"/>
                    <a:pt x="1" y="42555"/>
                  </a:cubicBezTo>
                  <a:cubicBezTo>
                    <a:pt x="2945" y="43519"/>
                    <a:pt x="5853" y="44607"/>
                    <a:pt x="8672" y="45909"/>
                  </a:cubicBezTo>
                  <a:cubicBezTo>
                    <a:pt x="12508" y="47640"/>
                    <a:pt x="16237" y="49781"/>
                    <a:pt x="19181" y="52815"/>
                  </a:cubicBezTo>
                  <a:cubicBezTo>
                    <a:pt x="21322" y="55045"/>
                    <a:pt x="22982" y="57686"/>
                    <a:pt x="24534" y="60344"/>
                  </a:cubicBezTo>
                  <a:cubicBezTo>
                    <a:pt x="39147" y="85199"/>
                    <a:pt x="47266" y="113801"/>
                    <a:pt x="48176" y="142616"/>
                  </a:cubicBezTo>
                  <a:cubicBezTo>
                    <a:pt x="56098" y="142170"/>
                    <a:pt x="64020" y="141314"/>
                    <a:pt x="71906" y="139958"/>
                  </a:cubicBezTo>
                  <a:cubicBezTo>
                    <a:pt x="79186" y="138709"/>
                    <a:pt x="86412" y="137032"/>
                    <a:pt x="93621" y="135515"/>
                  </a:cubicBezTo>
                  <a:cubicBezTo>
                    <a:pt x="100990" y="115032"/>
                    <a:pt x="107378" y="94174"/>
                    <a:pt x="112748" y="73066"/>
                  </a:cubicBezTo>
                  <a:cubicBezTo>
                    <a:pt x="115335" y="62896"/>
                    <a:pt x="117744" y="52583"/>
                    <a:pt x="122133" y="43037"/>
                  </a:cubicBezTo>
                  <a:cubicBezTo>
                    <a:pt x="122669" y="41859"/>
                    <a:pt x="123222" y="40735"/>
                    <a:pt x="123829" y="39593"/>
                  </a:cubicBezTo>
                  <a:cubicBezTo>
                    <a:pt x="110678" y="28263"/>
                    <a:pt x="99295" y="14881"/>
                    <a:pt x="90302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 flipH="1">
              <a:off x="13459975" y="1132900"/>
              <a:ext cx="1212000" cy="1715575"/>
            </a:xfrm>
            <a:custGeom>
              <a:rect b="b" l="l" r="r" t="t"/>
              <a:pathLst>
                <a:path extrusionOk="0" h="68623" w="48480">
                  <a:moveTo>
                    <a:pt x="24909" y="0"/>
                  </a:moveTo>
                  <a:lnTo>
                    <a:pt x="9315" y="24088"/>
                  </a:lnTo>
                  <a:cubicBezTo>
                    <a:pt x="6067" y="29137"/>
                    <a:pt x="2766" y="34204"/>
                    <a:pt x="1" y="39557"/>
                  </a:cubicBezTo>
                  <a:cubicBezTo>
                    <a:pt x="14346" y="51940"/>
                    <a:pt x="30797" y="61860"/>
                    <a:pt x="48479" y="68623"/>
                  </a:cubicBezTo>
                  <a:lnTo>
                    <a:pt x="48479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 flipH="1">
              <a:off x="19005025" y="1400975"/>
              <a:ext cx="1591150" cy="1285575"/>
            </a:xfrm>
            <a:custGeom>
              <a:rect b="b" l="l" r="r" t="t"/>
              <a:pathLst>
                <a:path extrusionOk="0" h="51423" w="63646">
                  <a:moveTo>
                    <a:pt x="0" y="0"/>
                  </a:moveTo>
                  <a:lnTo>
                    <a:pt x="0" y="51423"/>
                  </a:lnTo>
                  <a:cubicBezTo>
                    <a:pt x="8886" y="51387"/>
                    <a:pt x="17790" y="50941"/>
                    <a:pt x="26461" y="49068"/>
                  </a:cubicBezTo>
                  <a:cubicBezTo>
                    <a:pt x="38630" y="46463"/>
                    <a:pt x="50513" y="40753"/>
                    <a:pt x="58292" y="31064"/>
                  </a:cubicBezTo>
                  <a:cubicBezTo>
                    <a:pt x="60434" y="28406"/>
                    <a:pt x="62200" y="25533"/>
                    <a:pt x="63645" y="22518"/>
                  </a:cubicBezTo>
                  <a:cubicBezTo>
                    <a:pt x="52279" y="20180"/>
                    <a:pt x="41128" y="16790"/>
                    <a:pt x="30012" y="13400"/>
                  </a:cubicBezTo>
                  <a:cubicBezTo>
                    <a:pt x="21733" y="10884"/>
                    <a:pt x="13400" y="8333"/>
                    <a:pt x="5942" y="3962"/>
                  </a:cubicBezTo>
                  <a:cubicBezTo>
                    <a:pt x="3872" y="2766"/>
                    <a:pt x="1910" y="1428"/>
                    <a:pt x="0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 flipH="1">
              <a:off x="14049250" y="1132900"/>
              <a:ext cx="1460875" cy="988950"/>
            </a:xfrm>
            <a:custGeom>
              <a:rect b="b" l="l" r="r" t="t"/>
              <a:pathLst>
                <a:path extrusionOk="0" h="39558" w="58435">
                  <a:moveTo>
                    <a:pt x="0" y="0"/>
                  </a:moveTo>
                  <a:cubicBezTo>
                    <a:pt x="8993" y="14845"/>
                    <a:pt x="20394" y="28227"/>
                    <a:pt x="33527" y="39557"/>
                  </a:cubicBezTo>
                  <a:cubicBezTo>
                    <a:pt x="36292" y="34204"/>
                    <a:pt x="39575" y="29137"/>
                    <a:pt x="42841" y="24088"/>
                  </a:cubicBezTo>
                  <a:lnTo>
                    <a:pt x="5843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 flipH="1">
              <a:off x="13459975" y="2121825"/>
              <a:ext cx="1967175" cy="2415025"/>
            </a:xfrm>
            <a:custGeom>
              <a:rect b="b" l="l" r="r" t="t"/>
              <a:pathLst>
                <a:path extrusionOk="0" h="96601" w="78687">
                  <a:moveTo>
                    <a:pt x="30208" y="0"/>
                  </a:moveTo>
                  <a:cubicBezTo>
                    <a:pt x="29619" y="1142"/>
                    <a:pt x="29048" y="2284"/>
                    <a:pt x="28513" y="3444"/>
                  </a:cubicBezTo>
                  <a:cubicBezTo>
                    <a:pt x="24105" y="12990"/>
                    <a:pt x="21732" y="23285"/>
                    <a:pt x="19110" y="33473"/>
                  </a:cubicBezTo>
                  <a:cubicBezTo>
                    <a:pt x="13739" y="54581"/>
                    <a:pt x="7333" y="75439"/>
                    <a:pt x="0" y="95922"/>
                  </a:cubicBezTo>
                  <a:cubicBezTo>
                    <a:pt x="5781" y="94727"/>
                    <a:pt x="11562" y="93603"/>
                    <a:pt x="17397" y="92871"/>
                  </a:cubicBezTo>
                  <a:cubicBezTo>
                    <a:pt x="23357" y="92132"/>
                    <a:pt x="29332" y="91800"/>
                    <a:pt x="35308" y="91800"/>
                  </a:cubicBezTo>
                  <a:cubicBezTo>
                    <a:pt x="49814" y="91800"/>
                    <a:pt x="64331" y="93757"/>
                    <a:pt x="78686" y="96600"/>
                  </a:cubicBezTo>
                  <a:lnTo>
                    <a:pt x="78686" y="29048"/>
                  </a:lnTo>
                  <a:cubicBezTo>
                    <a:pt x="61004" y="22303"/>
                    <a:pt x="44571" y="12383"/>
                    <a:pt x="30208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 flipH="1">
              <a:off x="13459975" y="4416825"/>
              <a:ext cx="2204050" cy="726675"/>
            </a:xfrm>
            <a:custGeom>
              <a:rect b="b" l="l" r="r" t="t"/>
              <a:pathLst>
                <a:path extrusionOk="0" h="29067" w="88162">
                  <a:moveTo>
                    <a:pt x="44771" y="0"/>
                  </a:moveTo>
                  <a:cubicBezTo>
                    <a:pt x="38799" y="0"/>
                    <a:pt x="32828" y="332"/>
                    <a:pt x="26872" y="1071"/>
                  </a:cubicBezTo>
                  <a:cubicBezTo>
                    <a:pt x="21037" y="1803"/>
                    <a:pt x="15256" y="2927"/>
                    <a:pt x="9475" y="4122"/>
                  </a:cubicBezTo>
                  <a:cubicBezTo>
                    <a:pt x="6477" y="12490"/>
                    <a:pt x="3319" y="20805"/>
                    <a:pt x="1" y="29066"/>
                  </a:cubicBezTo>
                  <a:lnTo>
                    <a:pt x="88161" y="29066"/>
                  </a:lnTo>
                  <a:lnTo>
                    <a:pt x="88161" y="4818"/>
                  </a:lnTo>
                  <a:cubicBezTo>
                    <a:pt x="73802" y="1961"/>
                    <a:pt x="59281" y="0"/>
                    <a:pt x="44771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 flipH="1">
              <a:off x="15427150" y="4519425"/>
              <a:ext cx="1144625" cy="623625"/>
            </a:xfrm>
            <a:custGeom>
              <a:rect b="b" l="l" r="r" t="t"/>
              <a:pathLst>
                <a:path extrusionOk="0" h="24945" w="45785">
                  <a:moveTo>
                    <a:pt x="45785" y="0"/>
                  </a:moveTo>
                  <a:cubicBezTo>
                    <a:pt x="38559" y="1535"/>
                    <a:pt x="31368" y="3212"/>
                    <a:pt x="24088" y="4461"/>
                  </a:cubicBezTo>
                  <a:cubicBezTo>
                    <a:pt x="16202" y="5817"/>
                    <a:pt x="8298" y="6673"/>
                    <a:pt x="358" y="7119"/>
                  </a:cubicBezTo>
                  <a:cubicBezTo>
                    <a:pt x="554" y="13079"/>
                    <a:pt x="429" y="19003"/>
                    <a:pt x="1" y="24944"/>
                  </a:cubicBezTo>
                  <a:lnTo>
                    <a:pt x="36311" y="24944"/>
                  </a:lnTo>
                  <a:cubicBezTo>
                    <a:pt x="39629" y="16683"/>
                    <a:pt x="42805" y="8386"/>
                    <a:pt x="45785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 flipH="1">
              <a:off x="16557925" y="4541725"/>
              <a:ext cx="2155400" cy="600875"/>
            </a:xfrm>
            <a:custGeom>
              <a:rect b="b" l="l" r="r" t="t"/>
              <a:pathLst>
                <a:path extrusionOk="0" h="24035" w="86216">
                  <a:moveTo>
                    <a:pt x="8779" y="0"/>
                  </a:moveTo>
                  <a:cubicBezTo>
                    <a:pt x="7869" y="3569"/>
                    <a:pt x="6888" y="7137"/>
                    <a:pt x="5799" y="10652"/>
                  </a:cubicBezTo>
                  <a:cubicBezTo>
                    <a:pt x="4390" y="15184"/>
                    <a:pt x="2534" y="19931"/>
                    <a:pt x="0" y="24034"/>
                  </a:cubicBezTo>
                  <a:lnTo>
                    <a:pt x="85663" y="24034"/>
                  </a:lnTo>
                  <a:cubicBezTo>
                    <a:pt x="86091" y="18128"/>
                    <a:pt x="86216" y="12187"/>
                    <a:pt x="86020" y="6227"/>
                  </a:cubicBezTo>
                  <a:lnTo>
                    <a:pt x="86020" y="6227"/>
                  </a:lnTo>
                  <a:cubicBezTo>
                    <a:pt x="81613" y="6472"/>
                    <a:pt x="77201" y="6588"/>
                    <a:pt x="72786" y="6588"/>
                  </a:cubicBezTo>
                  <a:cubicBezTo>
                    <a:pt x="51457" y="6588"/>
                    <a:pt x="30051" y="3888"/>
                    <a:pt x="87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 flipH="1">
              <a:off x="17767650" y="1963475"/>
              <a:ext cx="2829425" cy="2578275"/>
            </a:xfrm>
            <a:custGeom>
              <a:rect b="b" l="l" r="r" t="t"/>
              <a:pathLst>
                <a:path extrusionOk="0" h="103131" w="113177">
                  <a:moveTo>
                    <a:pt x="63663" y="0"/>
                  </a:moveTo>
                  <a:cubicBezTo>
                    <a:pt x="62218" y="3015"/>
                    <a:pt x="60452" y="5888"/>
                    <a:pt x="58311" y="8547"/>
                  </a:cubicBezTo>
                  <a:cubicBezTo>
                    <a:pt x="50531" y="18217"/>
                    <a:pt x="38612" y="23927"/>
                    <a:pt x="26479" y="26568"/>
                  </a:cubicBezTo>
                  <a:cubicBezTo>
                    <a:pt x="17808" y="28441"/>
                    <a:pt x="8904" y="28887"/>
                    <a:pt x="1" y="28923"/>
                  </a:cubicBezTo>
                  <a:lnTo>
                    <a:pt x="1" y="84182"/>
                  </a:lnTo>
                  <a:cubicBezTo>
                    <a:pt x="11402" y="87268"/>
                    <a:pt x="22982" y="89927"/>
                    <a:pt x="34491" y="92568"/>
                  </a:cubicBezTo>
                  <a:cubicBezTo>
                    <a:pt x="50906" y="96332"/>
                    <a:pt x="67482" y="100097"/>
                    <a:pt x="84129" y="103130"/>
                  </a:cubicBezTo>
                  <a:cubicBezTo>
                    <a:pt x="90285" y="79114"/>
                    <a:pt x="93229" y="54206"/>
                    <a:pt x="101525" y="30832"/>
                  </a:cubicBezTo>
                  <a:cubicBezTo>
                    <a:pt x="104273" y="23088"/>
                    <a:pt x="107770" y="15345"/>
                    <a:pt x="113177" y="9278"/>
                  </a:cubicBezTo>
                  <a:cubicBezTo>
                    <a:pt x="98082" y="4389"/>
                    <a:pt x="81720" y="3479"/>
                    <a:pt x="66019" y="464"/>
                  </a:cubicBezTo>
                  <a:cubicBezTo>
                    <a:pt x="65251" y="321"/>
                    <a:pt x="64448" y="161"/>
                    <a:pt x="63663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 flipH="1">
              <a:off x="18493850" y="4068000"/>
              <a:ext cx="2103225" cy="1075050"/>
            </a:xfrm>
            <a:custGeom>
              <a:rect b="b" l="l" r="r" t="t"/>
              <a:pathLst>
                <a:path extrusionOk="0" h="43002" w="84129">
                  <a:moveTo>
                    <a:pt x="1" y="1"/>
                  </a:moveTo>
                  <a:lnTo>
                    <a:pt x="1" y="43001"/>
                  </a:lnTo>
                  <a:lnTo>
                    <a:pt x="75332" y="43001"/>
                  </a:lnTo>
                  <a:cubicBezTo>
                    <a:pt x="77866" y="38915"/>
                    <a:pt x="79740" y="34133"/>
                    <a:pt x="81131" y="29619"/>
                  </a:cubicBezTo>
                  <a:cubicBezTo>
                    <a:pt x="82238" y="26086"/>
                    <a:pt x="83219" y="22536"/>
                    <a:pt x="84129" y="18949"/>
                  </a:cubicBezTo>
                  <a:cubicBezTo>
                    <a:pt x="67482" y="15916"/>
                    <a:pt x="50906" y="12151"/>
                    <a:pt x="34491" y="8387"/>
                  </a:cubicBezTo>
                  <a:cubicBezTo>
                    <a:pt x="22982" y="5746"/>
                    <a:pt x="11420" y="3087"/>
                    <a:pt x="1" y="1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41"/>
          <p:cNvGrpSpPr/>
          <p:nvPr/>
        </p:nvGrpSpPr>
        <p:grpSpPr>
          <a:xfrm>
            <a:off x="0" y="0"/>
            <a:ext cx="9143984" cy="5143533"/>
            <a:chOff x="0" y="0"/>
            <a:chExt cx="9143984" cy="5143533"/>
          </a:xfrm>
        </p:grpSpPr>
        <p:sp>
          <p:nvSpPr>
            <p:cNvPr id="508" name="Google Shape;508;p41"/>
            <p:cNvSpPr/>
            <p:nvPr/>
          </p:nvSpPr>
          <p:spPr>
            <a:xfrm>
              <a:off x="2877291" y="1416690"/>
              <a:ext cx="3023044" cy="3726843"/>
            </a:xfrm>
            <a:custGeom>
              <a:rect b="b" l="l" r="r" t="t"/>
              <a:pathLst>
                <a:path extrusionOk="0" h="116264" w="94389">
                  <a:moveTo>
                    <a:pt x="82238" y="1"/>
                  </a:moveTo>
                  <a:cubicBezTo>
                    <a:pt x="67928" y="2552"/>
                    <a:pt x="52904" y="4925"/>
                    <a:pt x="44019" y="15988"/>
                  </a:cubicBezTo>
                  <a:cubicBezTo>
                    <a:pt x="34580" y="27746"/>
                    <a:pt x="34080" y="47391"/>
                    <a:pt x="20163" y="53136"/>
                  </a:cubicBezTo>
                  <a:cubicBezTo>
                    <a:pt x="17206" y="54355"/>
                    <a:pt x="14022" y="54717"/>
                    <a:pt x="10798" y="54717"/>
                  </a:cubicBezTo>
                  <a:cubicBezTo>
                    <a:pt x="8595" y="54717"/>
                    <a:pt x="6374" y="54548"/>
                    <a:pt x="4194" y="54367"/>
                  </a:cubicBezTo>
                  <a:lnTo>
                    <a:pt x="3391" y="54296"/>
                  </a:lnTo>
                  <a:cubicBezTo>
                    <a:pt x="2552" y="66286"/>
                    <a:pt x="1785" y="78258"/>
                    <a:pt x="1018" y="90213"/>
                  </a:cubicBezTo>
                  <a:cubicBezTo>
                    <a:pt x="465" y="99027"/>
                    <a:pt x="1" y="108359"/>
                    <a:pt x="4247" y="116085"/>
                  </a:cubicBezTo>
                  <a:cubicBezTo>
                    <a:pt x="4283" y="116156"/>
                    <a:pt x="4319" y="116192"/>
                    <a:pt x="4372" y="116263"/>
                  </a:cubicBezTo>
                  <a:lnTo>
                    <a:pt x="88268" y="116263"/>
                  </a:lnTo>
                  <a:cubicBezTo>
                    <a:pt x="89517" y="95833"/>
                    <a:pt x="94388" y="75582"/>
                    <a:pt x="94067" y="55099"/>
                  </a:cubicBezTo>
                  <a:cubicBezTo>
                    <a:pt x="93782" y="36078"/>
                    <a:pt x="89071" y="17772"/>
                    <a:pt x="82238" y="1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0" y="2918614"/>
              <a:ext cx="1406936" cy="2224329"/>
            </a:xfrm>
            <a:custGeom>
              <a:rect b="b" l="l" r="r" t="t"/>
              <a:pathLst>
                <a:path extrusionOk="0" h="69391" w="43929">
                  <a:moveTo>
                    <a:pt x="0" y="0"/>
                  </a:moveTo>
                  <a:lnTo>
                    <a:pt x="0" y="69390"/>
                  </a:lnTo>
                  <a:lnTo>
                    <a:pt x="43929" y="69390"/>
                  </a:lnTo>
                  <a:cubicBezTo>
                    <a:pt x="43804" y="54046"/>
                    <a:pt x="41145" y="38719"/>
                    <a:pt x="35989" y="24266"/>
                  </a:cubicBezTo>
                  <a:cubicBezTo>
                    <a:pt x="33330" y="16844"/>
                    <a:pt x="30011" y="9528"/>
                    <a:pt x="26925" y="2141"/>
                  </a:cubicBezTo>
                  <a:cubicBezTo>
                    <a:pt x="17950" y="1428"/>
                    <a:pt x="8957" y="714"/>
                    <a:pt x="0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511747" y="927696"/>
              <a:ext cx="2409845" cy="4215265"/>
            </a:xfrm>
            <a:custGeom>
              <a:rect b="b" l="l" r="r" t="t"/>
              <a:pathLst>
                <a:path extrusionOk="0" h="131501" w="75243">
                  <a:moveTo>
                    <a:pt x="44643" y="0"/>
                  </a:moveTo>
                  <a:cubicBezTo>
                    <a:pt x="32777" y="6281"/>
                    <a:pt x="20288" y="11152"/>
                    <a:pt x="6959" y="13917"/>
                  </a:cubicBezTo>
                  <a:cubicBezTo>
                    <a:pt x="4675" y="14381"/>
                    <a:pt x="2338" y="14809"/>
                    <a:pt x="0" y="15220"/>
                  </a:cubicBezTo>
                  <a:cubicBezTo>
                    <a:pt x="6852" y="33009"/>
                    <a:pt x="11545" y="51333"/>
                    <a:pt x="11848" y="70336"/>
                  </a:cubicBezTo>
                  <a:cubicBezTo>
                    <a:pt x="12151" y="90819"/>
                    <a:pt x="7298" y="111070"/>
                    <a:pt x="6013" y="131500"/>
                  </a:cubicBezTo>
                  <a:lnTo>
                    <a:pt x="24748" y="131500"/>
                  </a:lnTo>
                  <a:cubicBezTo>
                    <a:pt x="27050" y="127967"/>
                    <a:pt x="29352" y="124452"/>
                    <a:pt x="31671" y="120920"/>
                  </a:cubicBezTo>
                  <a:cubicBezTo>
                    <a:pt x="37773" y="111517"/>
                    <a:pt x="44197" y="101828"/>
                    <a:pt x="53653" y="95761"/>
                  </a:cubicBezTo>
                  <a:cubicBezTo>
                    <a:pt x="60309" y="91497"/>
                    <a:pt x="68052" y="89320"/>
                    <a:pt x="75243" y="86055"/>
                  </a:cubicBezTo>
                  <a:cubicBezTo>
                    <a:pt x="72370" y="78615"/>
                    <a:pt x="69694" y="71049"/>
                    <a:pt x="67035" y="63520"/>
                  </a:cubicBezTo>
                  <a:cubicBezTo>
                    <a:pt x="59577" y="42341"/>
                    <a:pt x="52101" y="21161"/>
                    <a:pt x="44643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7921591" y="2827675"/>
              <a:ext cx="1222394" cy="2315846"/>
            </a:xfrm>
            <a:custGeom>
              <a:rect b="b" l="l" r="r" t="t"/>
              <a:pathLst>
                <a:path extrusionOk="0" h="72246" w="38167">
                  <a:moveTo>
                    <a:pt x="38148" y="0"/>
                  </a:moveTo>
                  <a:cubicBezTo>
                    <a:pt x="25944" y="9439"/>
                    <a:pt x="14418" y="20127"/>
                    <a:pt x="483" y="26568"/>
                  </a:cubicBezTo>
                  <a:cubicBezTo>
                    <a:pt x="322" y="26639"/>
                    <a:pt x="161" y="26729"/>
                    <a:pt x="1" y="26782"/>
                  </a:cubicBezTo>
                  <a:cubicBezTo>
                    <a:pt x="2642" y="33598"/>
                    <a:pt x="5443" y="40325"/>
                    <a:pt x="8601" y="46909"/>
                  </a:cubicBezTo>
                  <a:cubicBezTo>
                    <a:pt x="12812" y="55687"/>
                    <a:pt x="17647" y="64216"/>
                    <a:pt x="23161" y="72245"/>
                  </a:cubicBezTo>
                  <a:lnTo>
                    <a:pt x="38166" y="72245"/>
                  </a:lnTo>
                  <a:lnTo>
                    <a:pt x="38166" y="0"/>
                  </a:ln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862319" y="2987243"/>
              <a:ext cx="2154426" cy="2155699"/>
            </a:xfrm>
            <a:custGeom>
              <a:rect b="b" l="l" r="r" t="t"/>
              <a:pathLst>
                <a:path extrusionOk="0" h="67250" w="67268">
                  <a:moveTo>
                    <a:pt x="1" y="0"/>
                  </a:moveTo>
                  <a:lnTo>
                    <a:pt x="1" y="0"/>
                  </a:lnTo>
                  <a:cubicBezTo>
                    <a:pt x="3123" y="7352"/>
                    <a:pt x="6424" y="14703"/>
                    <a:pt x="9065" y="22125"/>
                  </a:cubicBezTo>
                  <a:cubicBezTo>
                    <a:pt x="14239" y="36578"/>
                    <a:pt x="16880" y="51905"/>
                    <a:pt x="17005" y="67249"/>
                  </a:cubicBezTo>
                  <a:lnTo>
                    <a:pt x="67267" y="67249"/>
                  </a:lnTo>
                  <a:cubicBezTo>
                    <a:pt x="67232" y="67178"/>
                    <a:pt x="67196" y="67124"/>
                    <a:pt x="67143" y="67071"/>
                  </a:cubicBezTo>
                  <a:cubicBezTo>
                    <a:pt x="62914" y="59345"/>
                    <a:pt x="63360" y="49995"/>
                    <a:pt x="63931" y="41199"/>
                  </a:cubicBezTo>
                  <a:cubicBezTo>
                    <a:pt x="64716" y="29209"/>
                    <a:pt x="65483" y="17236"/>
                    <a:pt x="66304" y="52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0" y="0"/>
              <a:ext cx="1108632" cy="2987302"/>
            </a:xfrm>
            <a:custGeom>
              <a:rect b="b" l="l" r="r" t="t"/>
              <a:pathLst>
                <a:path extrusionOk="0" h="93193" w="34615">
                  <a:moveTo>
                    <a:pt x="0" y="0"/>
                  </a:moveTo>
                  <a:lnTo>
                    <a:pt x="0" y="91051"/>
                  </a:lnTo>
                  <a:cubicBezTo>
                    <a:pt x="8957" y="91765"/>
                    <a:pt x="17950" y="92479"/>
                    <a:pt x="26925" y="93192"/>
                  </a:cubicBezTo>
                  <a:cubicBezTo>
                    <a:pt x="21215" y="79703"/>
                    <a:pt x="16148" y="66107"/>
                    <a:pt x="17040" y="51690"/>
                  </a:cubicBezTo>
                  <a:cubicBezTo>
                    <a:pt x="17754" y="40075"/>
                    <a:pt x="22321" y="29137"/>
                    <a:pt x="26853" y="18432"/>
                  </a:cubicBezTo>
                  <a:cubicBezTo>
                    <a:pt x="29440" y="12294"/>
                    <a:pt x="32028" y="6138"/>
                    <a:pt x="3461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6940416" y="0"/>
              <a:ext cx="2202403" cy="3686229"/>
            </a:xfrm>
            <a:custGeom>
              <a:rect b="b" l="l" r="r" t="t"/>
              <a:pathLst>
                <a:path extrusionOk="0" h="114997" w="68766">
                  <a:moveTo>
                    <a:pt x="41502" y="0"/>
                  </a:moveTo>
                  <a:cubicBezTo>
                    <a:pt x="28459" y="11045"/>
                    <a:pt x="14720" y="21108"/>
                    <a:pt x="0" y="28941"/>
                  </a:cubicBezTo>
                  <a:cubicBezTo>
                    <a:pt x="7494" y="50102"/>
                    <a:pt x="14970" y="71282"/>
                    <a:pt x="22410" y="92461"/>
                  </a:cubicBezTo>
                  <a:cubicBezTo>
                    <a:pt x="25069" y="99990"/>
                    <a:pt x="27745" y="107556"/>
                    <a:pt x="30618" y="114996"/>
                  </a:cubicBezTo>
                  <a:cubicBezTo>
                    <a:pt x="30779" y="114943"/>
                    <a:pt x="30939" y="114871"/>
                    <a:pt x="31082" y="114782"/>
                  </a:cubicBezTo>
                  <a:cubicBezTo>
                    <a:pt x="45035" y="108341"/>
                    <a:pt x="56561" y="97653"/>
                    <a:pt x="68766" y="88214"/>
                  </a:cubicBezTo>
                  <a:lnTo>
                    <a:pt x="68766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4851716" y="0"/>
              <a:ext cx="2089250" cy="1415581"/>
            </a:xfrm>
            <a:custGeom>
              <a:rect b="b" l="l" r="r" t="t"/>
              <a:pathLst>
                <a:path extrusionOk="0" h="44161" w="65233">
                  <a:moveTo>
                    <a:pt x="0" y="0"/>
                  </a:moveTo>
                  <a:cubicBezTo>
                    <a:pt x="7476" y="14382"/>
                    <a:pt x="14810" y="29084"/>
                    <a:pt x="20608" y="44161"/>
                  </a:cubicBezTo>
                  <a:cubicBezTo>
                    <a:pt x="22946" y="43750"/>
                    <a:pt x="25265" y="43322"/>
                    <a:pt x="27549" y="42858"/>
                  </a:cubicBezTo>
                  <a:cubicBezTo>
                    <a:pt x="40878" y="40075"/>
                    <a:pt x="53368" y="35222"/>
                    <a:pt x="65233" y="28923"/>
                  </a:cubicBezTo>
                  <a:cubicBezTo>
                    <a:pt x="61843" y="19288"/>
                    <a:pt x="58435" y="9653"/>
                    <a:pt x="55045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2985866" y="0"/>
              <a:ext cx="2525304" cy="3169855"/>
            </a:xfrm>
            <a:custGeom>
              <a:rect b="b" l="l" r="r" t="t"/>
              <a:pathLst>
                <a:path extrusionOk="0" h="98888" w="78848">
                  <a:moveTo>
                    <a:pt x="13008" y="0"/>
                  </a:moveTo>
                  <a:cubicBezTo>
                    <a:pt x="8048" y="10064"/>
                    <a:pt x="6549" y="21893"/>
                    <a:pt x="5389" y="33223"/>
                  </a:cubicBezTo>
                  <a:cubicBezTo>
                    <a:pt x="3195" y="54938"/>
                    <a:pt x="1518" y="76706"/>
                    <a:pt x="1" y="98474"/>
                  </a:cubicBezTo>
                  <a:lnTo>
                    <a:pt x="804" y="98545"/>
                  </a:lnTo>
                  <a:cubicBezTo>
                    <a:pt x="2990" y="98720"/>
                    <a:pt x="5218" y="98888"/>
                    <a:pt x="7427" y="98888"/>
                  </a:cubicBezTo>
                  <a:cubicBezTo>
                    <a:pt x="10644" y="98888"/>
                    <a:pt x="13821" y="98531"/>
                    <a:pt x="16773" y="97314"/>
                  </a:cubicBezTo>
                  <a:cubicBezTo>
                    <a:pt x="30690" y="91569"/>
                    <a:pt x="31208" y="71906"/>
                    <a:pt x="40629" y="60166"/>
                  </a:cubicBezTo>
                  <a:cubicBezTo>
                    <a:pt x="49514" y="49121"/>
                    <a:pt x="64538" y="46748"/>
                    <a:pt x="78848" y="44161"/>
                  </a:cubicBezTo>
                  <a:cubicBezTo>
                    <a:pt x="73049" y="29084"/>
                    <a:pt x="65698" y="14399"/>
                    <a:pt x="58239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41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42"/>
          <p:cNvGrpSpPr/>
          <p:nvPr/>
        </p:nvGrpSpPr>
        <p:grpSpPr>
          <a:xfrm>
            <a:off x="6799" y="0"/>
            <a:ext cx="9137107" cy="5136635"/>
            <a:chOff x="6799" y="0"/>
            <a:chExt cx="9137107" cy="5136635"/>
          </a:xfrm>
        </p:grpSpPr>
        <p:sp>
          <p:nvSpPr>
            <p:cNvPr id="521" name="Google Shape;521;p42"/>
            <p:cNvSpPr/>
            <p:nvPr/>
          </p:nvSpPr>
          <p:spPr>
            <a:xfrm>
              <a:off x="6799" y="0"/>
              <a:ext cx="1536144" cy="2987421"/>
            </a:xfrm>
            <a:custGeom>
              <a:rect b="b" l="l" r="r" t="t"/>
              <a:pathLst>
                <a:path extrusionOk="0" h="93408" w="47997">
                  <a:moveTo>
                    <a:pt x="0" y="1"/>
                  </a:moveTo>
                  <a:lnTo>
                    <a:pt x="0" y="93407"/>
                  </a:lnTo>
                  <a:cubicBezTo>
                    <a:pt x="27924" y="82487"/>
                    <a:pt x="36684" y="57490"/>
                    <a:pt x="47997" y="33420"/>
                  </a:cubicBezTo>
                  <a:cubicBezTo>
                    <a:pt x="41002" y="22804"/>
                    <a:pt x="34418" y="11920"/>
                    <a:pt x="3011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969604" y="0"/>
              <a:ext cx="1261509" cy="1068887"/>
            </a:xfrm>
            <a:custGeom>
              <a:rect b="b" l="l" r="r" t="t"/>
              <a:pathLst>
                <a:path extrusionOk="0" h="33421" w="39416">
                  <a:moveTo>
                    <a:pt x="1" y="1"/>
                  </a:moveTo>
                  <a:cubicBezTo>
                    <a:pt x="4336" y="11902"/>
                    <a:pt x="10920" y="22786"/>
                    <a:pt x="17897" y="33420"/>
                  </a:cubicBezTo>
                  <a:cubicBezTo>
                    <a:pt x="23535" y="21430"/>
                    <a:pt x="29834" y="9672"/>
                    <a:pt x="39415" y="1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4258990" y="0"/>
              <a:ext cx="4884827" cy="2159970"/>
            </a:xfrm>
            <a:custGeom>
              <a:rect b="b" l="l" r="r" t="t"/>
              <a:pathLst>
                <a:path extrusionOk="0" h="67536" w="152627">
                  <a:moveTo>
                    <a:pt x="0" y="1"/>
                  </a:moveTo>
                  <a:cubicBezTo>
                    <a:pt x="15577" y="31993"/>
                    <a:pt x="21001" y="50496"/>
                    <a:pt x="50442" y="67535"/>
                  </a:cubicBezTo>
                  <a:cubicBezTo>
                    <a:pt x="69215" y="46824"/>
                    <a:pt x="89379" y="32426"/>
                    <a:pt x="119592" y="32426"/>
                  </a:cubicBezTo>
                  <a:cubicBezTo>
                    <a:pt x="129436" y="32426"/>
                    <a:pt x="140348" y="33955"/>
                    <a:pt x="152626" y="37292"/>
                  </a:cubicBezTo>
                  <a:lnTo>
                    <a:pt x="15262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4823769" y="2160027"/>
              <a:ext cx="2299111" cy="1496269"/>
            </a:xfrm>
            <a:custGeom>
              <a:rect b="b" l="l" r="r" t="t"/>
              <a:pathLst>
                <a:path extrusionOk="0" h="46784" w="71836">
                  <a:moveTo>
                    <a:pt x="32813" y="0"/>
                  </a:moveTo>
                  <a:cubicBezTo>
                    <a:pt x="21965" y="11973"/>
                    <a:pt x="11581" y="26050"/>
                    <a:pt x="1" y="40681"/>
                  </a:cubicBezTo>
                  <a:cubicBezTo>
                    <a:pt x="23981" y="41484"/>
                    <a:pt x="47980" y="43733"/>
                    <a:pt x="71835" y="46784"/>
                  </a:cubicBezTo>
                  <a:cubicBezTo>
                    <a:pt x="71104" y="37398"/>
                    <a:pt x="69123" y="28209"/>
                    <a:pt x="64555" y="20109"/>
                  </a:cubicBezTo>
                  <a:cubicBezTo>
                    <a:pt x="61272" y="15398"/>
                    <a:pt x="56401" y="12080"/>
                    <a:pt x="51441" y="9225"/>
                  </a:cubicBezTo>
                  <a:cubicBezTo>
                    <a:pt x="44304" y="6156"/>
                    <a:pt x="38166" y="3087"/>
                    <a:pt x="32813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1542960" y="1151"/>
              <a:ext cx="4330917" cy="3548906"/>
            </a:xfrm>
            <a:custGeom>
              <a:rect b="b" l="l" r="r" t="t"/>
              <a:pathLst>
                <a:path extrusionOk="0" h="110964" w="135320">
                  <a:moveTo>
                    <a:pt x="21501" y="1"/>
                  </a:moveTo>
                  <a:cubicBezTo>
                    <a:pt x="11920" y="9653"/>
                    <a:pt x="5621" y="21430"/>
                    <a:pt x="1" y="33438"/>
                  </a:cubicBezTo>
                  <a:cubicBezTo>
                    <a:pt x="3230" y="38327"/>
                    <a:pt x="6567" y="43180"/>
                    <a:pt x="9796" y="48069"/>
                  </a:cubicBezTo>
                  <a:cubicBezTo>
                    <a:pt x="15006" y="58721"/>
                    <a:pt x="14899" y="71389"/>
                    <a:pt x="20145" y="82041"/>
                  </a:cubicBezTo>
                  <a:cubicBezTo>
                    <a:pt x="24499" y="90837"/>
                    <a:pt x="32581" y="98777"/>
                    <a:pt x="31761" y="108591"/>
                  </a:cubicBezTo>
                  <a:cubicBezTo>
                    <a:pt x="31547" y="109394"/>
                    <a:pt x="31297" y="110179"/>
                    <a:pt x="31029" y="110964"/>
                  </a:cubicBezTo>
                  <a:cubicBezTo>
                    <a:pt x="48736" y="108839"/>
                    <a:pt x="66583" y="107915"/>
                    <a:pt x="84488" y="107915"/>
                  </a:cubicBezTo>
                  <a:cubicBezTo>
                    <a:pt x="90489" y="107915"/>
                    <a:pt x="96496" y="108019"/>
                    <a:pt x="102507" y="108216"/>
                  </a:cubicBezTo>
                  <a:cubicBezTo>
                    <a:pt x="114087" y="93585"/>
                    <a:pt x="124453" y="79489"/>
                    <a:pt x="135319" y="67535"/>
                  </a:cubicBezTo>
                  <a:cubicBezTo>
                    <a:pt x="105879" y="50477"/>
                    <a:pt x="100437" y="32010"/>
                    <a:pt x="84860" y="1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6799" y="1068323"/>
              <a:ext cx="2578899" cy="3201960"/>
            </a:xfrm>
            <a:custGeom>
              <a:rect b="b" l="l" r="r" t="t"/>
              <a:pathLst>
                <a:path extrusionOk="0" h="100116" w="80578">
                  <a:moveTo>
                    <a:pt x="47997" y="0"/>
                  </a:moveTo>
                  <a:cubicBezTo>
                    <a:pt x="36684" y="24070"/>
                    <a:pt x="27924" y="49068"/>
                    <a:pt x="0" y="60005"/>
                  </a:cubicBezTo>
                  <a:lnTo>
                    <a:pt x="0" y="100115"/>
                  </a:lnTo>
                  <a:cubicBezTo>
                    <a:pt x="16219" y="93424"/>
                    <a:pt x="32474" y="86680"/>
                    <a:pt x="49353" y="82308"/>
                  </a:cubicBezTo>
                  <a:cubicBezTo>
                    <a:pt x="59184" y="80310"/>
                    <a:pt x="69105" y="78758"/>
                    <a:pt x="79025" y="77580"/>
                  </a:cubicBezTo>
                  <a:cubicBezTo>
                    <a:pt x="79293" y="76795"/>
                    <a:pt x="79543" y="76010"/>
                    <a:pt x="79757" y="75207"/>
                  </a:cubicBezTo>
                  <a:cubicBezTo>
                    <a:pt x="80577" y="65411"/>
                    <a:pt x="72495" y="57471"/>
                    <a:pt x="68141" y="48639"/>
                  </a:cubicBezTo>
                  <a:cubicBezTo>
                    <a:pt x="62895" y="38005"/>
                    <a:pt x="62985" y="25337"/>
                    <a:pt x="57792" y="14685"/>
                  </a:cubicBezTo>
                  <a:cubicBezTo>
                    <a:pt x="54563" y="9796"/>
                    <a:pt x="51226" y="4925"/>
                    <a:pt x="47997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7028695" y="3659747"/>
              <a:ext cx="2111786" cy="1472314"/>
            </a:xfrm>
            <a:custGeom>
              <a:rect b="b" l="l" r="r" t="t"/>
              <a:pathLst>
                <a:path extrusionOk="0" h="46035" w="65983">
                  <a:moveTo>
                    <a:pt x="3087" y="1"/>
                  </a:moveTo>
                  <a:cubicBezTo>
                    <a:pt x="3694" y="7834"/>
                    <a:pt x="3462" y="15524"/>
                    <a:pt x="3123" y="24070"/>
                  </a:cubicBezTo>
                  <a:cubicBezTo>
                    <a:pt x="1820" y="32456"/>
                    <a:pt x="767" y="39397"/>
                    <a:pt x="0" y="46035"/>
                  </a:cubicBezTo>
                  <a:lnTo>
                    <a:pt x="65982" y="46035"/>
                  </a:lnTo>
                  <a:lnTo>
                    <a:pt x="65982" y="9546"/>
                  </a:lnTo>
                  <a:cubicBezTo>
                    <a:pt x="40664" y="5264"/>
                    <a:pt x="21233" y="2320"/>
                    <a:pt x="30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7024695" y="3656325"/>
              <a:ext cx="2119211" cy="1480310"/>
            </a:xfrm>
            <a:custGeom>
              <a:rect b="b" l="l" r="r" t="t"/>
              <a:pathLst>
                <a:path extrusionOk="0" h="46285" w="66215">
                  <a:moveTo>
                    <a:pt x="3319" y="250"/>
                  </a:moveTo>
                  <a:lnTo>
                    <a:pt x="3319" y="250"/>
                  </a:lnTo>
                  <a:cubicBezTo>
                    <a:pt x="21429" y="2570"/>
                    <a:pt x="40771" y="5514"/>
                    <a:pt x="66000" y="9743"/>
                  </a:cubicBezTo>
                  <a:lnTo>
                    <a:pt x="66000" y="46035"/>
                  </a:lnTo>
                  <a:lnTo>
                    <a:pt x="268" y="46035"/>
                  </a:lnTo>
                  <a:cubicBezTo>
                    <a:pt x="1017" y="39433"/>
                    <a:pt x="2052" y="32528"/>
                    <a:pt x="3373" y="24177"/>
                  </a:cubicBezTo>
                  <a:lnTo>
                    <a:pt x="3373" y="24160"/>
                  </a:lnTo>
                  <a:lnTo>
                    <a:pt x="3373" y="24142"/>
                  </a:lnTo>
                  <a:cubicBezTo>
                    <a:pt x="3694" y="15684"/>
                    <a:pt x="3926" y="8030"/>
                    <a:pt x="3319" y="250"/>
                  </a:cubicBezTo>
                  <a:close/>
                  <a:moveTo>
                    <a:pt x="3069" y="1"/>
                  </a:moveTo>
                  <a:lnTo>
                    <a:pt x="3069" y="1"/>
                  </a:lnTo>
                  <a:cubicBezTo>
                    <a:pt x="3729" y="8101"/>
                    <a:pt x="3426" y="16344"/>
                    <a:pt x="3141" y="24177"/>
                  </a:cubicBezTo>
                  <a:cubicBezTo>
                    <a:pt x="1892" y="32046"/>
                    <a:pt x="803" y="39344"/>
                    <a:pt x="0" y="46284"/>
                  </a:cubicBezTo>
                  <a:lnTo>
                    <a:pt x="66214" y="46284"/>
                  </a:lnTo>
                  <a:lnTo>
                    <a:pt x="66214" y="9600"/>
                  </a:lnTo>
                  <a:cubicBezTo>
                    <a:pt x="45374" y="6067"/>
                    <a:pt x="24284" y="2695"/>
                    <a:pt x="30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5873406" y="1037331"/>
              <a:ext cx="3269887" cy="2924800"/>
            </a:xfrm>
            <a:custGeom>
              <a:rect b="b" l="l" r="r" t="t"/>
              <a:pathLst>
                <a:path extrusionOk="0" h="91450" w="102168">
                  <a:moveTo>
                    <a:pt x="69159" y="1"/>
                  </a:moveTo>
                  <a:cubicBezTo>
                    <a:pt x="38952" y="1"/>
                    <a:pt x="18776" y="14389"/>
                    <a:pt x="1" y="35102"/>
                  </a:cubicBezTo>
                  <a:cubicBezTo>
                    <a:pt x="5353" y="38189"/>
                    <a:pt x="11473" y="41240"/>
                    <a:pt x="18610" y="44327"/>
                  </a:cubicBezTo>
                  <a:cubicBezTo>
                    <a:pt x="23589" y="47164"/>
                    <a:pt x="28477" y="50500"/>
                    <a:pt x="31725" y="55211"/>
                  </a:cubicBezTo>
                  <a:cubicBezTo>
                    <a:pt x="36292" y="63311"/>
                    <a:pt x="38291" y="72500"/>
                    <a:pt x="39022" y="81886"/>
                  </a:cubicBezTo>
                  <a:cubicBezTo>
                    <a:pt x="60237" y="84616"/>
                    <a:pt x="81327" y="87952"/>
                    <a:pt x="102168" y="91449"/>
                  </a:cubicBezTo>
                  <a:lnTo>
                    <a:pt x="102168" y="4859"/>
                  </a:lnTo>
                  <a:cubicBezTo>
                    <a:pt x="89902" y="1527"/>
                    <a:pt x="78998" y="1"/>
                    <a:pt x="6915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1059829" y="3455435"/>
              <a:ext cx="3755851" cy="1676619"/>
            </a:xfrm>
            <a:custGeom>
              <a:rect b="b" l="l" r="r" t="t"/>
              <a:pathLst>
                <a:path extrusionOk="0" h="52423" w="117352">
                  <a:moveTo>
                    <a:pt x="99652" y="1"/>
                  </a:moveTo>
                  <a:cubicBezTo>
                    <a:pt x="81024" y="1"/>
                    <a:pt x="63057" y="1018"/>
                    <a:pt x="46195" y="3034"/>
                  </a:cubicBezTo>
                  <a:cubicBezTo>
                    <a:pt x="41574" y="16345"/>
                    <a:pt x="29834" y="26016"/>
                    <a:pt x="18486" y="35383"/>
                  </a:cubicBezTo>
                  <a:cubicBezTo>
                    <a:pt x="12027" y="40736"/>
                    <a:pt x="5336" y="46267"/>
                    <a:pt x="1" y="52423"/>
                  </a:cubicBezTo>
                  <a:lnTo>
                    <a:pt x="61647" y="52423"/>
                  </a:lnTo>
                  <a:lnTo>
                    <a:pt x="62272" y="52048"/>
                  </a:lnTo>
                  <a:cubicBezTo>
                    <a:pt x="74458" y="44625"/>
                    <a:pt x="87091" y="36935"/>
                    <a:pt x="96351" y="25284"/>
                  </a:cubicBezTo>
                  <a:cubicBezTo>
                    <a:pt x="102864" y="18129"/>
                    <a:pt x="109323" y="10439"/>
                    <a:pt x="117352" y="286"/>
                  </a:cubicBezTo>
                  <a:cubicBezTo>
                    <a:pt x="111375" y="90"/>
                    <a:pt x="105415" y="1"/>
                    <a:pt x="99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1051859" y="3452588"/>
              <a:ext cx="3771821" cy="1684039"/>
            </a:xfrm>
            <a:custGeom>
              <a:rect b="b" l="l" r="r" t="t"/>
              <a:pathLst>
                <a:path extrusionOk="0" h="52655" w="117851">
                  <a:moveTo>
                    <a:pt x="99919" y="215"/>
                  </a:moveTo>
                  <a:cubicBezTo>
                    <a:pt x="105611" y="215"/>
                    <a:pt x="111499" y="304"/>
                    <a:pt x="117405" y="500"/>
                  </a:cubicBezTo>
                  <a:cubicBezTo>
                    <a:pt x="109447" y="10564"/>
                    <a:pt x="102988" y="18218"/>
                    <a:pt x="96529" y="25337"/>
                  </a:cubicBezTo>
                  <a:cubicBezTo>
                    <a:pt x="87286" y="36953"/>
                    <a:pt x="74672" y="44643"/>
                    <a:pt x="62467" y="52066"/>
                  </a:cubicBezTo>
                  <a:lnTo>
                    <a:pt x="61861" y="52422"/>
                  </a:lnTo>
                  <a:lnTo>
                    <a:pt x="500" y="52422"/>
                  </a:lnTo>
                  <a:cubicBezTo>
                    <a:pt x="5781" y="46356"/>
                    <a:pt x="12401" y="40896"/>
                    <a:pt x="18824" y="35597"/>
                  </a:cubicBezTo>
                  <a:cubicBezTo>
                    <a:pt x="24516" y="30904"/>
                    <a:pt x="30404" y="26051"/>
                    <a:pt x="35311" y="20805"/>
                  </a:cubicBezTo>
                  <a:cubicBezTo>
                    <a:pt x="40788" y="14953"/>
                    <a:pt x="44482" y="9208"/>
                    <a:pt x="46552" y="3248"/>
                  </a:cubicBezTo>
                  <a:cubicBezTo>
                    <a:pt x="63359" y="1214"/>
                    <a:pt x="81345" y="215"/>
                    <a:pt x="99919" y="215"/>
                  </a:cubicBezTo>
                  <a:close/>
                  <a:moveTo>
                    <a:pt x="99919" y="1"/>
                  </a:moveTo>
                  <a:cubicBezTo>
                    <a:pt x="81987" y="1"/>
                    <a:pt x="64127" y="911"/>
                    <a:pt x="46373" y="3052"/>
                  </a:cubicBezTo>
                  <a:cubicBezTo>
                    <a:pt x="39111" y="24035"/>
                    <a:pt x="14649" y="35597"/>
                    <a:pt x="0" y="52654"/>
                  </a:cubicBezTo>
                  <a:lnTo>
                    <a:pt x="61914" y="52654"/>
                  </a:lnTo>
                  <a:cubicBezTo>
                    <a:pt x="74547" y="44964"/>
                    <a:pt x="87268" y="37328"/>
                    <a:pt x="96689" y="25462"/>
                  </a:cubicBezTo>
                  <a:cubicBezTo>
                    <a:pt x="104326" y="17076"/>
                    <a:pt x="111267" y="8601"/>
                    <a:pt x="117851" y="286"/>
                  </a:cubicBezTo>
                  <a:cubicBezTo>
                    <a:pt x="111873" y="90"/>
                    <a:pt x="105896" y="1"/>
                    <a:pt x="999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3033480" y="3461736"/>
              <a:ext cx="4110466" cy="1674892"/>
            </a:xfrm>
            <a:custGeom>
              <a:rect b="b" l="l" r="r" t="t"/>
              <a:pathLst>
                <a:path extrusionOk="0" h="52369" w="128432">
                  <a:moveTo>
                    <a:pt x="55937" y="0"/>
                  </a:moveTo>
                  <a:cubicBezTo>
                    <a:pt x="49388" y="8297"/>
                    <a:pt x="42412" y="16790"/>
                    <a:pt x="34775" y="25176"/>
                  </a:cubicBezTo>
                  <a:cubicBezTo>
                    <a:pt x="25354" y="37042"/>
                    <a:pt x="12633" y="44678"/>
                    <a:pt x="0" y="52368"/>
                  </a:cubicBezTo>
                  <a:lnTo>
                    <a:pt x="124702" y="52368"/>
                  </a:lnTo>
                  <a:cubicBezTo>
                    <a:pt x="125487" y="45428"/>
                    <a:pt x="126594" y="38130"/>
                    <a:pt x="127843" y="30261"/>
                  </a:cubicBezTo>
                  <a:cubicBezTo>
                    <a:pt x="128164" y="22428"/>
                    <a:pt x="128431" y="14185"/>
                    <a:pt x="127771" y="6085"/>
                  </a:cubicBezTo>
                  <a:cubicBezTo>
                    <a:pt x="103916" y="3034"/>
                    <a:pt x="79899" y="785"/>
                    <a:pt x="5593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6799" y="3549627"/>
              <a:ext cx="2529227" cy="1587004"/>
            </a:xfrm>
            <a:custGeom>
              <a:rect b="b" l="l" r="r" t="t"/>
              <a:pathLst>
                <a:path extrusionOk="0" h="49621" w="79026">
                  <a:moveTo>
                    <a:pt x="79025" y="0"/>
                  </a:moveTo>
                  <a:lnTo>
                    <a:pt x="79025" y="0"/>
                  </a:lnTo>
                  <a:cubicBezTo>
                    <a:pt x="69069" y="1178"/>
                    <a:pt x="59184" y="2730"/>
                    <a:pt x="49353" y="4746"/>
                  </a:cubicBezTo>
                  <a:cubicBezTo>
                    <a:pt x="32474" y="9118"/>
                    <a:pt x="16219" y="15880"/>
                    <a:pt x="0" y="22571"/>
                  </a:cubicBezTo>
                  <a:lnTo>
                    <a:pt x="0" y="49620"/>
                  </a:lnTo>
                  <a:lnTo>
                    <a:pt x="32652" y="49620"/>
                  </a:lnTo>
                  <a:cubicBezTo>
                    <a:pt x="47301" y="32527"/>
                    <a:pt x="71799" y="20983"/>
                    <a:pt x="7902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42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3"/>
          <p:cNvGrpSpPr/>
          <p:nvPr/>
        </p:nvGrpSpPr>
        <p:grpSpPr>
          <a:xfrm>
            <a:off x="3425" y="3425"/>
            <a:ext cx="9136915" cy="5143689"/>
            <a:chOff x="3425" y="3425"/>
            <a:chExt cx="7137100" cy="4011925"/>
          </a:xfrm>
        </p:grpSpPr>
        <p:sp>
          <p:nvSpPr>
            <p:cNvPr id="538" name="Google Shape;538;p43"/>
            <p:cNvSpPr/>
            <p:nvPr/>
          </p:nvSpPr>
          <p:spPr>
            <a:xfrm flipH="1" rot="10800000">
              <a:off x="3425" y="2658400"/>
              <a:ext cx="1023750" cy="1356500"/>
            </a:xfrm>
            <a:custGeom>
              <a:rect b="b" l="l" r="r" t="t"/>
              <a:pathLst>
                <a:path extrusionOk="0" h="54260" w="40950">
                  <a:moveTo>
                    <a:pt x="1" y="0"/>
                  </a:moveTo>
                  <a:lnTo>
                    <a:pt x="1" y="54259"/>
                  </a:lnTo>
                  <a:cubicBezTo>
                    <a:pt x="6103" y="47247"/>
                    <a:pt x="12705" y="40967"/>
                    <a:pt x="21055" y="36988"/>
                  </a:cubicBezTo>
                  <a:cubicBezTo>
                    <a:pt x="27478" y="33901"/>
                    <a:pt x="34669" y="32367"/>
                    <a:pt x="40950" y="29155"/>
                  </a:cubicBezTo>
                  <a:cubicBezTo>
                    <a:pt x="36168" y="19627"/>
                    <a:pt x="31457" y="10099"/>
                    <a:pt x="2840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 flipH="1" rot="10800000">
              <a:off x="713575" y="3286450"/>
              <a:ext cx="825250" cy="728450"/>
            </a:xfrm>
            <a:custGeom>
              <a:rect b="b" l="l" r="r" t="t"/>
              <a:pathLst>
                <a:path extrusionOk="0" h="29138" w="33010">
                  <a:moveTo>
                    <a:pt x="0" y="0"/>
                  </a:moveTo>
                  <a:cubicBezTo>
                    <a:pt x="3051" y="10099"/>
                    <a:pt x="7762" y="19627"/>
                    <a:pt x="12544" y="29137"/>
                  </a:cubicBezTo>
                  <a:cubicBezTo>
                    <a:pt x="13757" y="28513"/>
                    <a:pt x="14935" y="27834"/>
                    <a:pt x="16076" y="27085"/>
                  </a:cubicBezTo>
                  <a:cubicBezTo>
                    <a:pt x="25087" y="21019"/>
                    <a:pt x="30029" y="10491"/>
                    <a:pt x="3300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 flipH="1" rot="10800000">
              <a:off x="1027150" y="1076975"/>
              <a:ext cx="3036850" cy="2938375"/>
            </a:xfrm>
            <a:custGeom>
              <a:rect b="b" l="l" r="r" t="t"/>
              <a:pathLst>
                <a:path extrusionOk="0" h="117535" w="121474">
                  <a:moveTo>
                    <a:pt x="20430" y="0"/>
                  </a:moveTo>
                  <a:cubicBezTo>
                    <a:pt x="17486" y="10509"/>
                    <a:pt x="12544" y="21037"/>
                    <a:pt x="3533" y="27103"/>
                  </a:cubicBezTo>
                  <a:cubicBezTo>
                    <a:pt x="2392" y="27852"/>
                    <a:pt x="1214" y="28548"/>
                    <a:pt x="1" y="29155"/>
                  </a:cubicBezTo>
                  <a:cubicBezTo>
                    <a:pt x="2409" y="33937"/>
                    <a:pt x="4836" y="38736"/>
                    <a:pt x="7066" y="43572"/>
                  </a:cubicBezTo>
                  <a:cubicBezTo>
                    <a:pt x="14418" y="59505"/>
                    <a:pt x="19770" y="76313"/>
                    <a:pt x="27978" y="91818"/>
                  </a:cubicBezTo>
                  <a:cubicBezTo>
                    <a:pt x="32724" y="100811"/>
                    <a:pt x="38380" y="109215"/>
                    <a:pt x="44340" y="117476"/>
                  </a:cubicBezTo>
                  <a:cubicBezTo>
                    <a:pt x="47055" y="117391"/>
                    <a:pt x="49771" y="117350"/>
                    <a:pt x="52487" y="117350"/>
                  </a:cubicBezTo>
                  <a:cubicBezTo>
                    <a:pt x="54321" y="117350"/>
                    <a:pt x="56155" y="117369"/>
                    <a:pt x="57989" y="117405"/>
                  </a:cubicBezTo>
                  <a:cubicBezTo>
                    <a:pt x="60654" y="117455"/>
                    <a:pt x="63340" y="117535"/>
                    <a:pt x="66018" y="117535"/>
                  </a:cubicBezTo>
                  <a:cubicBezTo>
                    <a:pt x="71912" y="117535"/>
                    <a:pt x="77770" y="117148"/>
                    <a:pt x="83290" y="115210"/>
                  </a:cubicBezTo>
                  <a:cubicBezTo>
                    <a:pt x="96083" y="110785"/>
                    <a:pt x="104701" y="99045"/>
                    <a:pt x="115264" y="90551"/>
                  </a:cubicBezTo>
                  <a:cubicBezTo>
                    <a:pt x="117280" y="88946"/>
                    <a:pt x="119332" y="87447"/>
                    <a:pt x="121473" y="86073"/>
                  </a:cubicBezTo>
                  <a:cubicBezTo>
                    <a:pt x="120207" y="84949"/>
                    <a:pt x="118886" y="83896"/>
                    <a:pt x="117530" y="82897"/>
                  </a:cubicBezTo>
                  <a:cubicBezTo>
                    <a:pt x="108573" y="76224"/>
                    <a:pt x="98349" y="71460"/>
                    <a:pt x="89250" y="65019"/>
                  </a:cubicBezTo>
                  <a:cubicBezTo>
                    <a:pt x="84664" y="61771"/>
                    <a:pt x="80168" y="57739"/>
                    <a:pt x="78847" y="52297"/>
                  </a:cubicBezTo>
                  <a:cubicBezTo>
                    <a:pt x="77259" y="45695"/>
                    <a:pt x="80792" y="39058"/>
                    <a:pt x="84396" y="33312"/>
                  </a:cubicBezTo>
                  <a:cubicBezTo>
                    <a:pt x="91623" y="21893"/>
                    <a:pt x="99830" y="11009"/>
                    <a:pt x="10777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 flipH="1" rot="10800000">
              <a:off x="2135175" y="3875"/>
              <a:ext cx="2328500" cy="1860100"/>
            </a:xfrm>
            <a:custGeom>
              <a:rect b="b" l="l" r="r" t="t"/>
              <a:pathLst>
                <a:path extrusionOk="0" h="74404" w="93140">
                  <a:moveTo>
                    <a:pt x="77135" y="0"/>
                  </a:moveTo>
                  <a:cubicBezTo>
                    <a:pt x="74993" y="1392"/>
                    <a:pt x="72942" y="2891"/>
                    <a:pt x="70925" y="4496"/>
                  </a:cubicBezTo>
                  <a:cubicBezTo>
                    <a:pt x="60362" y="12990"/>
                    <a:pt x="51762" y="24694"/>
                    <a:pt x="38951" y="29155"/>
                  </a:cubicBezTo>
                  <a:cubicBezTo>
                    <a:pt x="33367" y="31095"/>
                    <a:pt x="27458" y="31460"/>
                    <a:pt x="21532" y="31460"/>
                  </a:cubicBezTo>
                  <a:cubicBezTo>
                    <a:pt x="18899" y="31460"/>
                    <a:pt x="16263" y="31388"/>
                    <a:pt x="13650" y="31350"/>
                  </a:cubicBezTo>
                  <a:cubicBezTo>
                    <a:pt x="11877" y="31315"/>
                    <a:pt x="10104" y="31299"/>
                    <a:pt x="8331" y="31299"/>
                  </a:cubicBezTo>
                  <a:cubicBezTo>
                    <a:pt x="5555" y="31299"/>
                    <a:pt x="2778" y="31338"/>
                    <a:pt x="1" y="31403"/>
                  </a:cubicBezTo>
                  <a:cubicBezTo>
                    <a:pt x="6299" y="40128"/>
                    <a:pt x="12865" y="48657"/>
                    <a:pt x="19057" y="57453"/>
                  </a:cubicBezTo>
                  <a:cubicBezTo>
                    <a:pt x="22893" y="62931"/>
                    <a:pt x="26604" y="68569"/>
                    <a:pt x="29959" y="74404"/>
                  </a:cubicBezTo>
                  <a:lnTo>
                    <a:pt x="55028" y="74404"/>
                  </a:lnTo>
                  <a:cubicBezTo>
                    <a:pt x="63342" y="68712"/>
                    <a:pt x="71800" y="63199"/>
                    <a:pt x="78758" y="55990"/>
                  </a:cubicBezTo>
                  <a:cubicBezTo>
                    <a:pt x="87073" y="47408"/>
                    <a:pt x="93139" y="35632"/>
                    <a:pt x="91534" y="23784"/>
                  </a:cubicBezTo>
                  <a:cubicBezTo>
                    <a:pt x="90267" y="14399"/>
                    <a:pt x="84379" y="6316"/>
                    <a:pt x="7713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 flipH="1" rot="10800000">
              <a:off x="5639025" y="4300"/>
              <a:ext cx="1501500" cy="2263475"/>
            </a:xfrm>
            <a:custGeom>
              <a:rect b="b" l="l" r="r" t="t"/>
              <a:pathLst>
                <a:path extrusionOk="0" h="90539" w="60060">
                  <a:moveTo>
                    <a:pt x="6764" y="1"/>
                  </a:moveTo>
                  <a:cubicBezTo>
                    <a:pt x="5122" y="1"/>
                    <a:pt x="3480" y="13"/>
                    <a:pt x="1839" y="40"/>
                  </a:cubicBezTo>
                  <a:cubicBezTo>
                    <a:pt x="1874" y="2092"/>
                    <a:pt x="1910" y="4144"/>
                    <a:pt x="1946" y="6178"/>
                  </a:cubicBezTo>
                  <a:cubicBezTo>
                    <a:pt x="2392" y="34334"/>
                    <a:pt x="1" y="63774"/>
                    <a:pt x="7013" y="90538"/>
                  </a:cubicBezTo>
                  <a:lnTo>
                    <a:pt x="60059" y="90538"/>
                  </a:lnTo>
                  <a:lnTo>
                    <a:pt x="60059" y="879"/>
                  </a:lnTo>
                  <a:cubicBezTo>
                    <a:pt x="57183" y="969"/>
                    <a:pt x="54305" y="1007"/>
                    <a:pt x="51425" y="1007"/>
                  </a:cubicBezTo>
                  <a:cubicBezTo>
                    <a:pt x="36561" y="1007"/>
                    <a:pt x="21655" y="1"/>
                    <a:pt x="676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 flipH="1" rot="10800000">
              <a:off x="3425" y="3425"/>
              <a:ext cx="2881175" cy="1075025"/>
            </a:xfrm>
            <a:custGeom>
              <a:rect b="b" l="l" r="r" t="t"/>
              <a:pathLst>
                <a:path extrusionOk="0" h="43001" w="115247">
                  <a:moveTo>
                    <a:pt x="85289" y="0"/>
                  </a:moveTo>
                  <a:cubicBezTo>
                    <a:pt x="56384" y="767"/>
                    <a:pt x="27603" y="5656"/>
                    <a:pt x="1" y="14363"/>
                  </a:cubicBezTo>
                  <a:lnTo>
                    <a:pt x="1" y="43001"/>
                  </a:lnTo>
                  <a:lnTo>
                    <a:pt x="115246" y="43001"/>
                  </a:lnTo>
                  <a:cubicBezTo>
                    <a:pt x="111910" y="37166"/>
                    <a:pt x="108181" y="31528"/>
                    <a:pt x="104345" y="26050"/>
                  </a:cubicBezTo>
                  <a:cubicBezTo>
                    <a:pt x="98189" y="17236"/>
                    <a:pt x="91587" y="8707"/>
                    <a:pt x="852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 flipH="1" rot="10800000">
              <a:off x="5677400" y="2242750"/>
              <a:ext cx="1463125" cy="1772150"/>
            </a:xfrm>
            <a:custGeom>
              <a:rect b="b" l="l" r="r" t="t"/>
              <a:pathLst>
                <a:path extrusionOk="0" h="70886" w="58525">
                  <a:moveTo>
                    <a:pt x="30279" y="0"/>
                  </a:moveTo>
                  <a:cubicBezTo>
                    <a:pt x="29048" y="1856"/>
                    <a:pt x="27728" y="3622"/>
                    <a:pt x="26282" y="5317"/>
                  </a:cubicBezTo>
                  <a:cubicBezTo>
                    <a:pt x="20733" y="11883"/>
                    <a:pt x="13703" y="17236"/>
                    <a:pt x="8886" y="24409"/>
                  </a:cubicBezTo>
                  <a:cubicBezTo>
                    <a:pt x="89" y="37452"/>
                    <a:pt x="0" y="53974"/>
                    <a:pt x="304" y="69925"/>
                  </a:cubicBezTo>
                  <a:cubicBezTo>
                    <a:pt x="1959" y="69898"/>
                    <a:pt x="3614" y="69886"/>
                    <a:pt x="5271" y="69886"/>
                  </a:cubicBezTo>
                  <a:cubicBezTo>
                    <a:pt x="20186" y="69886"/>
                    <a:pt x="35134" y="70886"/>
                    <a:pt x="50034" y="70886"/>
                  </a:cubicBezTo>
                  <a:cubicBezTo>
                    <a:pt x="52866" y="70886"/>
                    <a:pt x="55696" y="70850"/>
                    <a:pt x="58524" y="70764"/>
                  </a:cubicBezTo>
                  <a:lnTo>
                    <a:pt x="58524" y="0"/>
                  </a:ln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 flipH="1" rot="10800000">
              <a:off x="2958625" y="1863075"/>
              <a:ext cx="3476225" cy="2151825"/>
            </a:xfrm>
            <a:custGeom>
              <a:rect b="b" l="l" r="r" t="t"/>
              <a:pathLst>
                <a:path extrusionOk="0" h="86073" w="139049">
                  <a:moveTo>
                    <a:pt x="30547" y="0"/>
                  </a:moveTo>
                  <a:cubicBezTo>
                    <a:pt x="22571" y="10991"/>
                    <a:pt x="14399" y="21911"/>
                    <a:pt x="7173" y="33330"/>
                  </a:cubicBezTo>
                  <a:cubicBezTo>
                    <a:pt x="3533" y="39058"/>
                    <a:pt x="0" y="45695"/>
                    <a:pt x="1588" y="52297"/>
                  </a:cubicBezTo>
                  <a:cubicBezTo>
                    <a:pt x="2909" y="57739"/>
                    <a:pt x="7405" y="61789"/>
                    <a:pt x="11991" y="65019"/>
                  </a:cubicBezTo>
                  <a:cubicBezTo>
                    <a:pt x="21090" y="71460"/>
                    <a:pt x="31314" y="76242"/>
                    <a:pt x="40271" y="82897"/>
                  </a:cubicBezTo>
                  <a:cubicBezTo>
                    <a:pt x="41609" y="83914"/>
                    <a:pt x="42912" y="84949"/>
                    <a:pt x="44214" y="86073"/>
                  </a:cubicBezTo>
                  <a:cubicBezTo>
                    <a:pt x="62396" y="74315"/>
                    <a:pt x="85092" y="70496"/>
                    <a:pt x="106949" y="69961"/>
                  </a:cubicBezTo>
                  <a:cubicBezTo>
                    <a:pt x="107663" y="69943"/>
                    <a:pt x="108359" y="69943"/>
                    <a:pt x="109072" y="69925"/>
                  </a:cubicBezTo>
                  <a:cubicBezTo>
                    <a:pt x="108769" y="53974"/>
                    <a:pt x="108894" y="37452"/>
                    <a:pt x="117655" y="24409"/>
                  </a:cubicBezTo>
                  <a:cubicBezTo>
                    <a:pt x="122472" y="17236"/>
                    <a:pt x="129467" y="11883"/>
                    <a:pt x="135051" y="5317"/>
                  </a:cubicBezTo>
                  <a:cubicBezTo>
                    <a:pt x="136479" y="3622"/>
                    <a:pt x="137817" y="1856"/>
                    <a:pt x="13904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47" name="Google Shape;547;p43"/>
          <p:cNvGrpSpPr/>
          <p:nvPr/>
        </p:nvGrpSpPr>
        <p:grpSpPr>
          <a:xfrm>
            <a:off x="3417" y="3424"/>
            <a:ext cx="9137166" cy="5136651"/>
            <a:chOff x="3417" y="3424"/>
            <a:chExt cx="9137166" cy="5136651"/>
          </a:xfrm>
        </p:grpSpPr>
        <p:sp>
          <p:nvSpPr>
            <p:cNvPr id="548" name="Google Shape;548;p43"/>
            <p:cNvSpPr/>
            <p:nvPr/>
          </p:nvSpPr>
          <p:spPr>
            <a:xfrm>
              <a:off x="3417" y="3424"/>
              <a:ext cx="9137166" cy="5136651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14281" y="214282"/>
              <a:ext cx="8715427" cy="4714912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44"/>
          <p:cNvGrpSpPr/>
          <p:nvPr/>
        </p:nvGrpSpPr>
        <p:grpSpPr>
          <a:xfrm>
            <a:off x="0" y="0"/>
            <a:ext cx="9144016" cy="5143508"/>
            <a:chOff x="0" y="0"/>
            <a:chExt cx="9144016" cy="5143508"/>
          </a:xfrm>
        </p:grpSpPr>
        <p:sp>
          <p:nvSpPr>
            <p:cNvPr id="552" name="Google Shape;552;p44"/>
            <p:cNvSpPr/>
            <p:nvPr/>
          </p:nvSpPr>
          <p:spPr>
            <a:xfrm>
              <a:off x="2039691" y="577"/>
              <a:ext cx="3540468" cy="1363524"/>
            </a:xfrm>
            <a:custGeom>
              <a:rect b="b" l="l" r="r" t="t"/>
              <a:pathLst>
                <a:path extrusionOk="0" h="42537" w="110536">
                  <a:moveTo>
                    <a:pt x="5621" y="0"/>
                  </a:moveTo>
                  <a:cubicBezTo>
                    <a:pt x="6031" y="11544"/>
                    <a:pt x="4800" y="23249"/>
                    <a:pt x="0" y="33259"/>
                  </a:cubicBezTo>
                  <a:cubicBezTo>
                    <a:pt x="785" y="33419"/>
                    <a:pt x="1588" y="33580"/>
                    <a:pt x="2373" y="33723"/>
                  </a:cubicBezTo>
                  <a:cubicBezTo>
                    <a:pt x="18075" y="36738"/>
                    <a:pt x="34419" y="37684"/>
                    <a:pt x="49514" y="42537"/>
                  </a:cubicBezTo>
                  <a:cubicBezTo>
                    <a:pt x="50834" y="41074"/>
                    <a:pt x="52261" y="39700"/>
                    <a:pt x="53814" y="38451"/>
                  </a:cubicBezTo>
                  <a:cubicBezTo>
                    <a:pt x="68480" y="26728"/>
                    <a:pt x="91711" y="28334"/>
                    <a:pt x="103827" y="13989"/>
                  </a:cubicBezTo>
                  <a:cubicBezTo>
                    <a:pt x="107252" y="9939"/>
                    <a:pt x="109304" y="5139"/>
                    <a:pt x="110535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0" y="1154"/>
              <a:ext cx="2232875" cy="1065540"/>
            </a:xfrm>
            <a:custGeom>
              <a:rect b="b" l="l" r="r" t="t"/>
              <a:pathLst>
                <a:path extrusionOk="0" h="33241" w="69712">
                  <a:moveTo>
                    <a:pt x="1" y="0"/>
                  </a:moveTo>
                  <a:lnTo>
                    <a:pt x="1" y="10741"/>
                  </a:lnTo>
                  <a:cubicBezTo>
                    <a:pt x="1928" y="12169"/>
                    <a:pt x="3890" y="13507"/>
                    <a:pt x="5960" y="14720"/>
                  </a:cubicBezTo>
                  <a:cubicBezTo>
                    <a:pt x="13436" y="19038"/>
                    <a:pt x="21769" y="21607"/>
                    <a:pt x="30048" y="24123"/>
                  </a:cubicBezTo>
                  <a:cubicBezTo>
                    <a:pt x="41164" y="27513"/>
                    <a:pt x="52315" y="30903"/>
                    <a:pt x="63681" y="33241"/>
                  </a:cubicBezTo>
                  <a:cubicBezTo>
                    <a:pt x="68481" y="23231"/>
                    <a:pt x="69712" y="11526"/>
                    <a:pt x="69284" y="0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3625583" y="0"/>
              <a:ext cx="3966243" cy="4571588"/>
            </a:xfrm>
            <a:custGeom>
              <a:rect b="b" l="l" r="r" t="t"/>
              <a:pathLst>
                <a:path extrusionOk="0" h="142617" w="123829">
                  <a:moveTo>
                    <a:pt x="61022" y="0"/>
                  </a:moveTo>
                  <a:cubicBezTo>
                    <a:pt x="59791" y="5139"/>
                    <a:pt x="57739" y="9921"/>
                    <a:pt x="54314" y="13989"/>
                  </a:cubicBezTo>
                  <a:cubicBezTo>
                    <a:pt x="42198" y="28352"/>
                    <a:pt x="18967" y="26746"/>
                    <a:pt x="4301" y="38487"/>
                  </a:cubicBezTo>
                  <a:cubicBezTo>
                    <a:pt x="2748" y="39736"/>
                    <a:pt x="1321" y="41092"/>
                    <a:pt x="1" y="42555"/>
                  </a:cubicBezTo>
                  <a:cubicBezTo>
                    <a:pt x="2945" y="43519"/>
                    <a:pt x="5853" y="44607"/>
                    <a:pt x="8672" y="45909"/>
                  </a:cubicBezTo>
                  <a:cubicBezTo>
                    <a:pt x="12508" y="47640"/>
                    <a:pt x="16237" y="49781"/>
                    <a:pt x="19181" y="52815"/>
                  </a:cubicBezTo>
                  <a:cubicBezTo>
                    <a:pt x="21322" y="55045"/>
                    <a:pt x="22982" y="57686"/>
                    <a:pt x="24534" y="60344"/>
                  </a:cubicBezTo>
                  <a:cubicBezTo>
                    <a:pt x="39147" y="85199"/>
                    <a:pt x="47266" y="113801"/>
                    <a:pt x="48176" y="142616"/>
                  </a:cubicBezTo>
                  <a:cubicBezTo>
                    <a:pt x="56098" y="142170"/>
                    <a:pt x="64020" y="141314"/>
                    <a:pt x="71906" y="139958"/>
                  </a:cubicBezTo>
                  <a:cubicBezTo>
                    <a:pt x="79186" y="138709"/>
                    <a:pt x="86412" y="137032"/>
                    <a:pt x="93621" y="135515"/>
                  </a:cubicBezTo>
                  <a:cubicBezTo>
                    <a:pt x="100990" y="115032"/>
                    <a:pt x="107378" y="94174"/>
                    <a:pt x="112748" y="73066"/>
                  </a:cubicBezTo>
                  <a:cubicBezTo>
                    <a:pt x="115335" y="62896"/>
                    <a:pt x="117744" y="52583"/>
                    <a:pt x="122133" y="43037"/>
                  </a:cubicBezTo>
                  <a:cubicBezTo>
                    <a:pt x="122669" y="41859"/>
                    <a:pt x="123222" y="40735"/>
                    <a:pt x="123829" y="39593"/>
                  </a:cubicBezTo>
                  <a:cubicBezTo>
                    <a:pt x="110678" y="28263"/>
                    <a:pt x="99295" y="14881"/>
                    <a:pt x="9030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7591195" y="1154"/>
              <a:ext cx="1552814" cy="2199710"/>
            </a:xfrm>
            <a:custGeom>
              <a:rect b="b" l="l" r="r" t="t"/>
              <a:pathLst>
                <a:path extrusionOk="0" h="68623" w="48480">
                  <a:moveTo>
                    <a:pt x="24909" y="0"/>
                  </a:moveTo>
                  <a:lnTo>
                    <a:pt x="9315" y="24088"/>
                  </a:lnTo>
                  <a:cubicBezTo>
                    <a:pt x="6067" y="29137"/>
                    <a:pt x="2766" y="34204"/>
                    <a:pt x="1" y="39557"/>
                  </a:cubicBezTo>
                  <a:cubicBezTo>
                    <a:pt x="14346" y="51940"/>
                    <a:pt x="30797" y="61860"/>
                    <a:pt x="48479" y="68623"/>
                  </a:cubicBezTo>
                  <a:lnTo>
                    <a:pt x="48479" y="0"/>
                  </a:lnTo>
                  <a:close/>
                </a:path>
              </a:pathLst>
            </a:custGeom>
            <a:solidFill>
              <a:srgbClr val="C08C4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153" y="344877"/>
              <a:ext cx="2038581" cy="1648364"/>
            </a:xfrm>
            <a:custGeom>
              <a:rect b="b" l="l" r="r" t="t"/>
              <a:pathLst>
                <a:path extrusionOk="0" h="51423" w="63646">
                  <a:moveTo>
                    <a:pt x="0" y="0"/>
                  </a:moveTo>
                  <a:lnTo>
                    <a:pt x="0" y="51423"/>
                  </a:lnTo>
                  <a:cubicBezTo>
                    <a:pt x="8886" y="51387"/>
                    <a:pt x="17790" y="50941"/>
                    <a:pt x="26461" y="49068"/>
                  </a:cubicBezTo>
                  <a:cubicBezTo>
                    <a:pt x="38630" y="46463"/>
                    <a:pt x="50513" y="40753"/>
                    <a:pt x="58292" y="31064"/>
                  </a:cubicBezTo>
                  <a:cubicBezTo>
                    <a:pt x="60434" y="28406"/>
                    <a:pt x="62200" y="25533"/>
                    <a:pt x="63645" y="22518"/>
                  </a:cubicBezTo>
                  <a:cubicBezTo>
                    <a:pt x="52279" y="20180"/>
                    <a:pt x="41128" y="16790"/>
                    <a:pt x="30012" y="13400"/>
                  </a:cubicBezTo>
                  <a:cubicBezTo>
                    <a:pt x="21733" y="10884"/>
                    <a:pt x="13400" y="8333"/>
                    <a:pt x="5942" y="3962"/>
                  </a:cubicBezTo>
                  <a:cubicBezTo>
                    <a:pt x="3872" y="2766"/>
                    <a:pt x="1910" y="1428"/>
                    <a:pt x="0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6517363" y="1154"/>
              <a:ext cx="1871673" cy="1268032"/>
            </a:xfrm>
            <a:custGeom>
              <a:rect b="b" l="l" r="r" t="t"/>
              <a:pathLst>
                <a:path extrusionOk="0" h="39558" w="58435">
                  <a:moveTo>
                    <a:pt x="0" y="0"/>
                  </a:moveTo>
                  <a:cubicBezTo>
                    <a:pt x="8993" y="14845"/>
                    <a:pt x="20394" y="28227"/>
                    <a:pt x="33527" y="39557"/>
                  </a:cubicBezTo>
                  <a:cubicBezTo>
                    <a:pt x="36292" y="34204"/>
                    <a:pt x="39575" y="29137"/>
                    <a:pt x="42841" y="24088"/>
                  </a:cubicBezTo>
                  <a:lnTo>
                    <a:pt x="58435" y="0"/>
                  </a:ln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6623670" y="1269142"/>
              <a:ext cx="2520345" cy="3096545"/>
            </a:xfrm>
            <a:custGeom>
              <a:rect b="b" l="l" r="r" t="t"/>
              <a:pathLst>
                <a:path extrusionOk="0" h="96601" w="78687">
                  <a:moveTo>
                    <a:pt x="30208" y="0"/>
                  </a:moveTo>
                  <a:cubicBezTo>
                    <a:pt x="29619" y="1142"/>
                    <a:pt x="29048" y="2284"/>
                    <a:pt x="28513" y="3444"/>
                  </a:cubicBezTo>
                  <a:cubicBezTo>
                    <a:pt x="24105" y="12990"/>
                    <a:pt x="21732" y="23285"/>
                    <a:pt x="19110" y="33473"/>
                  </a:cubicBezTo>
                  <a:cubicBezTo>
                    <a:pt x="13739" y="54581"/>
                    <a:pt x="7333" y="75439"/>
                    <a:pt x="0" y="95922"/>
                  </a:cubicBezTo>
                  <a:cubicBezTo>
                    <a:pt x="5781" y="94727"/>
                    <a:pt x="11562" y="93603"/>
                    <a:pt x="17397" y="92871"/>
                  </a:cubicBezTo>
                  <a:cubicBezTo>
                    <a:pt x="23357" y="92132"/>
                    <a:pt x="29332" y="91800"/>
                    <a:pt x="35308" y="91800"/>
                  </a:cubicBezTo>
                  <a:cubicBezTo>
                    <a:pt x="49814" y="91800"/>
                    <a:pt x="64331" y="93757"/>
                    <a:pt x="78686" y="96600"/>
                  </a:cubicBezTo>
                  <a:lnTo>
                    <a:pt x="78686" y="29048"/>
                  </a:lnTo>
                  <a:cubicBezTo>
                    <a:pt x="61004" y="22303"/>
                    <a:pt x="44571" y="12383"/>
                    <a:pt x="30208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6320187" y="4211766"/>
              <a:ext cx="2823829" cy="931743"/>
            </a:xfrm>
            <a:custGeom>
              <a:rect b="b" l="l" r="r" t="t"/>
              <a:pathLst>
                <a:path extrusionOk="0" h="29067" w="88162">
                  <a:moveTo>
                    <a:pt x="44771" y="0"/>
                  </a:moveTo>
                  <a:cubicBezTo>
                    <a:pt x="38799" y="0"/>
                    <a:pt x="32828" y="332"/>
                    <a:pt x="26872" y="1071"/>
                  </a:cubicBezTo>
                  <a:cubicBezTo>
                    <a:pt x="21037" y="1803"/>
                    <a:pt x="15256" y="2927"/>
                    <a:pt x="9475" y="4122"/>
                  </a:cubicBezTo>
                  <a:cubicBezTo>
                    <a:pt x="6477" y="12490"/>
                    <a:pt x="3319" y="20805"/>
                    <a:pt x="1" y="29066"/>
                  </a:cubicBezTo>
                  <a:lnTo>
                    <a:pt x="88161" y="29066"/>
                  </a:lnTo>
                  <a:lnTo>
                    <a:pt x="88161" y="4818"/>
                  </a:lnTo>
                  <a:cubicBezTo>
                    <a:pt x="73802" y="1961"/>
                    <a:pt x="59281" y="0"/>
                    <a:pt x="44771" y="0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5157185" y="4343318"/>
              <a:ext cx="1466494" cy="799612"/>
            </a:xfrm>
            <a:custGeom>
              <a:rect b="b" l="l" r="r" t="t"/>
              <a:pathLst>
                <a:path extrusionOk="0" h="24945" w="45785">
                  <a:moveTo>
                    <a:pt x="45785" y="0"/>
                  </a:moveTo>
                  <a:cubicBezTo>
                    <a:pt x="38559" y="1535"/>
                    <a:pt x="31368" y="3212"/>
                    <a:pt x="24088" y="4461"/>
                  </a:cubicBezTo>
                  <a:cubicBezTo>
                    <a:pt x="16202" y="5817"/>
                    <a:pt x="8298" y="6673"/>
                    <a:pt x="358" y="7119"/>
                  </a:cubicBezTo>
                  <a:cubicBezTo>
                    <a:pt x="554" y="13079"/>
                    <a:pt x="429" y="19003"/>
                    <a:pt x="1" y="24944"/>
                  </a:cubicBezTo>
                  <a:lnTo>
                    <a:pt x="36311" y="24944"/>
                  </a:lnTo>
                  <a:cubicBezTo>
                    <a:pt x="39629" y="16683"/>
                    <a:pt x="42805" y="8386"/>
                    <a:pt x="45785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2413447" y="4371911"/>
              <a:ext cx="2761498" cy="770442"/>
            </a:xfrm>
            <a:custGeom>
              <a:rect b="b" l="l" r="r" t="t"/>
              <a:pathLst>
                <a:path extrusionOk="0" h="24035" w="86216">
                  <a:moveTo>
                    <a:pt x="8779" y="0"/>
                  </a:moveTo>
                  <a:cubicBezTo>
                    <a:pt x="7869" y="3569"/>
                    <a:pt x="6888" y="7137"/>
                    <a:pt x="5799" y="10652"/>
                  </a:cubicBezTo>
                  <a:cubicBezTo>
                    <a:pt x="4390" y="15184"/>
                    <a:pt x="2534" y="19931"/>
                    <a:pt x="0" y="24034"/>
                  </a:cubicBezTo>
                  <a:lnTo>
                    <a:pt x="85663" y="24034"/>
                  </a:lnTo>
                  <a:cubicBezTo>
                    <a:pt x="86091" y="18128"/>
                    <a:pt x="86216" y="12187"/>
                    <a:pt x="86020" y="6227"/>
                  </a:cubicBezTo>
                  <a:lnTo>
                    <a:pt x="86020" y="6227"/>
                  </a:lnTo>
                  <a:cubicBezTo>
                    <a:pt x="81613" y="6472"/>
                    <a:pt x="77201" y="6588"/>
                    <a:pt x="72786" y="6588"/>
                  </a:cubicBezTo>
                  <a:cubicBezTo>
                    <a:pt x="51457" y="6588"/>
                    <a:pt x="30051" y="3888"/>
                    <a:pt x="8779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0" y="1066108"/>
              <a:ext cx="3625059" cy="3305864"/>
            </a:xfrm>
            <a:custGeom>
              <a:rect b="b" l="l" r="r" t="t"/>
              <a:pathLst>
                <a:path extrusionOk="0" h="103131" w="113177">
                  <a:moveTo>
                    <a:pt x="63663" y="0"/>
                  </a:moveTo>
                  <a:cubicBezTo>
                    <a:pt x="62218" y="3015"/>
                    <a:pt x="60452" y="5888"/>
                    <a:pt x="58311" y="8547"/>
                  </a:cubicBezTo>
                  <a:cubicBezTo>
                    <a:pt x="50531" y="18217"/>
                    <a:pt x="38612" y="23927"/>
                    <a:pt x="26479" y="26568"/>
                  </a:cubicBezTo>
                  <a:cubicBezTo>
                    <a:pt x="17808" y="28441"/>
                    <a:pt x="8904" y="28887"/>
                    <a:pt x="1" y="28923"/>
                  </a:cubicBezTo>
                  <a:lnTo>
                    <a:pt x="1" y="84182"/>
                  </a:lnTo>
                  <a:cubicBezTo>
                    <a:pt x="11402" y="87268"/>
                    <a:pt x="22982" y="89927"/>
                    <a:pt x="34491" y="92568"/>
                  </a:cubicBezTo>
                  <a:cubicBezTo>
                    <a:pt x="50906" y="96332"/>
                    <a:pt x="67482" y="100097"/>
                    <a:pt x="84129" y="103130"/>
                  </a:cubicBezTo>
                  <a:cubicBezTo>
                    <a:pt x="90285" y="79114"/>
                    <a:pt x="93229" y="54206"/>
                    <a:pt x="101525" y="30832"/>
                  </a:cubicBezTo>
                  <a:cubicBezTo>
                    <a:pt x="104273" y="23088"/>
                    <a:pt x="107770" y="15345"/>
                    <a:pt x="113177" y="9278"/>
                  </a:cubicBezTo>
                  <a:cubicBezTo>
                    <a:pt x="98082" y="4389"/>
                    <a:pt x="81720" y="3479"/>
                    <a:pt x="66019" y="464"/>
                  </a:cubicBezTo>
                  <a:cubicBezTo>
                    <a:pt x="65251" y="321"/>
                    <a:pt x="64448" y="161"/>
                    <a:pt x="63663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0" y="3764506"/>
              <a:ext cx="2694652" cy="1378429"/>
            </a:xfrm>
            <a:custGeom>
              <a:rect b="b" l="l" r="r" t="t"/>
              <a:pathLst>
                <a:path extrusionOk="0" h="43002" w="84129">
                  <a:moveTo>
                    <a:pt x="1" y="1"/>
                  </a:moveTo>
                  <a:lnTo>
                    <a:pt x="1" y="43001"/>
                  </a:lnTo>
                  <a:lnTo>
                    <a:pt x="75332" y="43001"/>
                  </a:lnTo>
                  <a:cubicBezTo>
                    <a:pt x="77866" y="38915"/>
                    <a:pt x="79740" y="34133"/>
                    <a:pt x="81131" y="29619"/>
                  </a:cubicBezTo>
                  <a:cubicBezTo>
                    <a:pt x="82238" y="26086"/>
                    <a:pt x="83219" y="22536"/>
                    <a:pt x="84129" y="18949"/>
                  </a:cubicBezTo>
                  <a:cubicBezTo>
                    <a:pt x="67482" y="15916"/>
                    <a:pt x="50906" y="12151"/>
                    <a:pt x="34491" y="8387"/>
                  </a:cubicBezTo>
                  <a:cubicBezTo>
                    <a:pt x="22982" y="5746"/>
                    <a:pt x="11420" y="3087"/>
                    <a:pt x="1" y="1"/>
                  </a:cubicBezTo>
                  <a:close/>
                </a:path>
              </a:pathLst>
            </a:custGeom>
            <a:solidFill>
              <a:srgbClr val="D37F9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44"/>
          <p:cNvGrpSpPr/>
          <p:nvPr/>
        </p:nvGrpSpPr>
        <p:grpSpPr>
          <a:xfrm>
            <a:off x="-12" y="1"/>
            <a:ext cx="9144020" cy="5143506"/>
            <a:chOff x="238125" y="845075"/>
            <a:chExt cx="7137075" cy="4014600"/>
          </a:xfrm>
        </p:grpSpPr>
        <p:sp>
          <p:nvSpPr>
            <p:cNvPr id="565" name="Google Shape;565;p44"/>
            <p:cNvSpPr/>
            <p:nvPr/>
          </p:nvSpPr>
          <p:spPr>
            <a:xfrm>
              <a:off x="240800" y="847750"/>
              <a:ext cx="7131725" cy="4009250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238125" y="845075"/>
              <a:ext cx="7137075" cy="4014600"/>
            </a:xfrm>
            <a:custGeom>
              <a:rect b="b" l="l" r="r" t="t"/>
              <a:pathLst>
                <a:path extrusionOk="0" h="160584" w="285483">
                  <a:moveTo>
                    <a:pt x="278791" y="6691"/>
                  </a:moveTo>
                  <a:lnTo>
                    <a:pt x="278791" y="153893"/>
                  </a:lnTo>
                  <a:lnTo>
                    <a:pt x="6691" y="153893"/>
                  </a:lnTo>
                  <a:lnTo>
                    <a:pt x="6691" y="6691"/>
                  </a:lnTo>
                  <a:close/>
                  <a:moveTo>
                    <a:pt x="6477" y="6477"/>
                  </a:moveTo>
                  <a:lnTo>
                    <a:pt x="6477" y="6691"/>
                  </a:lnTo>
                  <a:lnTo>
                    <a:pt x="6477" y="153893"/>
                  </a:lnTo>
                  <a:lnTo>
                    <a:pt x="6477" y="154125"/>
                  </a:lnTo>
                  <a:lnTo>
                    <a:pt x="279023" y="154125"/>
                  </a:lnTo>
                  <a:lnTo>
                    <a:pt x="279023" y="153893"/>
                  </a:lnTo>
                  <a:lnTo>
                    <a:pt x="279023" y="6691"/>
                  </a:lnTo>
                  <a:lnTo>
                    <a:pt x="279023" y="6477"/>
                  </a:lnTo>
                  <a:close/>
                  <a:moveTo>
                    <a:pt x="285268" y="232"/>
                  </a:moveTo>
                  <a:lnTo>
                    <a:pt x="285268" y="160370"/>
                  </a:lnTo>
                  <a:lnTo>
                    <a:pt x="232" y="160370"/>
                  </a:lnTo>
                  <a:lnTo>
                    <a:pt x="232" y="232"/>
                  </a:lnTo>
                  <a:close/>
                  <a:moveTo>
                    <a:pt x="0" y="0"/>
                  </a:moveTo>
                  <a:lnTo>
                    <a:pt x="0" y="160584"/>
                  </a:lnTo>
                  <a:lnTo>
                    <a:pt x="285482" y="160584"/>
                  </a:lnTo>
                  <a:lnTo>
                    <a:pt x="285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405375" y="1012325"/>
              <a:ext cx="6802550" cy="3680075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44"/>
          <p:cNvSpPr txBox="1"/>
          <p:nvPr>
            <p:ph idx="1" type="subTitle"/>
          </p:nvPr>
        </p:nvSpPr>
        <p:spPr>
          <a:xfrm>
            <a:off x="2688025" y="1622100"/>
            <a:ext cx="3768000" cy="108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9" name="Google Shape;569;p44"/>
          <p:cNvSpPr txBox="1"/>
          <p:nvPr/>
        </p:nvSpPr>
        <p:spPr>
          <a:xfrm>
            <a:off x="2687050" y="2705410"/>
            <a:ext cx="3769800" cy="6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55425" spcFirstLastPara="1" rIns="155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45"/>
          <p:cNvGrpSpPr/>
          <p:nvPr/>
        </p:nvGrpSpPr>
        <p:grpSpPr>
          <a:xfrm>
            <a:off x="3425" y="3425"/>
            <a:ext cx="9136915" cy="5143689"/>
            <a:chOff x="3425" y="3425"/>
            <a:chExt cx="9136915" cy="5143689"/>
          </a:xfrm>
        </p:grpSpPr>
        <p:sp>
          <p:nvSpPr>
            <p:cNvPr id="572" name="Google Shape;572;p45"/>
            <p:cNvSpPr/>
            <p:nvPr/>
          </p:nvSpPr>
          <p:spPr>
            <a:xfrm rot="10800000">
              <a:off x="7829736" y="3407369"/>
              <a:ext cx="1310605" cy="1739169"/>
            </a:xfrm>
            <a:custGeom>
              <a:rect b="b" l="l" r="r" t="t"/>
              <a:pathLst>
                <a:path extrusionOk="0" h="54260" w="40950">
                  <a:moveTo>
                    <a:pt x="1" y="0"/>
                  </a:moveTo>
                  <a:lnTo>
                    <a:pt x="1" y="54259"/>
                  </a:lnTo>
                  <a:cubicBezTo>
                    <a:pt x="6103" y="47247"/>
                    <a:pt x="12705" y="40967"/>
                    <a:pt x="21055" y="36988"/>
                  </a:cubicBezTo>
                  <a:cubicBezTo>
                    <a:pt x="27478" y="33901"/>
                    <a:pt x="34669" y="32367"/>
                    <a:pt x="40950" y="29155"/>
                  </a:cubicBezTo>
                  <a:cubicBezTo>
                    <a:pt x="36168" y="19627"/>
                    <a:pt x="31457" y="10099"/>
                    <a:pt x="284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 rot="10800000">
              <a:off x="7174721" y="4212592"/>
              <a:ext cx="1056485" cy="933946"/>
            </a:xfrm>
            <a:custGeom>
              <a:rect b="b" l="l" r="r" t="t"/>
              <a:pathLst>
                <a:path extrusionOk="0" h="29138" w="33010">
                  <a:moveTo>
                    <a:pt x="0" y="0"/>
                  </a:moveTo>
                  <a:cubicBezTo>
                    <a:pt x="3051" y="10099"/>
                    <a:pt x="7762" y="19627"/>
                    <a:pt x="12544" y="29137"/>
                  </a:cubicBezTo>
                  <a:cubicBezTo>
                    <a:pt x="13757" y="28513"/>
                    <a:pt x="14935" y="27834"/>
                    <a:pt x="16076" y="27085"/>
                  </a:cubicBezTo>
                  <a:cubicBezTo>
                    <a:pt x="25087" y="21019"/>
                    <a:pt x="30029" y="10491"/>
                    <a:pt x="3300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 rot="10800000">
              <a:off x="3941992" y="1379824"/>
              <a:ext cx="3887775" cy="3767291"/>
            </a:xfrm>
            <a:custGeom>
              <a:rect b="b" l="l" r="r" t="t"/>
              <a:pathLst>
                <a:path extrusionOk="0" h="117535" w="121474">
                  <a:moveTo>
                    <a:pt x="20430" y="0"/>
                  </a:moveTo>
                  <a:cubicBezTo>
                    <a:pt x="17486" y="10509"/>
                    <a:pt x="12544" y="21037"/>
                    <a:pt x="3533" y="27103"/>
                  </a:cubicBezTo>
                  <a:cubicBezTo>
                    <a:pt x="2392" y="27852"/>
                    <a:pt x="1214" y="28548"/>
                    <a:pt x="1" y="29155"/>
                  </a:cubicBezTo>
                  <a:cubicBezTo>
                    <a:pt x="2409" y="33937"/>
                    <a:pt x="4836" y="38736"/>
                    <a:pt x="7066" y="43572"/>
                  </a:cubicBezTo>
                  <a:cubicBezTo>
                    <a:pt x="14418" y="59505"/>
                    <a:pt x="19770" y="76313"/>
                    <a:pt x="27978" y="91818"/>
                  </a:cubicBezTo>
                  <a:cubicBezTo>
                    <a:pt x="32724" y="100811"/>
                    <a:pt x="38380" y="109215"/>
                    <a:pt x="44340" y="117476"/>
                  </a:cubicBezTo>
                  <a:cubicBezTo>
                    <a:pt x="47055" y="117391"/>
                    <a:pt x="49771" y="117350"/>
                    <a:pt x="52487" y="117350"/>
                  </a:cubicBezTo>
                  <a:cubicBezTo>
                    <a:pt x="54321" y="117350"/>
                    <a:pt x="56155" y="117369"/>
                    <a:pt x="57989" y="117405"/>
                  </a:cubicBezTo>
                  <a:cubicBezTo>
                    <a:pt x="60654" y="117455"/>
                    <a:pt x="63340" y="117535"/>
                    <a:pt x="66018" y="117535"/>
                  </a:cubicBezTo>
                  <a:cubicBezTo>
                    <a:pt x="71912" y="117535"/>
                    <a:pt x="77770" y="117148"/>
                    <a:pt x="83290" y="115210"/>
                  </a:cubicBezTo>
                  <a:cubicBezTo>
                    <a:pt x="96083" y="110785"/>
                    <a:pt x="104701" y="99045"/>
                    <a:pt x="115264" y="90551"/>
                  </a:cubicBezTo>
                  <a:cubicBezTo>
                    <a:pt x="117280" y="88946"/>
                    <a:pt x="119332" y="87447"/>
                    <a:pt x="121473" y="86073"/>
                  </a:cubicBezTo>
                  <a:cubicBezTo>
                    <a:pt x="120207" y="84949"/>
                    <a:pt x="118886" y="83896"/>
                    <a:pt x="117530" y="82897"/>
                  </a:cubicBezTo>
                  <a:cubicBezTo>
                    <a:pt x="108573" y="76224"/>
                    <a:pt x="98349" y="71460"/>
                    <a:pt x="89250" y="65019"/>
                  </a:cubicBezTo>
                  <a:cubicBezTo>
                    <a:pt x="84664" y="61771"/>
                    <a:pt x="80168" y="57739"/>
                    <a:pt x="78847" y="52297"/>
                  </a:cubicBezTo>
                  <a:cubicBezTo>
                    <a:pt x="77259" y="45695"/>
                    <a:pt x="80792" y="39058"/>
                    <a:pt x="84396" y="33312"/>
                  </a:cubicBezTo>
                  <a:cubicBezTo>
                    <a:pt x="91623" y="21893"/>
                    <a:pt x="99830" y="11009"/>
                    <a:pt x="10777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 rot="10800000">
              <a:off x="3430328" y="4002"/>
              <a:ext cx="2980946" cy="2384834"/>
            </a:xfrm>
            <a:custGeom>
              <a:rect b="b" l="l" r="r" t="t"/>
              <a:pathLst>
                <a:path extrusionOk="0" h="74404" w="93140">
                  <a:moveTo>
                    <a:pt x="77135" y="0"/>
                  </a:moveTo>
                  <a:cubicBezTo>
                    <a:pt x="74993" y="1392"/>
                    <a:pt x="72942" y="2891"/>
                    <a:pt x="70925" y="4496"/>
                  </a:cubicBezTo>
                  <a:cubicBezTo>
                    <a:pt x="60362" y="12990"/>
                    <a:pt x="51762" y="24694"/>
                    <a:pt x="38951" y="29155"/>
                  </a:cubicBezTo>
                  <a:cubicBezTo>
                    <a:pt x="33367" y="31095"/>
                    <a:pt x="27458" y="31460"/>
                    <a:pt x="21532" y="31460"/>
                  </a:cubicBezTo>
                  <a:cubicBezTo>
                    <a:pt x="18899" y="31460"/>
                    <a:pt x="16263" y="31388"/>
                    <a:pt x="13650" y="31350"/>
                  </a:cubicBezTo>
                  <a:cubicBezTo>
                    <a:pt x="11877" y="31315"/>
                    <a:pt x="10104" y="31299"/>
                    <a:pt x="8331" y="31299"/>
                  </a:cubicBezTo>
                  <a:cubicBezTo>
                    <a:pt x="5555" y="31299"/>
                    <a:pt x="2778" y="31338"/>
                    <a:pt x="1" y="31403"/>
                  </a:cubicBezTo>
                  <a:cubicBezTo>
                    <a:pt x="6299" y="40128"/>
                    <a:pt x="12865" y="48657"/>
                    <a:pt x="19057" y="57453"/>
                  </a:cubicBezTo>
                  <a:cubicBezTo>
                    <a:pt x="22893" y="62931"/>
                    <a:pt x="26604" y="68569"/>
                    <a:pt x="29959" y="74404"/>
                  </a:cubicBezTo>
                  <a:lnTo>
                    <a:pt x="55028" y="74404"/>
                  </a:lnTo>
                  <a:cubicBezTo>
                    <a:pt x="63342" y="68712"/>
                    <a:pt x="71800" y="63199"/>
                    <a:pt x="78758" y="55990"/>
                  </a:cubicBezTo>
                  <a:cubicBezTo>
                    <a:pt x="87073" y="47408"/>
                    <a:pt x="93139" y="35632"/>
                    <a:pt x="91534" y="23784"/>
                  </a:cubicBezTo>
                  <a:cubicBezTo>
                    <a:pt x="90267" y="14399"/>
                    <a:pt x="84379" y="6316"/>
                    <a:pt x="7713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 rot="10800000">
              <a:off x="3425" y="4547"/>
              <a:ext cx="1922220" cy="2902001"/>
            </a:xfrm>
            <a:custGeom>
              <a:rect b="b" l="l" r="r" t="t"/>
              <a:pathLst>
                <a:path extrusionOk="0" h="90539" w="60060">
                  <a:moveTo>
                    <a:pt x="6764" y="1"/>
                  </a:moveTo>
                  <a:cubicBezTo>
                    <a:pt x="5122" y="1"/>
                    <a:pt x="3480" y="13"/>
                    <a:pt x="1839" y="40"/>
                  </a:cubicBezTo>
                  <a:cubicBezTo>
                    <a:pt x="1874" y="2092"/>
                    <a:pt x="1910" y="4144"/>
                    <a:pt x="1946" y="6178"/>
                  </a:cubicBezTo>
                  <a:cubicBezTo>
                    <a:pt x="2392" y="34334"/>
                    <a:pt x="1" y="63774"/>
                    <a:pt x="7013" y="90538"/>
                  </a:cubicBezTo>
                  <a:lnTo>
                    <a:pt x="60059" y="90538"/>
                  </a:lnTo>
                  <a:lnTo>
                    <a:pt x="60059" y="879"/>
                  </a:lnTo>
                  <a:cubicBezTo>
                    <a:pt x="57183" y="969"/>
                    <a:pt x="54305" y="1007"/>
                    <a:pt x="51425" y="1007"/>
                  </a:cubicBezTo>
                  <a:cubicBezTo>
                    <a:pt x="36561" y="1007"/>
                    <a:pt x="21655" y="1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 rot="10800000">
              <a:off x="5451860" y="3425"/>
              <a:ext cx="3688480" cy="1378290"/>
            </a:xfrm>
            <a:custGeom>
              <a:rect b="b" l="l" r="r" t="t"/>
              <a:pathLst>
                <a:path extrusionOk="0" h="43001" w="115247">
                  <a:moveTo>
                    <a:pt x="85289" y="0"/>
                  </a:moveTo>
                  <a:cubicBezTo>
                    <a:pt x="56384" y="767"/>
                    <a:pt x="27603" y="5656"/>
                    <a:pt x="1" y="14363"/>
                  </a:cubicBezTo>
                  <a:lnTo>
                    <a:pt x="1" y="43001"/>
                  </a:lnTo>
                  <a:lnTo>
                    <a:pt x="115246" y="43001"/>
                  </a:lnTo>
                  <a:cubicBezTo>
                    <a:pt x="111910" y="37166"/>
                    <a:pt x="108181" y="31528"/>
                    <a:pt x="104345" y="26050"/>
                  </a:cubicBezTo>
                  <a:cubicBezTo>
                    <a:pt x="98189" y="17236"/>
                    <a:pt x="91587" y="8707"/>
                    <a:pt x="8528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 rot="10800000">
              <a:off x="3425" y="2874464"/>
              <a:ext cx="1873093" cy="2272074"/>
            </a:xfrm>
            <a:custGeom>
              <a:rect b="b" l="l" r="r" t="t"/>
              <a:pathLst>
                <a:path extrusionOk="0" h="70886" w="58525">
                  <a:moveTo>
                    <a:pt x="30279" y="0"/>
                  </a:moveTo>
                  <a:cubicBezTo>
                    <a:pt x="29048" y="1856"/>
                    <a:pt x="27728" y="3622"/>
                    <a:pt x="26282" y="5317"/>
                  </a:cubicBezTo>
                  <a:cubicBezTo>
                    <a:pt x="20733" y="11883"/>
                    <a:pt x="13703" y="17236"/>
                    <a:pt x="8886" y="24409"/>
                  </a:cubicBezTo>
                  <a:cubicBezTo>
                    <a:pt x="89" y="37452"/>
                    <a:pt x="0" y="53974"/>
                    <a:pt x="304" y="69925"/>
                  </a:cubicBezTo>
                  <a:cubicBezTo>
                    <a:pt x="1959" y="69898"/>
                    <a:pt x="3614" y="69886"/>
                    <a:pt x="5271" y="69886"/>
                  </a:cubicBezTo>
                  <a:cubicBezTo>
                    <a:pt x="20186" y="69886"/>
                    <a:pt x="35134" y="70886"/>
                    <a:pt x="50034" y="70886"/>
                  </a:cubicBezTo>
                  <a:cubicBezTo>
                    <a:pt x="52866" y="70886"/>
                    <a:pt x="55696" y="70850"/>
                    <a:pt x="58524" y="70764"/>
                  </a:cubicBezTo>
                  <a:lnTo>
                    <a:pt x="5852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 rot="10800000">
              <a:off x="906830" y="2387682"/>
              <a:ext cx="4450263" cy="2758855"/>
            </a:xfrm>
            <a:custGeom>
              <a:rect b="b" l="l" r="r" t="t"/>
              <a:pathLst>
                <a:path extrusionOk="0" h="86073" w="139049">
                  <a:moveTo>
                    <a:pt x="30547" y="0"/>
                  </a:moveTo>
                  <a:cubicBezTo>
                    <a:pt x="22571" y="10991"/>
                    <a:pt x="14399" y="21911"/>
                    <a:pt x="7173" y="33330"/>
                  </a:cubicBezTo>
                  <a:cubicBezTo>
                    <a:pt x="3533" y="39058"/>
                    <a:pt x="0" y="45695"/>
                    <a:pt x="1588" y="52297"/>
                  </a:cubicBezTo>
                  <a:cubicBezTo>
                    <a:pt x="2909" y="57739"/>
                    <a:pt x="7405" y="61789"/>
                    <a:pt x="11991" y="65019"/>
                  </a:cubicBezTo>
                  <a:cubicBezTo>
                    <a:pt x="21090" y="71460"/>
                    <a:pt x="31314" y="76242"/>
                    <a:pt x="40271" y="82897"/>
                  </a:cubicBezTo>
                  <a:cubicBezTo>
                    <a:pt x="41609" y="83914"/>
                    <a:pt x="42912" y="84949"/>
                    <a:pt x="44214" y="86073"/>
                  </a:cubicBezTo>
                  <a:cubicBezTo>
                    <a:pt x="62396" y="74315"/>
                    <a:pt x="85092" y="70496"/>
                    <a:pt x="106949" y="69961"/>
                  </a:cubicBezTo>
                  <a:cubicBezTo>
                    <a:pt x="107663" y="69943"/>
                    <a:pt x="108359" y="69943"/>
                    <a:pt x="109072" y="69925"/>
                  </a:cubicBezTo>
                  <a:cubicBezTo>
                    <a:pt x="108769" y="53974"/>
                    <a:pt x="108894" y="37452"/>
                    <a:pt x="117655" y="24409"/>
                  </a:cubicBezTo>
                  <a:cubicBezTo>
                    <a:pt x="122472" y="17236"/>
                    <a:pt x="129467" y="11883"/>
                    <a:pt x="135051" y="5317"/>
                  </a:cubicBezTo>
                  <a:cubicBezTo>
                    <a:pt x="136479" y="3622"/>
                    <a:pt x="137817" y="1856"/>
                    <a:pt x="13904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45"/>
          <p:cNvSpPr/>
          <p:nvPr/>
        </p:nvSpPr>
        <p:spPr>
          <a:xfrm>
            <a:off x="219650" y="211075"/>
            <a:ext cx="8721300" cy="47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46"/>
          <p:cNvGrpSpPr/>
          <p:nvPr/>
        </p:nvGrpSpPr>
        <p:grpSpPr>
          <a:xfrm>
            <a:off x="1" y="2"/>
            <a:ext cx="9144020" cy="5143506"/>
            <a:chOff x="238125" y="845075"/>
            <a:chExt cx="7137075" cy="4014600"/>
          </a:xfrm>
        </p:grpSpPr>
        <p:sp>
          <p:nvSpPr>
            <p:cNvPr id="583" name="Google Shape;583;p46"/>
            <p:cNvSpPr/>
            <p:nvPr/>
          </p:nvSpPr>
          <p:spPr>
            <a:xfrm>
              <a:off x="243900" y="850850"/>
              <a:ext cx="805625" cy="2321800"/>
            </a:xfrm>
            <a:custGeom>
              <a:rect b="b" l="l" r="r" t="t"/>
              <a:pathLst>
                <a:path extrusionOk="0" h="92872" w="32225">
                  <a:moveTo>
                    <a:pt x="1" y="1"/>
                  </a:moveTo>
                  <a:lnTo>
                    <a:pt x="1" y="92872"/>
                  </a:lnTo>
                  <a:cubicBezTo>
                    <a:pt x="2142" y="92015"/>
                    <a:pt x="4230" y="91052"/>
                    <a:pt x="6246" y="89981"/>
                  </a:cubicBezTo>
                  <a:lnTo>
                    <a:pt x="6246" y="6246"/>
                  </a:lnTo>
                  <a:lnTo>
                    <a:pt x="32225" y="6246"/>
                  </a:lnTo>
                  <a:cubicBezTo>
                    <a:pt x="31279" y="4140"/>
                    <a:pt x="30441" y="2035"/>
                    <a:pt x="29691" y="1"/>
                  </a:cubicBezTo>
                  <a:close/>
                </a:path>
              </a:pathLst>
            </a:custGeom>
            <a:solidFill>
              <a:srgbClr val="D37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238125" y="845075"/>
              <a:ext cx="819875" cy="2335175"/>
            </a:xfrm>
            <a:custGeom>
              <a:rect b="b" l="l" r="r" t="t"/>
              <a:pathLst>
                <a:path extrusionOk="0" h="93407" w="32795">
                  <a:moveTo>
                    <a:pt x="29779" y="446"/>
                  </a:moveTo>
                  <a:cubicBezTo>
                    <a:pt x="30475" y="2337"/>
                    <a:pt x="31242" y="4300"/>
                    <a:pt x="32099" y="6245"/>
                  </a:cubicBezTo>
                  <a:lnTo>
                    <a:pt x="6245" y="6245"/>
                  </a:lnTo>
                  <a:lnTo>
                    <a:pt x="6245" y="6691"/>
                  </a:lnTo>
                  <a:lnTo>
                    <a:pt x="6245" y="90087"/>
                  </a:lnTo>
                  <a:cubicBezTo>
                    <a:pt x="4371" y="91069"/>
                    <a:pt x="2427" y="91961"/>
                    <a:pt x="446" y="92764"/>
                  </a:cubicBezTo>
                  <a:lnTo>
                    <a:pt x="446" y="446"/>
                  </a:lnTo>
                  <a:close/>
                  <a:moveTo>
                    <a:pt x="0" y="0"/>
                  </a:moveTo>
                  <a:lnTo>
                    <a:pt x="0" y="93406"/>
                  </a:lnTo>
                  <a:cubicBezTo>
                    <a:pt x="2373" y="92496"/>
                    <a:pt x="4603" y="91443"/>
                    <a:pt x="6691" y="90337"/>
                  </a:cubicBezTo>
                  <a:lnTo>
                    <a:pt x="6691" y="6691"/>
                  </a:lnTo>
                  <a:lnTo>
                    <a:pt x="32795" y="6691"/>
                  </a:lnTo>
                  <a:cubicBezTo>
                    <a:pt x="31831" y="4514"/>
                    <a:pt x="30921" y="2266"/>
                    <a:pt x="300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998650" y="850850"/>
              <a:ext cx="963525" cy="156150"/>
            </a:xfrm>
            <a:custGeom>
              <a:rect b="b" l="l" r="r" t="t"/>
              <a:pathLst>
                <a:path extrusionOk="0" h="6246" w="38541">
                  <a:moveTo>
                    <a:pt x="1" y="1"/>
                  </a:moveTo>
                  <a:cubicBezTo>
                    <a:pt x="732" y="2035"/>
                    <a:pt x="1589" y="4140"/>
                    <a:pt x="2517" y="6246"/>
                  </a:cubicBezTo>
                  <a:lnTo>
                    <a:pt x="33045" y="6246"/>
                  </a:lnTo>
                  <a:cubicBezTo>
                    <a:pt x="34812" y="4033"/>
                    <a:pt x="36650" y="1910"/>
                    <a:pt x="38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990175" y="845075"/>
              <a:ext cx="985400" cy="167275"/>
            </a:xfrm>
            <a:custGeom>
              <a:rect b="b" l="l" r="r" t="t"/>
              <a:pathLst>
                <a:path extrusionOk="0" h="6691" w="39416">
                  <a:moveTo>
                    <a:pt x="38345" y="446"/>
                  </a:moveTo>
                  <a:cubicBezTo>
                    <a:pt x="36614" y="2248"/>
                    <a:pt x="34919" y="4193"/>
                    <a:pt x="33277" y="6245"/>
                  </a:cubicBezTo>
                  <a:lnTo>
                    <a:pt x="2998" y="6245"/>
                  </a:lnTo>
                  <a:cubicBezTo>
                    <a:pt x="2142" y="4300"/>
                    <a:pt x="1339" y="2337"/>
                    <a:pt x="661" y="446"/>
                  </a:cubicBezTo>
                  <a:close/>
                  <a:moveTo>
                    <a:pt x="1" y="0"/>
                  </a:moveTo>
                  <a:cubicBezTo>
                    <a:pt x="839" y="2266"/>
                    <a:pt x="1731" y="4514"/>
                    <a:pt x="2713" y="6691"/>
                  </a:cubicBezTo>
                  <a:lnTo>
                    <a:pt x="33509" y="6691"/>
                  </a:lnTo>
                  <a:cubicBezTo>
                    <a:pt x="35329" y="4371"/>
                    <a:pt x="37292" y="2141"/>
                    <a:pt x="394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3568450" y="850850"/>
              <a:ext cx="3801400" cy="919375"/>
            </a:xfrm>
            <a:custGeom>
              <a:rect b="b" l="l" r="r" t="t"/>
              <a:pathLst>
                <a:path extrusionOk="0" h="36775" w="152056">
                  <a:moveTo>
                    <a:pt x="0" y="1"/>
                  </a:moveTo>
                  <a:cubicBezTo>
                    <a:pt x="928" y="1910"/>
                    <a:pt x="1874" y="3891"/>
                    <a:pt x="2998" y="6246"/>
                  </a:cubicBezTo>
                  <a:lnTo>
                    <a:pt x="145810" y="6246"/>
                  </a:lnTo>
                  <a:lnTo>
                    <a:pt x="145810" y="35204"/>
                  </a:lnTo>
                  <a:cubicBezTo>
                    <a:pt x="147862" y="35686"/>
                    <a:pt x="149950" y="36221"/>
                    <a:pt x="152055" y="36775"/>
                  </a:cubicBezTo>
                  <a:lnTo>
                    <a:pt x="152055" y="1"/>
                  </a:lnTo>
                  <a:close/>
                </a:path>
              </a:pathLst>
            </a:custGeom>
            <a:solidFill>
              <a:srgbClr val="D37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3559525" y="845075"/>
              <a:ext cx="3815675" cy="932300"/>
            </a:xfrm>
            <a:custGeom>
              <a:rect b="b" l="l" r="r" t="t"/>
              <a:pathLst>
                <a:path extrusionOk="0" h="37292" w="152627">
                  <a:moveTo>
                    <a:pt x="152180" y="446"/>
                  </a:moveTo>
                  <a:lnTo>
                    <a:pt x="152180" y="36720"/>
                  </a:lnTo>
                  <a:cubicBezTo>
                    <a:pt x="150235" y="36203"/>
                    <a:pt x="148291" y="35703"/>
                    <a:pt x="146381" y="35257"/>
                  </a:cubicBezTo>
                  <a:lnTo>
                    <a:pt x="146381" y="6691"/>
                  </a:lnTo>
                  <a:lnTo>
                    <a:pt x="146381" y="6245"/>
                  </a:lnTo>
                  <a:lnTo>
                    <a:pt x="3480" y="6245"/>
                  </a:lnTo>
                  <a:cubicBezTo>
                    <a:pt x="2463" y="4086"/>
                    <a:pt x="1571" y="2230"/>
                    <a:pt x="696" y="446"/>
                  </a:cubicBezTo>
                  <a:close/>
                  <a:moveTo>
                    <a:pt x="0" y="0"/>
                  </a:moveTo>
                  <a:cubicBezTo>
                    <a:pt x="1124" y="2302"/>
                    <a:pt x="2195" y="4532"/>
                    <a:pt x="3212" y="6691"/>
                  </a:cubicBezTo>
                  <a:lnTo>
                    <a:pt x="145935" y="6691"/>
                  </a:lnTo>
                  <a:lnTo>
                    <a:pt x="145935" y="35614"/>
                  </a:lnTo>
                  <a:cubicBezTo>
                    <a:pt x="148130" y="36113"/>
                    <a:pt x="150360" y="36667"/>
                    <a:pt x="152626" y="37291"/>
                  </a:cubicBezTo>
                  <a:lnTo>
                    <a:pt x="152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1839500" y="850850"/>
              <a:ext cx="1790975" cy="156150"/>
            </a:xfrm>
            <a:custGeom>
              <a:rect b="b" l="l" r="r" t="t"/>
              <a:pathLst>
                <a:path extrusionOk="0" h="6246" w="71639">
                  <a:moveTo>
                    <a:pt x="5531" y="1"/>
                  </a:moveTo>
                  <a:cubicBezTo>
                    <a:pt x="3640" y="1910"/>
                    <a:pt x="1767" y="4016"/>
                    <a:pt x="0" y="6246"/>
                  </a:cubicBezTo>
                  <a:lnTo>
                    <a:pt x="71638" y="6246"/>
                  </a:lnTo>
                  <a:cubicBezTo>
                    <a:pt x="70550" y="3891"/>
                    <a:pt x="69586" y="1910"/>
                    <a:pt x="68659" y="1"/>
                  </a:cubicBezTo>
                  <a:close/>
                </a:path>
              </a:pathLst>
            </a:custGeom>
            <a:solidFill>
              <a:srgbClr val="FED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1827900" y="845075"/>
              <a:ext cx="1811500" cy="167275"/>
            </a:xfrm>
            <a:custGeom>
              <a:rect b="b" l="l" r="r" t="t"/>
              <a:pathLst>
                <a:path extrusionOk="0" h="6691" w="72460">
                  <a:moveTo>
                    <a:pt x="68980" y="446"/>
                  </a:moveTo>
                  <a:cubicBezTo>
                    <a:pt x="69854" y="2230"/>
                    <a:pt x="70746" y="4104"/>
                    <a:pt x="71763" y="6245"/>
                  </a:cubicBezTo>
                  <a:lnTo>
                    <a:pt x="928" y="6245"/>
                  </a:lnTo>
                  <a:cubicBezTo>
                    <a:pt x="2587" y="4193"/>
                    <a:pt x="4318" y="2230"/>
                    <a:pt x="6085" y="446"/>
                  </a:cubicBezTo>
                  <a:close/>
                  <a:moveTo>
                    <a:pt x="5906" y="0"/>
                  </a:moveTo>
                  <a:cubicBezTo>
                    <a:pt x="3783" y="2141"/>
                    <a:pt x="1820" y="4371"/>
                    <a:pt x="0" y="6691"/>
                  </a:cubicBezTo>
                  <a:lnTo>
                    <a:pt x="72459" y="6691"/>
                  </a:lnTo>
                  <a:cubicBezTo>
                    <a:pt x="71442" y="4532"/>
                    <a:pt x="70389" y="2302"/>
                    <a:pt x="692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243900" y="3112850"/>
              <a:ext cx="156150" cy="1062125"/>
            </a:xfrm>
            <a:custGeom>
              <a:rect b="b" l="l" r="r" t="t"/>
              <a:pathLst>
                <a:path extrusionOk="0" h="42485" w="6246">
                  <a:moveTo>
                    <a:pt x="6246" y="1"/>
                  </a:moveTo>
                  <a:cubicBezTo>
                    <a:pt x="4230" y="1054"/>
                    <a:pt x="2142" y="1999"/>
                    <a:pt x="1" y="2856"/>
                  </a:cubicBezTo>
                  <a:lnTo>
                    <a:pt x="1" y="42484"/>
                  </a:lnTo>
                  <a:lnTo>
                    <a:pt x="750" y="42181"/>
                  </a:lnTo>
                  <a:cubicBezTo>
                    <a:pt x="2588" y="41431"/>
                    <a:pt x="4408" y="40682"/>
                    <a:pt x="6246" y="39915"/>
                  </a:cubicBezTo>
                  <a:lnTo>
                    <a:pt x="6246" y="1"/>
                  </a:lnTo>
                  <a:close/>
                </a:path>
              </a:pathLst>
            </a:custGeom>
            <a:solidFill>
              <a:srgbClr val="C08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238125" y="3103950"/>
              <a:ext cx="167275" cy="1079950"/>
            </a:xfrm>
            <a:custGeom>
              <a:rect b="b" l="l" r="r" t="t"/>
              <a:pathLst>
                <a:path extrusionOk="0" h="43198" w="6691">
                  <a:moveTo>
                    <a:pt x="6245" y="732"/>
                  </a:moveTo>
                  <a:lnTo>
                    <a:pt x="6245" y="40128"/>
                  </a:lnTo>
                  <a:cubicBezTo>
                    <a:pt x="4425" y="40878"/>
                    <a:pt x="2605" y="41609"/>
                    <a:pt x="785" y="42376"/>
                  </a:cubicBezTo>
                  <a:lnTo>
                    <a:pt x="446" y="42501"/>
                  </a:lnTo>
                  <a:lnTo>
                    <a:pt x="446" y="3372"/>
                  </a:lnTo>
                  <a:cubicBezTo>
                    <a:pt x="2427" y="2587"/>
                    <a:pt x="4371" y="1695"/>
                    <a:pt x="6245" y="732"/>
                  </a:cubicBezTo>
                  <a:close/>
                  <a:moveTo>
                    <a:pt x="6691" y="0"/>
                  </a:moveTo>
                  <a:cubicBezTo>
                    <a:pt x="4603" y="1106"/>
                    <a:pt x="2373" y="2141"/>
                    <a:pt x="0" y="3069"/>
                  </a:cubicBezTo>
                  <a:lnTo>
                    <a:pt x="0" y="43197"/>
                  </a:lnTo>
                  <a:lnTo>
                    <a:pt x="6691" y="40449"/>
                  </a:lnTo>
                  <a:lnTo>
                    <a:pt x="6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5726500" y="3920675"/>
              <a:ext cx="1643350" cy="933650"/>
            </a:xfrm>
            <a:custGeom>
              <a:rect b="b" l="l" r="r" t="t"/>
              <a:pathLst>
                <a:path extrusionOk="0" h="37346" w="65734">
                  <a:moveTo>
                    <a:pt x="59488" y="1"/>
                  </a:moveTo>
                  <a:lnTo>
                    <a:pt x="59488" y="31101"/>
                  </a:lnTo>
                  <a:lnTo>
                    <a:pt x="786" y="31101"/>
                  </a:lnTo>
                  <a:cubicBezTo>
                    <a:pt x="483" y="33331"/>
                    <a:pt x="215" y="35383"/>
                    <a:pt x="1" y="37346"/>
                  </a:cubicBezTo>
                  <a:lnTo>
                    <a:pt x="65733" y="37346"/>
                  </a:lnTo>
                  <a:lnTo>
                    <a:pt x="65733" y="1054"/>
                  </a:lnTo>
                  <a:cubicBezTo>
                    <a:pt x="63646" y="697"/>
                    <a:pt x="61558" y="358"/>
                    <a:pt x="59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5719825" y="3914000"/>
              <a:ext cx="1655375" cy="945675"/>
            </a:xfrm>
            <a:custGeom>
              <a:rect b="b" l="l" r="r" t="t"/>
              <a:pathLst>
                <a:path extrusionOk="0" h="37827" w="66215">
                  <a:moveTo>
                    <a:pt x="59969" y="536"/>
                  </a:moveTo>
                  <a:cubicBezTo>
                    <a:pt x="61950" y="875"/>
                    <a:pt x="63913" y="1178"/>
                    <a:pt x="65768" y="1517"/>
                  </a:cubicBezTo>
                  <a:lnTo>
                    <a:pt x="65768" y="37381"/>
                  </a:lnTo>
                  <a:lnTo>
                    <a:pt x="518" y="37381"/>
                  </a:lnTo>
                  <a:cubicBezTo>
                    <a:pt x="732" y="35561"/>
                    <a:pt x="964" y="33634"/>
                    <a:pt x="1249" y="31582"/>
                  </a:cubicBezTo>
                  <a:lnTo>
                    <a:pt x="59969" y="31582"/>
                  </a:lnTo>
                  <a:lnTo>
                    <a:pt x="59969" y="31136"/>
                  </a:lnTo>
                  <a:lnTo>
                    <a:pt x="59969" y="536"/>
                  </a:lnTo>
                  <a:close/>
                  <a:moveTo>
                    <a:pt x="59523" y="0"/>
                  </a:moveTo>
                  <a:lnTo>
                    <a:pt x="59523" y="31136"/>
                  </a:lnTo>
                  <a:lnTo>
                    <a:pt x="839" y="31136"/>
                  </a:lnTo>
                  <a:cubicBezTo>
                    <a:pt x="536" y="33419"/>
                    <a:pt x="268" y="35650"/>
                    <a:pt x="0" y="37827"/>
                  </a:cubicBezTo>
                  <a:lnTo>
                    <a:pt x="66214" y="37827"/>
                  </a:lnTo>
                  <a:lnTo>
                    <a:pt x="66214" y="1142"/>
                  </a:lnTo>
                  <a:lnTo>
                    <a:pt x="59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7213700" y="1743000"/>
              <a:ext cx="156150" cy="2192875"/>
            </a:xfrm>
            <a:custGeom>
              <a:rect b="b" l="l" r="r" t="t"/>
              <a:pathLst>
                <a:path extrusionOk="0" h="87715" w="6246">
                  <a:moveTo>
                    <a:pt x="0" y="0"/>
                  </a:moveTo>
                  <a:lnTo>
                    <a:pt x="0" y="86662"/>
                  </a:lnTo>
                  <a:cubicBezTo>
                    <a:pt x="2070" y="87019"/>
                    <a:pt x="4158" y="87358"/>
                    <a:pt x="6245" y="87715"/>
                  </a:cubicBezTo>
                  <a:lnTo>
                    <a:pt x="6245" y="1553"/>
                  </a:lnTo>
                  <a:cubicBezTo>
                    <a:pt x="4140" y="999"/>
                    <a:pt x="2052" y="464"/>
                    <a:pt x="0" y="0"/>
                  </a:cubicBezTo>
                  <a:close/>
                </a:path>
              </a:pathLst>
            </a:custGeom>
            <a:solidFill>
              <a:srgbClr val="DB6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7207900" y="1735400"/>
              <a:ext cx="167300" cy="2206725"/>
            </a:xfrm>
            <a:custGeom>
              <a:rect b="b" l="l" r="r" t="t"/>
              <a:pathLst>
                <a:path extrusionOk="0" h="88269" w="6692">
                  <a:moveTo>
                    <a:pt x="446" y="554"/>
                  </a:moveTo>
                  <a:cubicBezTo>
                    <a:pt x="2356" y="1018"/>
                    <a:pt x="4300" y="1500"/>
                    <a:pt x="6245" y="2017"/>
                  </a:cubicBezTo>
                  <a:lnTo>
                    <a:pt x="6245" y="87751"/>
                  </a:lnTo>
                  <a:cubicBezTo>
                    <a:pt x="4372" y="87430"/>
                    <a:pt x="2427" y="87091"/>
                    <a:pt x="446" y="86770"/>
                  </a:cubicBezTo>
                  <a:lnTo>
                    <a:pt x="446" y="554"/>
                  </a:lnTo>
                  <a:close/>
                  <a:moveTo>
                    <a:pt x="0" y="1"/>
                  </a:moveTo>
                  <a:lnTo>
                    <a:pt x="0" y="87144"/>
                  </a:lnTo>
                  <a:cubicBezTo>
                    <a:pt x="2231" y="87519"/>
                    <a:pt x="4461" y="87876"/>
                    <a:pt x="6691" y="88268"/>
                  </a:cubicBezTo>
                  <a:lnTo>
                    <a:pt x="6691" y="1678"/>
                  </a:lnTo>
                  <a:cubicBezTo>
                    <a:pt x="4425" y="1054"/>
                    <a:pt x="2195" y="50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1066900" y="4698175"/>
              <a:ext cx="1786525" cy="156150"/>
            </a:xfrm>
            <a:custGeom>
              <a:rect b="b" l="l" r="r" t="t"/>
              <a:pathLst>
                <a:path extrusionOk="0" h="6246" w="71461">
                  <a:moveTo>
                    <a:pt x="6031" y="1"/>
                  </a:moveTo>
                  <a:cubicBezTo>
                    <a:pt x="3748" y="2177"/>
                    <a:pt x="1749" y="4229"/>
                    <a:pt x="1" y="6246"/>
                  </a:cubicBezTo>
                  <a:lnTo>
                    <a:pt x="61344" y="6246"/>
                  </a:lnTo>
                  <a:lnTo>
                    <a:pt x="61915" y="5907"/>
                  </a:lnTo>
                  <a:cubicBezTo>
                    <a:pt x="65055" y="3980"/>
                    <a:pt x="68302" y="2017"/>
                    <a:pt x="71460" y="1"/>
                  </a:cubicBezTo>
                  <a:close/>
                </a:path>
              </a:pathLst>
            </a:custGeom>
            <a:solidFill>
              <a:srgbClr val="FED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1054850" y="4692375"/>
              <a:ext cx="1817300" cy="167300"/>
            </a:xfrm>
            <a:custGeom>
              <a:rect b="b" l="l" r="r" t="t"/>
              <a:pathLst>
                <a:path extrusionOk="0" h="6692" w="72692">
                  <a:moveTo>
                    <a:pt x="71175" y="447"/>
                  </a:moveTo>
                  <a:cubicBezTo>
                    <a:pt x="68231" y="2320"/>
                    <a:pt x="65216" y="4158"/>
                    <a:pt x="62272" y="5942"/>
                  </a:cubicBezTo>
                  <a:lnTo>
                    <a:pt x="61790" y="6246"/>
                  </a:lnTo>
                  <a:lnTo>
                    <a:pt x="964" y="6246"/>
                  </a:lnTo>
                  <a:cubicBezTo>
                    <a:pt x="2624" y="4372"/>
                    <a:pt x="4462" y="2481"/>
                    <a:pt x="6603" y="447"/>
                  </a:cubicBezTo>
                  <a:close/>
                  <a:moveTo>
                    <a:pt x="6442" y="1"/>
                  </a:moveTo>
                  <a:cubicBezTo>
                    <a:pt x="4158" y="2160"/>
                    <a:pt x="1981" y="4372"/>
                    <a:pt x="1" y="6692"/>
                  </a:cubicBezTo>
                  <a:lnTo>
                    <a:pt x="61897" y="6692"/>
                  </a:lnTo>
                  <a:cubicBezTo>
                    <a:pt x="65519" y="4479"/>
                    <a:pt x="69141" y="2302"/>
                    <a:pt x="726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2622325" y="4698175"/>
              <a:ext cx="3112675" cy="156150"/>
            </a:xfrm>
            <a:custGeom>
              <a:rect b="b" l="l" r="r" t="t"/>
              <a:pathLst>
                <a:path extrusionOk="0" h="6246" w="124507">
                  <a:moveTo>
                    <a:pt x="10064" y="1"/>
                  </a:moveTo>
                  <a:cubicBezTo>
                    <a:pt x="6745" y="2142"/>
                    <a:pt x="3320" y="4211"/>
                    <a:pt x="1" y="6246"/>
                  </a:cubicBezTo>
                  <a:lnTo>
                    <a:pt x="123722" y="6246"/>
                  </a:lnTo>
                  <a:cubicBezTo>
                    <a:pt x="123936" y="4283"/>
                    <a:pt x="124204" y="2231"/>
                    <a:pt x="124507" y="1"/>
                  </a:cubicBezTo>
                  <a:close/>
                </a:path>
              </a:pathLst>
            </a:custGeom>
            <a:solidFill>
              <a:srgbClr val="14B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2602275" y="4692375"/>
              <a:ext cx="3138525" cy="167300"/>
            </a:xfrm>
            <a:custGeom>
              <a:rect b="b" l="l" r="r" t="t"/>
              <a:pathLst>
                <a:path extrusionOk="0" h="6692" w="125541">
                  <a:moveTo>
                    <a:pt x="125041" y="447"/>
                  </a:moveTo>
                  <a:cubicBezTo>
                    <a:pt x="124774" y="2499"/>
                    <a:pt x="124524" y="4426"/>
                    <a:pt x="124328" y="6246"/>
                  </a:cubicBezTo>
                  <a:lnTo>
                    <a:pt x="1606" y="6246"/>
                  </a:lnTo>
                  <a:cubicBezTo>
                    <a:pt x="4693" y="4372"/>
                    <a:pt x="7869" y="2427"/>
                    <a:pt x="10938" y="447"/>
                  </a:cubicBezTo>
                  <a:close/>
                  <a:moveTo>
                    <a:pt x="10795" y="1"/>
                  </a:moveTo>
                  <a:cubicBezTo>
                    <a:pt x="7244" y="2302"/>
                    <a:pt x="3622" y="4479"/>
                    <a:pt x="0" y="6692"/>
                  </a:cubicBezTo>
                  <a:lnTo>
                    <a:pt x="124702" y="6692"/>
                  </a:lnTo>
                  <a:cubicBezTo>
                    <a:pt x="124970" y="4515"/>
                    <a:pt x="125238" y="2284"/>
                    <a:pt x="1255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243900" y="4123200"/>
              <a:ext cx="957750" cy="731125"/>
            </a:xfrm>
            <a:custGeom>
              <a:rect b="b" l="l" r="r" t="t"/>
              <a:pathLst>
                <a:path extrusionOk="0" h="29245" w="38310">
                  <a:moveTo>
                    <a:pt x="6246" y="0"/>
                  </a:moveTo>
                  <a:cubicBezTo>
                    <a:pt x="4462" y="714"/>
                    <a:pt x="2695" y="1446"/>
                    <a:pt x="911" y="2177"/>
                  </a:cubicBezTo>
                  <a:lnTo>
                    <a:pt x="1" y="2570"/>
                  </a:lnTo>
                  <a:lnTo>
                    <a:pt x="1" y="29245"/>
                  </a:lnTo>
                  <a:lnTo>
                    <a:pt x="32314" y="29245"/>
                  </a:lnTo>
                  <a:cubicBezTo>
                    <a:pt x="34045" y="27210"/>
                    <a:pt x="36007" y="25176"/>
                    <a:pt x="38309" y="23000"/>
                  </a:cubicBezTo>
                  <a:lnTo>
                    <a:pt x="6246" y="23000"/>
                  </a:lnTo>
                  <a:lnTo>
                    <a:pt x="6246" y="0"/>
                  </a:lnTo>
                  <a:close/>
                </a:path>
              </a:pathLst>
            </a:custGeom>
            <a:solidFill>
              <a:srgbClr val="DB6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238125" y="4114725"/>
              <a:ext cx="977350" cy="744950"/>
            </a:xfrm>
            <a:custGeom>
              <a:rect b="b" l="l" r="r" t="t"/>
              <a:pathLst>
                <a:path extrusionOk="0" h="29798" w="39094">
                  <a:moveTo>
                    <a:pt x="6245" y="678"/>
                  </a:moveTo>
                  <a:lnTo>
                    <a:pt x="6245" y="23107"/>
                  </a:lnTo>
                  <a:lnTo>
                    <a:pt x="6245" y="23553"/>
                  </a:lnTo>
                  <a:lnTo>
                    <a:pt x="38005" y="23553"/>
                  </a:lnTo>
                  <a:cubicBezTo>
                    <a:pt x="35917" y="25569"/>
                    <a:pt x="34079" y="27478"/>
                    <a:pt x="32474" y="29352"/>
                  </a:cubicBezTo>
                  <a:lnTo>
                    <a:pt x="446" y="29352"/>
                  </a:lnTo>
                  <a:lnTo>
                    <a:pt x="446" y="3052"/>
                  </a:lnTo>
                  <a:lnTo>
                    <a:pt x="1124" y="2784"/>
                  </a:lnTo>
                  <a:cubicBezTo>
                    <a:pt x="2837" y="2070"/>
                    <a:pt x="4532" y="1356"/>
                    <a:pt x="6245" y="678"/>
                  </a:cubicBezTo>
                  <a:close/>
                  <a:moveTo>
                    <a:pt x="6691" y="0"/>
                  </a:moveTo>
                  <a:lnTo>
                    <a:pt x="0" y="2748"/>
                  </a:lnTo>
                  <a:lnTo>
                    <a:pt x="0" y="29798"/>
                  </a:lnTo>
                  <a:lnTo>
                    <a:pt x="32652" y="29798"/>
                  </a:lnTo>
                  <a:cubicBezTo>
                    <a:pt x="34633" y="27478"/>
                    <a:pt x="36827" y="25266"/>
                    <a:pt x="39093" y="23107"/>
                  </a:cubicBezTo>
                  <a:lnTo>
                    <a:pt x="6691" y="23107"/>
                  </a:lnTo>
                  <a:lnTo>
                    <a:pt x="6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47"/>
          <p:cNvGrpSpPr/>
          <p:nvPr/>
        </p:nvGrpSpPr>
        <p:grpSpPr>
          <a:xfrm>
            <a:off x="0" y="4983"/>
            <a:ext cx="9143975" cy="5138524"/>
            <a:chOff x="0" y="4983"/>
            <a:chExt cx="9143975" cy="5138524"/>
          </a:xfrm>
        </p:grpSpPr>
        <p:sp>
          <p:nvSpPr>
            <p:cNvPr id="605" name="Google Shape;605;p47"/>
            <p:cNvSpPr/>
            <p:nvPr/>
          </p:nvSpPr>
          <p:spPr>
            <a:xfrm flipH="1" rot="10800000">
              <a:off x="6424382" y="5470"/>
              <a:ext cx="1224636" cy="657204"/>
            </a:xfrm>
            <a:custGeom>
              <a:rect b="b" l="l" r="r" t="t"/>
              <a:pathLst>
                <a:path extrusionOk="0" h="20520" w="38237">
                  <a:moveTo>
                    <a:pt x="22803" y="0"/>
                  </a:moveTo>
                  <a:cubicBezTo>
                    <a:pt x="17700" y="5192"/>
                    <a:pt x="12615" y="10438"/>
                    <a:pt x="7048" y="15113"/>
                  </a:cubicBezTo>
                  <a:cubicBezTo>
                    <a:pt x="4782" y="17022"/>
                    <a:pt x="2445" y="18806"/>
                    <a:pt x="0" y="20519"/>
                  </a:cubicBezTo>
                  <a:lnTo>
                    <a:pt x="38237" y="20519"/>
                  </a:lnTo>
                  <a:cubicBezTo>
                    <a:pt x="36453" y="18628"/>
                    <a:pt x="34704" y="16719"/>
                    <a:pt x="32991" y="14774"/>
                  </a:cubicBezTo>
                  <a:cubicBezTo>
                    <a:pt x="29030" y="10260"/>
                    <a:pt x="25158" y="5460"/>
                    <a:pt x="22803" y="0"/>
                  </a:cubicBezTo>
                  <a:close/>
                </a:path>
              </a:pathLst>
            </a:custGeom>
            <a:solidFill>
              <a:srgbClr val="DB6400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 flipH="1" rot="10800000">
              <a:off x="7154715" y="5482"/>
              <a:ext cx="1989260" cy="1630392"/>
            </a:xfrm>
            <a:custGeom>
              <a:rect b="b" l="l" r="r" t="t"/>
              <a:pathLst>
                <a:path extrusionOk="0" h="50906" w="62111">
                  <a:moveTo>
                    <a:pt x="62110" y="0"/>
                  </a:moveTo>
                  <a:cubicBezTo>
                    <a:pt x="48122" y="535"/>
                    <a:pt x="34597" y="3676"/>
                    <a:pt x="22678" y="10991"/>
                  </a:cubicBezTo>
                  <a:cubicBezTo>
                    <a:pt x="14131" y="16219"/>
                    <a:pt x="7048" y="23249"/>
                    <a:pt x="0" y="30386"/>
                  </a:cubicBezTo>
                  <a:cubicBezTo>
                    <a:pt x="2355" y="35846"/>
                    <a:pt x="6227" y="40646"/>
                    <a:pt x="10188" y="45160"/>
                  </a:cubicBezTo>
                  <a:cubicBezTo>
                    <a:pt x="11901" y="47105"/>
                    <a:pt x="13650" y="49014"/>
                    <a:pt x="15434" y="50905"/>
                  </a:cubicBezTo>
                  <a:lnTo>
                    <a:pt x="62110" y="50905"/>
                  </a:lnTo>
                  <a:lnTo>
                    <a:pt x="6211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 flipH="1" rot="10800000">
              <a:off x="7487292" y="2589089"/>
              <a:ext cx="1656110" cy="2554417"/>
            </a:xfrm>
            <a:custGeom>
              <a:rect b="b" l="l" r="r" t="t"/>
              <a:pathLst>
                <a:path extrusionOk="0" h="79757" w="51709">
                  <a:moveTo>
                    <a:pt x="2623" y="0"/>
                  </a:moveTo>
                  <a:cubicBezTo>
                    <a:pt x="7102" y="23017"/>
                    <a:pt x="4961" y="47533"/>
                    <a:pt x="0" y="71513"/>
                  </a:cubicBezTo>
                  <a:cubicBezTo>
                    <a:pt x="17254" y="74243"/>
                    <a:pt x="34490" y="77009"/>
                    <a:pt x="51708" y="79757"/>
                  </a:cubicBezTo>
                  <a:lnTo>
                    <a:pt x="5170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 flipH="1" rot="10800000">
              <a:off x="0" y="5494"/>
              <a:ext cx="3872765" cy="2588751"/>
            </a:xfrm>
            <a:custGeom>
              <a:rect b="b" l="l" r="r" t="t"/>
              <a:pathLst>
                <a:path extrusionOk="0" h="80829" w="120920">
                  <a:moveTo>
                    <a:pt x="21429" y="1"/>
                  </a:moveTo>
                  <a:cubicBezTo>
                    <a:pt x="15113" y="6406"/>
                    <a:pt x="7869" y="11920"/>
                    <a:pt x="0" y="16291"/>
                  </a:cubicBezTo>
                  <a:lnTo>
                    <a:pt x="0" y="80828"/>
                  </a:lnTo>
                  <a:lnTo>
                    <a:pt x="103077" y="80828"/>
                  </a:lnTo>
                  <a:cubicBezTo>
                    <a:pt x="104094" y="70925"/>
                    <a:pt x="106985" y="61023"/>
                    <a:pt x="110571" y="51727"/>
                  </a:cubicBezTo>
                  <a:cubicBezTo>
                    <a:pt x="113729" y="43626"/>
                    <a:pt x="117423" y="35722"/>
                    <a:pt x="120920" y="27746"/>
                  </a:cubicBezTo>
                  <a:cubicBezTo>
                    <a:pt x="120795" y="27693"/>
                    <a:pt x="120652" y="27621"/>
                    <a:pt x="120509" y="27550"/>
                  </a:cubicBezTo>
                  <a:cubicBezTo>
                    <a:pt x="101703" y="18432"/>
                    <a:pt x="81006" y="14007"/>
                    <a:pt x="60487" y="10064"/>
                  </a:cubicBezTo>
                  <a:cubicBezTo>
                    <a:pt x="47283" y="7548"/>
                    <a:pt x="33812" y="5086"/>
                    <a:pt x="214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 flipH="1" rot="10800000">
              <a:off x="7017539" y="663247"/>
              <a:ext cx="2125857" cy="2189848"/>
            </a:xfrm>
            <a:custGeom>
              <a:rect b="b" l="l" r="r" t="t"/>
              <a:pathLst>
                <a:path extrusionOk="0" h="68374" w="66376">
                  <a:moveTo>
                    <a:pt x="14667" y="0"/>
                  </a:moveTo>
                  <a:cubicBezTo>
                    <a:pt x="12348" y="11188"/>
                    <a:pt x="9440" y="22268"/>
                    <a:pt x="6281" y="33027"/>
                  </a:cubicBezTo>
                  <a:cubicBezTo>
                    <a:pt x="3230" y="43483"/>
                    <a:pt x="1" y="54617"/>
                    <a:pt x="3070" y="65054"/>
                  </a:cubicBezTo>
                  <a:cubicBezTo>
                    <a:pt x="3409" y="66196"/>
                    <a:pt x="3819" y="67303"/>
                    <a:pt x="4283" y="68373"/>
                  </a:cubicBezTo>
                  <a:cubicBezTo>
                    <a:pt x="11331" y="61236"/>
                    <a:pt x="18414" y="54206"/>
                    <a:pt x="26943" y="48996"/>
                  </a:cubicBezTo>
                  <a:cubicBezTo>
                    <a:pt x="38844" y="41681"/>
                    <a:pt x="52387" y="38540"/>
                    <a:pt x="66375" y="37987"/>
                  </a:cubicBezTo>
                  <a:lnTo>
                    <a:pt x="66375" y="8244"/>
                  </a:lnTo>
                  <a:cubicBezTo>
                    <a:pt x="49139" y="5496"/>
                    <a:pt x="31886" y="2730"/>
                    <a:pt x="1466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 flipH="1" rot="10800000">
              <a:off x="0" y="2072458"/>
              <a:ext cx="686349" cy="902375"/>
            </a:xfrm>
            <a:custGeom>
              <a:rect b="b" l="l" r="r" t="t"/>
              <a:pathLst>
                <a:path extrusionOk="0" h="28175" w="21430">
                  <a:moveTo>
                    <a:pt x="0" y="1"/>
                  </a:moveTo>
                  <a:lnTo>
                    <a:pt x="0" y="28174"/>
                  </a:lnTo>
                  <a:cubicBezTo>
                    <a:pt x="7869" y="23803"/>
                    <a:pt x="15113" y="18307"/>
                    <a:pt x="21429" y="11884"/>
                  </a:cubicBezTo>
                  <a:cubicBezTo>
                    <a:pt x="18592" y="10724"/>
                    <a:pt x="15827" y="9440"/>
                    <a:pt x="13132" y="7959"/>
                  </a:cubicBezTo>
                  <a:cubicBezTo>
                    <a:pt x="8779" y="5603"/>
                    <a:pt x="4407" y="2766"/>
                    <a:pt x="0" y="1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 flipH="1" rot="10800000">
              <a:off x="686871" y="1705611"/>
              <a:ext cx="3727072" cy="3437896"/>
            </a:xfrm>
            <a:custGeom>
              <a:rect b="b" l="l" r="r" t="t"/>
              <a:pathLst>
                <a:path extrusionOk="0" h="107342" w="116371">
                  <a:moveTo>
                    <a:pt x="59453" y="0"/>
                  </a:moveTo>
                  <a:cubicBezTo>
                    <a:pt x="56794" y="4925"/>
                    <a:pt x="54207" y="9903"/>
                    <a:pt x="51709" y="14916"/>
                  </a:cubicBezTo>
                  <a:cubicBezTo>
                    <a:pt x="47944" y="22446"/>
                    <a:pt x="44304" y="30154"/>
                    <a:pt x="38541" y="36238"/>
                  </a:cubicBezTo>
                  <a:cubicBezTo>
                    <a:pt x="33991" y="41056"/>
                    <a:pt x="28317" y="44678"/>
                    <a:pt x="23642" y="49353"/>
                  </a:cubicBezTo>
                  <a:cubicBezTo>
                    <a:pt x="17665" y="55366"/>
                    <a:pt x="13526" y="62877"/>
                    <a:pt x="8476" y="69693"/>
                  </a:cubicBezTo>
                  <a:cubicBezTo>
                    <a:pt x="5889" y="73208"/>
                    <a:pt x="3052" y="76509"/>
                    <a:pt x="1" y="79596"/>
                  </a:cubicBezTo>
                  <a:cubicBezTo>
                    <a:pt x="12384" y="84681"/>
                    <a:pt x="25837" y="87126"/>
                    <a:pt x="39059" y="89659"/>
                  </a:cubicBezTo>
                  <a:cubicBezTo>
                    <a:pt x="59578" y="93585"/>
                    <a:pt x="80275" y="98027"/>
                    <a:pt x="99081" y="107145"/>
                  </a:cubicBezTo>
                  <a:cubicBezTo>
                    <a:pt x="99206" y="107216"/>
                    <a:pt x="99349" y="107288"/>
                    <a:pt x="99509" y="107341"/>
                  </a:cubicBezTo>
                  <a:cubicBezTo>
                    <a:pt x="103435" y="98402"/>
                    <a:pt x="107110" y="89374"/>
                    <a:pt x="109537" y="79935"/>
                  </a:cubicBezTo>
                  <a:cubicBezTo>
                    <a:pt x="116371" y="53189"/>
                    <a:pt x="112196" y="23838"/>
                    <a:pt x="983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 flipH="1" rot="10800000">
              <a:off x="0" y="2594246"/>
              <a:ext cx="2589840" cy="2549261"/>
            </a:xfrm>
            <a:custGeom>
              <a:rect b="b" l="l" r="r" t="t"/>
              <a:pathLst>
                <a:path extrusionOk="0" h="79596" w="80863">
                  <a:moveTo>
                    <a:pt x="0" y="0"/>
                  </a:moveTo>
                  <a:lnTo>
                    <a:pt x="0" y="67713"/>
                  </a:lnTo>
                  <a:cubicBezTo>
                    <a:pt x="4407" y="70478"/>
                    <a:pt x="8797" y="73315"/>
                    <a:pt x="13132" y="75671"/>
                  </a:cubicBezTo>
                  <a:cubicBezTo>
                    <a:pt x="15827" y="77152"/>
                    <a:pt x="18592" y="78436"/>
                    <a:pt x="21429" y="79596"/>
                  </a:cubicBezTo>
                  <a:cubicBezTo>
                    <a:pt x="24480" y="76509"/>
                    <a:pt x="27317" y="73208"/>
                    <a:pt x="29904" y="69693"/>
                  </a:cubicBezTo>
                  <a:cubicBezTo>
                    <a:pt x="34954" y="62895"/>
                    <a:pt x="39093" y="55366"/>
                    <a:pt x="45071" y="49353"/>
                  </a:cubicBezTo>
                  <a:cubicBezTo>
                    <a:pt x="49763" y="44678"/>
                    <a:pt x="55437" y="41056"/>
                    <a:pt x="59969" y="36238"/>
                  </a:cubicBezTo>
                  <a:cubicBezTo>
                    <a:pt x="65732" y="30136"/>
                    <a:pt x="69390" y="22410"/>
                    <a:pt x="73137" y="14916"/>
                  </a:cubicBezTo>
                  <a:cubicBezTo>
                    <a:pt x="75635" y="9903"/>
                    <a:pt x="78222" y="4925"/>
                    <a:pt x="8086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 flipH="1" rot="10800000">
              <a:off x="3835086" y="4983"/>
              <a:ext cx="3651615" cy="5137403"/>
            </a:xfrm>
            <a:custGeom>
              <a:rect b="b" l="l" r="r" t="t"/>
              <a:pathLst>
                <a:path extrusionOk="0" h="160406" w="114015">
                  <a:moveTo>
                    <a:pt x="0" y="1"/>
                  </a:moveTo>
                  <a:cubicBezTo>
                    <a:pt x="13846" y="23803"/>
                    <a:pt x="18039" y="53154"/>
                    <a:pt x="11205" y="79900"/>
                  </a:cubicBezTo>
                  <a:cubicBezTo>
                    <a:pt x="8797" y="89357"/>
                    <a:pt x="5085" y="98367"/>
                    <a:pt x="1160" y="107306"/>
                  </a:cubicBezTo>
                  <a:cubicBezTo>
                    <a:pt x="19805" y="116424"/>
                    <a:pt x="36595" y="130734"/>
                    <a:pt x="44928" y="149754"/>
                  </a:cubicBezTo>
                  <a:cubicBezTo>
                    <a:pt x="46445" y="153215"/>
                    <a:pt x="47640" y="156784"/>
                    <a:pt x="48675" y="160406"/>
                  </a:cubicBezTo>
                  <a:lnTo>
                    <a:pt x="80827" y="160406"/>
                  </a:lnTo>
                  <a:cubicBezTo>
                    <a:pt x="83254" y="158711"/>
                    <a:pt x="85609" y="156909"/>
                    <a:pt x="87875" y="155000"/>
                  </a:cubicBezTo>
                  <a:cubicBezTo>
                    <a:pt x="93424" y="150343"/>
                    <a:pt x="98509" y="145061"/>
                    <a:pt x="103630" y="139887"/>
                  </a:cubicBezTo>
                  <a:cubicBezTo>
                    <a:pt x="103148" y="138816"/>
                    <a:pt x="102756" y="137710"/>
                    <a:pt x="102417" y="136568"/>
                  </a:cubicBezTo>
                  <a:cubicBezTo>
                    <a:pt x="99348" y="126130"/>
                    <a:pt x="102577" y="114979"/>
                    <a:pt x="105629" y="104541"/>
                  </a:cubicBezTo>
                  <a:cubicBezTo>
                    <a:pt x="108769" y="93764"/>
                    <a:pt x="111695" y="82683"/>
                    <a:pt x="114015" y="71496"/>
                  </a:cubicBezTo>
                  <a:cubicBezTo>
                    <a:pt x="103541" y="69819"/>
                    <a:pt x="93032" y="68142"/>
                    <a:pt x="82540" y="66464"/>
                  </a:cubicBezTo>
                  <a:cubicBezTo>
                    <a:pt x="73048" y="64948"/>
                    <a:pt x="62985" y="63199"/>
                    <a:pt x="55723" y="56901"/>
                  </a:cubicBezTo>
                  <a:cubicBezTo>
                    <a:pt x="42519" y="45482"/>
                    <a:pt x="43947" y="24963"/>
                    <a:pt x="46480" y="7709"/>
                  </a:cubicBezTo>
                  <a:lnTo>
                    <a:pt x="4762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7"/>
          <p:cNvGrpSpPr/>
          <p:nvPr/>
        </p:nvGrpSpPr>
        <p:grpSpPr>
          <a:xfrm flipH="1" rot="10800000">
            <a:off x="-12" y="0"/>
            <a:ext cx="9144020" cy="5143506"/>
            <a:chOff x="238125" y="845075"/>
            <a:chExt cx="7137075" cy="4014600"/>
          </a:xfrm>
        </p:grpSpPr>
        <p:sp>
          <p:nvSpPr>
            <p:cNvPr id="615" name="Google Shape;615;p47"/>
            <p:cNvSpPr/>
            <p:nvPr/>
          </p:nvSpPr>
          <p:spPr>
            <a:xfrm>
              <a:off x="240800" y="847750"/>
              <a:ext cx="7131725" cy="4009250"/>
            </a:xfrm>
            <a:custGeom>
              <a:rect b="b" l="l" r="r" t="t"/>
              <a:pathLst>
                <a:path extrusionOk="0" h="160370" w="285269">
                  <a:moveTo>
                    <a:pt x="278791" y="6477"/>
                  </a:moveTo>
                  <a:lnTo>
                    <a:pt x="278791" y="153893"/>
                  </a:lnTo>
                  <a:lnTo>
                    <a:pt x="6477" y="153893"/>
                  </a:lnTo>
                  <a:lnTo>
                    <a:pt x="6477" y="6477"/>
                  </a:lnTo>
                  <a:close/>
                  <a:moveTo>
                    <a:pt x="0" y="0"/>
                  </a:moveTo>
                  <a:lnTo>
                    <a:pt x="0" y="160370"/>
                  </a:lnTo>
                  <a:lnTo>
                    <a:pt x="285268" y="160370"/>
                  </a:lnTo>
                  <a:lnTo>
                    <a:pt x="285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>
              <a:off x="238125" y="845075"/>
              <a:ext cx="7137075" cy="4014600"/>
            </a:xfrm>
            <a:custGeom>
              <a:rect b="b" l="l" r="r" t="t"/>
              <a:pathLst>
                <a:path extrusionOk="0" h="160584" w="285483">
                  <a:moveTo>
                    <a:pt x="278791" y="6691"/>
                  </a:moveTo>
                  <a:lnTo>
                    <a:pt x="278791" y="153893"/>
                  </a:lnTo>
                  <a:lnTo>
                    <a:pt x="6691" y="153893"/>
                  </a:lnTo>
                  <a:lnTo>
                    <a:pt x="6691" y="6691"/>
                  </a:lnTo>
                  <a:close/>
                  <a:moveTo>
                    <a:pt x="6477" y="6477"/>
                  </a:moveTo>
                  <a:lnTo>
                    <a:pt x="6477" y="6691"/>
                  </a:lnTo>
                  <a:lnTo>
                    <a:pt x="6477" y="153893"/>
                  </a:lnTo>
                  <a:lnTo>
                    <a:pt x="6477" y="154125"/>
                  </a:lnTo>
                  <a:lnTo>
                    <a:pt x="279023" y="154125"/>
                  </a:lnTo>
                  <a:lnTo>
                    <a:pt x="279023" y="153893"/>
                  </a:lnTo>
                  <a:lnTo>
                    <a:pt x="279023" y="6691"/>
                  </a:lnTo>
                  <a:lnTo>
                    <a:pt x="279023" y="6477"/>
                  </a:lnTo>
                  <a:close/>
                  <a:moveTo>
                    <a:pt x="285268" y="232"/>
                  </a:moveTo>
                  <a:lnTo>
                    <a:pt x="285268" y="160370"/>
                  </a:lnTo>
                  <a:lnTo>
                    <a:pt x="232" y="160370"/>
                  </a:lnTo>
                  <a:lnTo>
                    <a:pt x="232" y="232"/>
                  </a:lnTo>
                  <a:close/>
                  <a:moveTo>
                    <a:pt x="0" y="0"/>
                  </a:moveTo>
                  <a:lnTo>
                    <a:pt x="0" y="160584"/>
                  </a:lnTo>
                  <a:lnTo>
                    <a:pt x="285482" y="160584"/>
                  </a:lnTo>
                  <a:lnTo>
                    <a:pt x="285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>
              <a:off x="405375" y="1012325"/>
              <a:ext cx="6802550" cy="3680075"/>
            </a:xfrm>
            <a:custGeom>
              <a:rect b="b" l="l" r="r" t="t"/>
              <a:pathLst>
                <a:path extrusionOk="0" fill="none" h="147203" w="272102">
                  <a:moveTo>
                    <a:pt x="272101" y="1"/>
                  </a:moveTo>
                  <a:lnTo>
                    <a:pt x="272101" y="147203"/>
                  </a:lnTo>
                  <a:lnTo>
                    <a:pt x="1" y="14720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1150">
              <a:solidFill>
                <a:srgbClr val="000000"/>
              </a:solidFill>
              <a:prstDash val="solid"/>
              <a:miter lim="178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44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SemiBold"/>
              <a:buNone/>
              <a:defRPr sz="3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SemiBold"/>
              <a:buNone/>
              <a:defRPr sz="3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SemiBold"/>
              <a:buNone/>
              <a:defRPr sz="3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SemiBold"/>
              <a:buNone/>
              <a:defRPr sz="3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SemiBold"/>
              <a:buNone/>
              <a:defRPr sz="3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SemiBold"/>
              <a:buNone/>
              <a:defRPr sz="3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SemiBold"/>
              <a:buNone/>
              <a:defRPr sz="3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SemiBold"/>
              <a:buNone/>
              <a:defRPr sz="3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SemiBold"/>
              <a:buNone/>
              <a:defRPr sz="3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henounproject.com/search/?q=exploring+&amp;i=3382694" TargetMode="External"/><Relationship Id="rId4" Type="http://schemas.openxmlformats.org/officeDocument/2006/relationships/hyperlink" Target="https://wso2.com/whitepapers/fraud-detection-and-prevention-a-data-analytics-approach/" TargetMode="External"/><Relationship Id="rId5" Type="http://schemas.openxmlformats.org/officeDocument/2006/relationships/hyperlink" Target="https://geotargetly.com/blog/can-credit-card-fraud-be-minimised-with-ip-geolocation" TargetMode="External"/><Relationship Id="rId6" Type="http://schemas.openxmlformats.org/officeDocument/2006/relationships/hyperlink" Target="https://www.cardrates.com/advice/credit-card-fraud-statistics/" TargetMode="External"/><Relationship Id="rId7" Type="http://schemas.openxmlformats.org/officeDocument/2006/relationships/hyperlink" Target="https://www.altexsoft.com/whitepapers/fraud-detection-how-machine-learning-systems-help-reveal-scams-in-fintech-healthcare-and-ecommerc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8"/>
          <p:cNvSpPr txBox="1"/>
          <p:nvPr>
            <p:ph idx="1" type="subTitle"/>
          </p:nvPr>
        </p:nvSpPr>
        <p:spPr>
          <a:xfrm>
            <a:off x="303750" y="1510175"/>
            <a:ext cx="8545500" cy="18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8"/>
          <p:cNvSpPr txBox="1"/>
          <p:nvPr>
            <p:ph idx="1" type="subTitle"/>
          </p:nvPr>
        </p:nvSpPr>
        <p:spPr>
          <a:xfrm>
            <a:off x="2640725" y="3892512"/>
            <a:ext cx="38778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JAYARETHANAM PILLAI , </a:t>
            </a:r>
            <a:r>
              <a:rPr lang="en"/>
              <a:t>QI RUI </a:t>
            </a:r>
            <a:endParaRPr/>
          </a:p>
        </p:txBody>
      </p:sp>
      <p:sp>
        <p:nvSpPr>
          <p:cNvPr id="624" name="Google Shape;624;p48"/>
          <p:cNvSpPr/>
          <p:nvPr/>
        </p:nvSpPr>
        <p:spPr>
          <a:xfrm>
            <a:off x="349675" y="1419162"/>
            <a:ext cx="8444638" cy="18412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Inter"/>
              </a:rPr>
              <a:t>CREDIT CARD                                                        </a:t>
            </a:r>
            <a:br>
              <a:rPr b="1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Inter"/>
              </a:rPr>
            </a:br>
            <a:r>
              <a:rPr b="1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Inter"/>
              </a:rPr>
              <a:t>FRAUD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99" name="Google Shape;799;p57"/>
          <p:cNvSpPr txBox="1"/>
          <p:nvPr>
            <p:ph idx="4294967295" type="title"/>
          </p:nvPr>
        </p:nvSpPr>
        <p:spPr>
          <a:xfrm>
            <a:off x="742800" y="1697224"/>
            <a:ext cx="17013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</a:t>
            </a:r>
            <a:endParaRPr sz="1800"/>
          </a:p>
        </p:txBody>
      </p:sp>
      <p:sp>
        <p:nvSpPr>
          <p:cNvPr id="800" name="Google Shape;800;p57"/>
          <p:cNvSpPr txBox="1"/>
          <p:nvPr>
            <p:ph idx="4294967295" type="title"/>
          </p:nvPr>
        </p:nvSpPr>
        <p:spPr>
          <a:xfrm>
            <a:off x="417675" y="2521750"/>
            <a:ext cx="2056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PERFORMANCE MEASURE </a:t>
            </a:r>
            <a:endParaRPr sz="1800"/>
          </a:p>
        </p:txBody>
      </p:sp>
      <p:sp>
        <p:nvSpPr>
          <p:cNvPr id="801" name="Google Shape;801;p57"/>
          <p:cNvSpPr txBox="1"/>
          <p:nvPr>
            <p:ph idx="4294967295" type="title"/>
          </p:nvPr>
        </p:nvSpPr>
        <p:spPr>
          <a:xfrm>
            <a:off x="6745500" y="925200"/>
            <a:ext cx="2398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ALGORITHM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USED </a:t>
            </a:r>
            <a:endParaRPr sz="1800"/>
          </a:p>
        </p:txBody>
      </p:sp>
      <p:sp>
        <p:nvSpPr>
          <p:cNvPr id="802" name="Google Shape;802;p57"/>
          <p:cNvSpPr txBox="1"/>
          <p:nvPr>
            <p:ph idx="4294967295" type="title"/>
          </p:nvPr>
        </p:nvSpPr>
        <p:spPr>
          <a:xfrm>
            <a:off x="6745500" y="2516325"/>
            <a:ext cx="199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ALGORITHM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MAINTENANCE </a:t>
            </a:r>
            <a:endParaRPr sz="1800"/>
          </a:p>
        </p:txBody>
      </p:sp>
      <p:sp>
        <p:nvSpPr>
          <p:cNvPr id="803" name="Google Shape;803;p57"/>
          <p:cNvSpPr txBox="1"/>
          <p:nvPr>
            <p:ph idx="4294967295" type="title"/>
          </p:nvPr>
        </p:nvSpPr>
        <p:spPr>
          <a:xfrm>
            <a:off x="6745500" y="3780850"/>
            <a:ext cx="2217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DYNAMIC BEHAVIOUR OF FRAUDSTERS</a:t>
            </a:r>
            <a:endParaRPr sz="1800"/>
          </a:p>
        </p:txBody>
      </p:sp>
      <p:cxnSp>
        <p:nvCxnSpPr>
          <p:cNvPr id="804" name="Google Shape;804;p57"/>
          <p:cNvCxnSpPr>
            <a:stCxn id="800" idx="3"/>
          </p:cNvCxnSpPr>
          <p:nvPr/>
        </p:nvCxnSpPr>
        <p:spPr>
          <a:xfrm>
            <a:off x="2474175" y="2738500"/>
            <a:ext cx="1082700" cy="4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57"/>
          <p:cNvCxnSpPr/>
          <p:nvPr/>
        </p:nvCxnSpPr>
        <p:spPr>
          <a:xfrm>
            <a:off x="2413950" y="1994570"/>
            <a:ext cx="14535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57"/>
          <p:cNvCxnSpPr>
            <a:stCxn id="801" idx="1"/>
          </p:cNvCxnSpPr>
          <p:nvPr/>
        </p:nvCxnSpPr>
        <p:spPr>
          <a:xfrm flipH="1">
            <a:off x="5326200" y="1459950"/>
            <a:ext cx="1419300" cy="7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57"/>
          <p:cNvCxnSpPr>
            <a:stCxn id="802" idx="1"/>
          </p:cNvCxnSpPr>
          <p:nvPr/>
        </p:nvCxnSpPr>
        <p:spPr>
          <a:xfrm flipH="1">
            <a:off x="5419500" y="2733075"/>
            <a:ext cx="1326000" cy="1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57"/>
          <p:cNvCxnSpPr>
            <a:stCxn id="803" idx="1"/>
          </p:cNvCxnSpPr>
          <p:nvPr/>
        </p:nvCxnSpPr>
        <p:spPr>
          <a:xfrm rot="10800000">
            <a:off x="5109900" y="3837400"/>
            <a:ext cx="163560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9" name="Google Shape;809;p57"/>
          <p:cNvSpPr txBox="1"/>
          <p:nvPr>
            <p:ph idx="4294967295" type="title"/>
          </p:nvPr>
        </p:nvSpPr>
        <p:spPr>
          <a:xfrm>
            <a:off x="326550" y="3784800"/>
            <a:ext cx="25413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HIGH COST OF MISCLASSIFICATION</a:t>
            </a:r>
            <a:endParaRPr sz="1800"/>
          </a:p>
        </p:txBody>
      </p:sp>
      <p:cxnSp>
        <p:nvCxnSpPr>
          <p:cNvPr id="810" name="Google Shape;810;p57"/>
          <p:cNvCxnSpPr>
            <a:stCxn id="809" idx="3"/>
          </p:cNvCxnSpPr>
          <p:nvPr/>
        </p:nvCxnSpPr>
        <p:spPr>
          <a:xfrm flipH="1" rot="10800000">
            <a:off x="2867850" y="3986850"/>
            <a:ext cx="16425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1" name="Google Shape;811;p57"/>
          <p:cNvGrpSpPr/>
          <p:nvPr/>
        </p:nvGrpSpPr>
        <p:grpSpPr>
          <a:xfrm>
            <a:off x="3395475" y="1784846"/>
            <a:ext cx="2398649" cy="2251758"/>
            <a:chOff x="1423000" y="419875"/>
            <a:chExt cx="4940575" cy="4920800"/>
          </a:xfrm>
        </p:grpSpPr>
        <p:sp>
          <p:nvSpPr>
            <p:cNvPr id="812" name="Google Shape;812;p57"/>
            <p:cNvSpPr/>
            <p:nvPr/>
          </p:nvSpPr>
          <p:spPr>
            <a:xfrm>
              <a:off x="1423000" y="419875"/>
              <a:ext cx="2385850" cy="1550700"/>
            </a:xfrm>
            <a:custGeom>
              <a:rect b="b" l="l" r="r" t="t"/>
              <a:pathLst>
                <a:path extrusionOk="0" h="62028" w="95434">
                  <a:moveTo>
                    <a:pt x="0" y="0"/>
                  </a:moveTo>
                  <a:lnTo>
                    <a:pt x="0" y="62028"/>
                  </a:lnTo>
                  <a:cubicBezTo>
                    <a:pt x="10510" y="59267"/>
                    <a:pt x="21461" y="58328"/>
                    <a:pt x="32247" y="56764"/>
                  </a:cubicBezTo>
                  <a:cubicBezTo>
                    <a:pt x="44763" y="54942"/>
                    <a:pt x="57463" y="52144"/>
                    <a:pt x="67954" y="45094"/>
                  </a:cubicBezTo>
                  <a:cubicBezTo>
                    <a:pt x="82936" y="35045"/>
                    <a:pt x="91403" y="17615"/>
                    <a:pt x="95434" y="0"/>
                  </a:cubicBezTo>
                  <a:close/>
                </a:path>
              </a:pathLst>
            </a:custGeom>
            <a:solidFill>
              <a:srgbClr val="14B27D"/>
            </a:solidFill>
            <a:ln cap="flat" cmpd="sng" w="11500">
              <a:solidFill>
                <a:srgbClr val="000000"/>
              </a:solidFill>
              <a:prstDash val="solid"/>
              <a:miter lim="1840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7"/>
            <p:cNvSpPr/>
            <p:nvPr/>
          </p:nvSpPr>
          <p:spPr>
            <a:xfrm>
              <a:off x="3475225" y="1683425"/>
              <a:ext cx="2782525" cy="2193550"/>
            </a:xfrm>
            <a:custGeom>
              <a:rect b="b" l="l" r="r" t="t"/>
              <a:pathLst>
                <a:path extrusionOk="0" h="87742" w="111301">
                  <a:moveTo>
                    <a:pt x="111300" y="1"/>
                  </a:moveTo>
                  <a:cubicBezTo>
                    <a:pt x="99889" y="2117"/>
                    <a:pt x="88293" y="3277"/>
                    <a:pt x="76882" y="5228"/>
                  </a:cubicBezTo>
                  <a:cubicBezTo>
                    <a:pt x="52457" y="9443"/>
                    <a:pt x="27738" y="18020"/>
                    <a:pt x="10437" y="35781"/>
                  </a:cubicBezTo>
                  <a:cubicBezTo>
                    <a:pt x="6921" y="39389"/>
                    <a:pt x="3645" y="43530"/>
                    <a:pt x="2357" y="48445"/>
                  </a:cubicBezTo>
                  <a:cubicBezTo>
                    <a:pt x="1" y="57482"/>
                    <a:pt x="4989" y="66961"/>
                    <a:pt x="11596" y="73587"/>
                  </a:cubicBezTo>
                  <a:cubicBezTo>
                    <a:pt x="16805" y="78833"/>
                    <a:pt x="23082" y="82974"/>
                    <a:pt x="28751" y="87741"/>
                  </a:cubicBezTo>
                  <a:cubicBezTo>
                    <a:pt x="36095" y="82256"/>
                    <a:pt x="43659" y="77103"/>
                    <a:pt x="51574" y="72519"/>
                  </a:cubicBezTo>
                  <a:cubicBezTo>
                    <a:pt x="58697" y="68433"/>
                    <a:pt x="66170" y="64771"/>
                    <a:pt x="74194" y="63040"/>
                  </a:cubicBezTo>
                  <a:cubicBezTo>
                    <a:pt x="78164" y="62181"/>
                    <a:pt x="82154" y="61801"/>
                    <a:pt x="86148" y="61801"/>
                  </a:cubicBezTo>
                  <a:cubicBezTo>
                    <a:pt x="94564" y="61801"/>
                    <a:pt x="103000" y="63490"/>
                    <a:pt x="111300" y="65949"/>
                  </a:cubicBezTo>
                  <a:lnTo>
                    <a:pt x="111300" y="1"/>
                  </a:lnTo>
                  <a:close/>
                </a:path>
              </a:pathLst>
            </a:custGeom>
            <a:solidFill>
              <a:srgbClr val="DB6400"/>
            </a:solidFill>
            <a:ln cap="flat" cmpd="sng" w="11500">
              <a:solidFill>
                <a:srgbClr val="000000"/>
              </a:solidFill>
              <a:prstDash val="solid"/>
              <a:miter lim="1840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7"/>
            <p:cNvSpPr/>
            <p:nvPr/>
          </p:nvSpPr>
          <p:spPr>
            <a:xfrm>
              <a:off x="1533875" y="689525"/>
              <a:ext cx="4328150" cy="4328600"/>
            </a:xfrm>
            <a:custGeom>
              <a:rect b="b" l="l" r="r" t="t"/>
              <a:pathLst>
                <a:path extrusionOk="0" h="173144" w="173126">
                  <a:moveTo>
                    <a:pt x="95416" y="0"/>
                  </a:moveTo>
                  <a:cubicBezTo>
                    <a:pt x="91386" y="17633"/>
                    <a:pt x="82919" y="35045"/>
                    <a:pt x="67937" y="45094"/>
                  </a:cubicBezTo>
                  <a:cubicBezTo>
                    <a:pt x="57445" y="52144"/>
                    <a:pt x="44745" y="54941"/>
                    <a:pt x="32266" y="56764"/>
                  </a:cubicBezTo>
                  <a:cubicBezTo>
                    <a:pt x="21462" y="58328"/>
                    <a:pt x="10511" y="59267"/>
                    <a:pt x="1" y="62028"/>
                  </a:cubicBezTo>
                  <a:lnTo>
                    <a:pt x="1" y="173143"/>
                  </a:lnTo>
                  <a:lnTo>
                    <a:pt x="26855" y="173143"/>
                  </a:lnTo>
                  <a:cubicBezTo>
                    <a:pt x="49107" y="158345"/>
                    <a:pt x="68949" y="139424"/>
                    <a:pt x="90576" y="123319"/>
                  </a:cubicBezTo>
                  <a:cubicBezTo>
                    <a:pt x="84925" y="118533"/>
                    <a:pt x="78667" y="114411"/>
                    <a:pt x="73440" y="109183"/>
                  </a:cubicBezTo>
                  <a:cubicBezTo>
                    <a:pt x="66832" y="102557"/>
                    <a:pt x="61844" y="93078"/>
                    <a:pt x="64219" y="84023"/>
                  </a:cubicBezTo>
                  <a:cubicBezTo>
                    <a:pt x="65507" y="79127"/>
                    <a:pt x="68746" y="75004"/>
                    <a:pt x="72299" y="71378"/>
                  </a:cubicBezTo>
                  <a:cubicBezTo>
                    <a:pt x="89600" y="53616"/>
                    <a:pt x="114301" y="45039"/>
                    <a:pt x="138744" y="40824"/>
                  </a:cubicBezTo>
                  <a:cubicBezTo>
                    <a:pt x="150174" y="38836"/>
                    <a:pt x="161751" y="37714"/>
                    <a:pt x="173126" y="35597"/>
                  </a:cubicBezTo>
                  <a:lnTo>
                    <a:pt x="173126" y="0"/>
                  </a:lnTo>
                  <a:close/>
                </a:path>
              </a:pathLst>
            </a:custGeom>
            <a:solidFill>
              <a:srgbClr val="D37F99"/>
            </a:solidFill>
            <a:ln cap="flat" cmpd="sng" w="11500">
              <a:solidFill>
                <a:srgbClr val="000000"/>
              </a:solidFill>
              <a:prstDash val="solid"/>
              <a:miter lim="1840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7"/>
            <p:cNvSpPr/>
            <p:nvPr/>
          </p:nvSpPr>
          <p:spPr>
            <a:xfrm>
              <a:off x="4299800" y="3446325"/>
              <a:ext cx="2063775" cy="1894350"/>
            </a:xfrm>
            <a:custGeom>
              <a:rect b="b" l="l" r="r" t="t"/>
              <a:pathLst>
                <a:path extrusionOk="0" h="75774" w="82551">
                  <a:moveTo>
                    <a:pt x="57410" y="1"/>
                  </a:moveTo>
                  <a:cubicBezTo>
                    <a:pt x="53412" y="1"/>
                    <a:pt x="49418" y="383"/>
                    <a:pt x="45445" y="1249"/>
                  </a:cubicBezTo>
                  <a:cubicBezTo>
                    <a:pt x="37420" y="2997"/>
                    <a:pt x="29947" y="6642"/>
                    <a:pt x="22824" y="10728"/>
                  </a:cubicBezTo>
                  <a:cubicBezTo>
                    <a:pt x="14910" y="15292"/>
                    <a:pt x="7345" y="20464"/>
                    <a:pt x="1" y="25931"/>
                  </a:cubicBezTo>
                  <a:cubicBezTo>
                    <a:pt x="1473" y="27183"/>
                    <a:pt x="2927" y="28471"/>
                    <a:pt x="4308" y="29851"/>
                  </a:cubicBezTo>
                  <a:cubicBezTo>
                    <a:pt x="14394" y="39901"/>
                    <a:pt x="20210" y="53613"/>
                    <a:pt x="22769" y="67620"/>
                  </a:cubicBezTo>
                  <a:cubicBezTo>
                    <a:pt x="23247" y="70326"/>
                    <a:pt x="23634" y="73031"/>
                    <a:pt x="23910" y="75774"/>
                  </a:cubicBezTo>
                  <a:lnTo>
                    <a:pt x="82551" y="75774"/>
                  </a:lnTo>
                  <a:lnTo>
                    <a:pt x="82551" y="4139"/>
                  </a:lnTo>
                  <a:cubicBezTo>
                    <a:pt x="74254" y="1693"/>
                    <a:pt x="65823" y="1"/>
                    <a:pt x="57410" y="1"/>
                  </a:cubicBezTo>
                  <a:close/>
                </a:path>
              </a:pathLst>
            </a:custGeom>
            <a:solidFill>
              <a:srgbClr val="FED049"/>
            </a:solidFill>
            <a:ln cap="flat" cmpd="sng" w="11500">
              <a:solidFill>
                <a:srgbClr val="000000"/>
              </a:solidFill>
              <a:prstDash val="solid"/>
              <a:miter lim="1840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7"/>
            <p:cNvSpPr/>
            <p:nvPr/>
          </p:nvSpPr>
          <p:spPr>
            <a:xfrm>
              <a:off x="2424275" y="4094575"/>
              <a:ext cx="2190300" cy="1245650"/>
            </a:xfrm>
            <a:custGeom>
              <a:rect b="b" l="l" r="r" t="t"/>
              <a:pathLst>
                <a:path extrusionOk="0" h="49826" w="87612">
                  <a:moveTo>
                    <a:pt x="63739" y="1"/>
                  </a:moveTo>
                  <a:cubicBezTo>
                    <a:pt x="42112" y="16143"/>
                    <a:pt x="22234" y="35027"/>
                    <a:pt x="0" y="49825"/>
                  </a:cubicBezTo>
                  <a:lnTo>
                    <a:pt x="87611" y="49825"/>
                  </a:lnTo>
                  <a:cubicBezTo>
                    <a:pt x="87335" y="47101"/>
                    <a:pt x="86967" y="44396"/>
                    <a:pt x="86470" y="41672"/>
                  </a:cubicBezTo>
                  <a:cubicBezTo>
                    <a:pt x="83930" y="27683"/>
                    <a:pt x="78114" y="13953"/>
                    <a:pt x="68028" y="3921"/>
                  </a:cubicBezTo>
                  <a:cubicBezTo>
                    <a:pt x="66647" y="2559"/>
                    <a:pt x="65230" y="1271"/>
                    <a:pt x="63739" y="1"/>
                  </a:cubicBezTo>
                  <a:close/>
                </a:path>
              </a:pathLst>
            </a:custGeom>
            <a:solidFill>
              <a:srgbClr val="C08C43"/>
            </a:solidFill>
            <a:ln cap="flat" cmpd="sng" w="11500">
              <a:solidFill>
                <a:srgbClr val="000000"/>
              </a:solidFill>
              <a:prstDash val="solid"/>
              <a:miter lim="1840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  </a:t>
            </a:r>
            <a:endParaRPr/>
          </a:p>
        </p:txBody>
      </p:sp>
      <p:sp>
        <p:nvSpPr>
          <p:cNvPr id="822" name="Google Shape;822;p58"/>
          <p:cNvSpPr/>
          <p:nvPr/>
        </p:nvSpPr>
        <p:spPr>
          <a:xfrm>
            <a:off x="1609765" y="1510574"/>
            <a:ext cx="488626" cy="343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rgbClr val="966C3B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Inter"/>
              </a:rPr>
              <a:t>01</a:t>
            </a:r>
          </a:p>
        </p:txBody>
      </p:sp>
      <p:sp>
        <p:nvSpPr>
          <p:cNvPr id="823" name="Google Shape;823;p58"/>
          <p:cNvSpPr txBox="1"/>
          <p:nvPr>
            <p:ph idx="4294967295" type="subTitle"/>
          </p:nvPr>
        </p:nvSpPr>
        <p:spPr>
          <a:xfrm>
            <a:off x="2323775" y="1441225"/>
            <a:ext cx="57495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SUPERVISED &amp; UNSUPERVISED MODELS  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824" name="Google Shape;824;p58"/>
          <p:cNvSpPr txBox="1"/>
          <p:nvPr>
            <p:ph idx="4294967295" type="subTitle"/>
          </p:nvPr>
        </p:nvSpPr>
        <p:spPr>
          <a:xfrm>
            <a:off x="2323775" y="1954625"/>
            <a:ext cx="57495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CLUSTERING METRIC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25" name="Google Shape;825;p58"/>
          <p:cNvSpPr txBox="1"/>
          <p:nvPr>
            <p:ph idx="4294967295" type="subTitle"/>
          </p:nvPr>
        </p:nvSpPr>
        <p:spPr>
          <a:xfrm>
            <a:off x="2323775" y="2468000"/>
            <a:ext cx="57495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REAL TIME ANALYTICS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26" name="Google Shape;826;p58"/>
          <p:cNvSpPr txBox="1"/>
          <p:nvPr>
            <p:ph idx="4294967295" type="subTitle"/>
          </p:nvPr>
        </p:nvSpPr>
        <p:spPr>
          <a:xfrm>
            <a:off x="2323775" y="2981400"/>
            <a:ext cx="57495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QUALITY DATA 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27" name="Google Shape;827;p58"/>
          <p:cNvSpPr txBox="1"/>
          <p:nvPr>
            <p:ph idx="4294967295" type="subTitle"/>
          </p:nvPr>
        </p:nvSpPr>
        <p:spPr>
          <a:xfrm>
            <a:off x="2323775" y="3494800"/>
            <a:ext cx="57495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USER BEHAVIOUR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28" name="Google Shape;828;p58"/>
          <p:cNvSpPr/>
          <p:nvPr/>
        </p:nvSpPr>
        <p:spPr>
          <a:xfrm>
            <a:off x="1609772" y="1989328"/>
            <a:ext cx="586061" cy="343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rgbClr val="FED049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Inter"/>
              </a:rPr>
              <a:t>02</a:t>
            </a:r>
          </a:p>
        </p:txBody>
      </p:sp>
      <p:sp>
        <p:nvSpPr>
          <p:cNvPr id="829" name="Google Shape;829;p58"/>
          <p:cNvSpPr/>
          <p:nvPr/>
        </p:nvSpPr>
        <p:spPr>
          <a:xfrm>
            <a:off x="1602296" y="2537381"/>
            <a:ext cx="601014" cy="343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rgbClr val="C08C43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Inter"/>
              </a:rPr>
              <a:t>03</a:t>
            </a:r>
          </a:p>
        </p:txBody>
      </p:sp>
      <p:sp>
        <p:nvSpPr>
          <p:cNvPr id="830" name="Google Shape;830;p58"/>
          <p:cNvSpPr/>
          <p:nvPr/>
        </p:nvSpPr>
        <p:spPr>
          <a:xfrm>
            <a:off x="1596025" y="3050796"/>
            <a:ext cx="613556" cy="343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rgbClr val="14B27D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Inter"/>
              </a:rPr>
              <a:t>04</a:t>
            </a:r>
          </a:p>
        </p:txBody>
      </p:sp>
      <p:sp>
        <p:nvSpPr>
          <p:cNvPr id="831" name="Google Shape;831;p58"/>
          <p:cNvSpPr/>
          <p:nvPr/>
        </p:nvSpPr>
        <p:spPr>
          <a:xfrm>
            <a:off x="1605190" y="3564185"/>
            <a:ext cx="595226" cy="343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rgbClr val="D37F99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Inter"/>
              </a:rPr>
              <a:t>05</a:t>
            </a:r>
          </a:p>
        </p:txBody>
      </p:sp>
      <p:sp>
        <p:nvSpPr>
          <p:cNvPr id="832" name="Google Shape;832;p58"/>
          <p:cNvSpPr txBox="1"/>
          <p:nvPr/>
        </p:nvSpPr>
        <p:spPr>
          <a:xfrm>
            <a:off x="2373925" y="4163775"/>
            <a:ext cx="57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3" name="Google Shape;833;p58"/>
          <p:cNvSpPr/>
          <p:nvPr/>
        </p:nvSpPr>
        <p:spPr>
          <a:xfrm>
            <a:off x="1601815" y="4077547"/>
            <a:ext cx="601979" cy="3439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rgbClr val="DB6400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Inter"/>
              </a:rPr>
              <a:t>06</a:t>
            </a:r>
          </a:p>
        </p:txBody>
      </p:sp>
      <p:sp>
        <p:nvSpPr>
          <p:cNvPr id="834" name="Google Shape;834;p58"/>
          <p:cNvSpPr txBox="1"/>
          <p:nvPr>
            <p:ph idx="4294967295" type="subTitle"/>
          </p:nvPr>
        </p:nvSpPr>
        <p:spPr>
          <a:xfrm>
            <a:off x="2323775" y="4008200"/>
            <a:ext cx="57495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PINPOINTING FRAUD TIMINGS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9"/>
          <p:cNvSpPr txBox="1"/>
          <p:nvPr/>
        </p:nvSpPr>
        <p:spPr>
          <a:xfrm>
            <a:off x="2293875" y="597375"/>
            <a:ext cx="45564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9"/>
          <p:cNvSpPr txBox="1"/>
          <p:nvPr>
            <p:ph idx="1" type="subTitle"/>
          </p:nvPr>
        </p:nvSpPr>
        <p:spPr>
          <a:xfrm>
            <a:off x="2688025" y="1622100"/>
            <a:ext cx="3768000" cy="10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Questions</a:t>
            </a:r>
            <a:r>
              <a:rPr lang="en" sz="2200"/>
              <a:t>?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9"/>
          <p:cNvSpPr/>
          <p:nvPr/>
        </p:nvSpPr>
        <p:spPr>
          <a:xfrm>
            <a:off x="2460182" y="695325"/>
            <a:ext cx="4214636" cy="668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ED049"/>
                </a:solidFill>
                <a:latin typeface="Inter"/>
              </a:rPr>
              <a:t>THANKS!</a:t>
            </a:r>
          </a:p>
        </p:txBody>
      </p:sp>
      <p:sp>
        <p:nvSpPr>
          <p:cNvPr id="842" name="Google Shape;842;p59"/>
          <p:cNvSpPr txBox="1"/>
          <p:nvPr/>
        </p:nvSpPr>
        <p:spPr>
          <a:xfrm>
            <a:off x="2688025" y="2705400"/>
            <a:ext cx="37680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CREDITS: This presentation template was created by </a:t>
            </a:r>
            <a:r>
              <a:rPr b="1" lang="en" sz="1200"/>
              <a:t>Slidesgo</a:t>
            </a:r>
            <a:r>
              <a:rPr lang="en" sz="1200"/>
              <a:t>, including icons by </a:t>
            </a:r>
            <a:r>
              <a:rPr b="1" lang="en" sz="1200"/>
              <a:t>The Noun Project</a:t>
            </a:r>
            <a:r>
              <a:rPr lang="en" sz="1200"/>
              <a:t>, and infographics &amp; images by </a:t>
            </a:r>
            <a:r>
              <a:rPr b="1" lang="en" sz="1200"/>
              <a:t>Freepik</a:t>
            </a:r>
            <a:endParaRPr b="1" sz="1200"/>
          </a:p>
        </p:txBody>
      </p:sp>
      <p:pic>
        <p:nvPicPr>
          <p:cNvPr id="843" name="Google Shape;84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617300" y="1482625"/>
            <a:ext cx="1214554" cy="259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900" y="1363725"/>
            <a:ext cx="1542350" cy="27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highlight>
                  <a:srgbClr val="FFFFFF"/>
                </a:highlight>
              </a:rPr>
              <a:t>Appendix</a:t>
            </a:r>
            <a:endParaRPr b="1" sz="3200"/>
          </a:p>
        </p:txBody>
      </p:sp>
      <p:sp>
        <p:nvSpPr>
          <p:cNvPr id="850" name="Google Shape;850;p60"/>
          <p:cNvSpPr txBox="1"/>
          <p:nvPr>
            <p:ph idx="1" type="body"/>
          </p:nvPr>
        </p:nvSpPr>
        <p:spPr>
          <a:xfrm>
            <a:off x="311700" y="870975"/>
            <a:ext cx="8520600" cy="4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https://thenounproject.com/search/?q=exploring+&amp;i=3382694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Business Architecture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https://wso2.com/whitepapers/fraud-detection-and-prevention-a-data-analytics-approach/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https://geotargetly.com/blog/can-credit-card-fraud-be-minimised-with-ip-geolocation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https://www.cardrates.com/advice/credit-card-fraud-statistics/</a:t>
            </a:r>
            <a:r>
              <a:rPr lang="en"/>
              <a:t>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https://www.altexsoft.com/whitepapers/fraud-detection-how-machine-learning-systems-help-reveal-scams-in-fintech-healthcare-and-ecommerce/</a:t>
            </a:r>
            <a:r>
              <a:rPr lang="en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851" name="Google Shape;851;p60"/>
          <p:cNvSpPr txBox="1"/>
          <p:nvPr/>
        </p:nvSpPr>
        <p:spPr>
          <a:xfrm>
            <a:off x="311700" y="1189875"/>
            <a:ext cx="8350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1.	Exposure by Christopher T. Howlett from the Noun Project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2.	Explore by Monkik from the Noun Project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3.	k nearest Neighbours by sachin modgekar from the Noun Project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4.	Stacking by Sachin Modgekar from the Noun Project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5.	RBM by sachin modgekar from the Noun Project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6.	Thumb scanning by Vectors Point from the Noun Project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7.	Warning by myladkings from the Noun Project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9"/>
          <p:cNvSpPr txBox="1"/>
          <p:nvPr/>
        </p:nvSpPr>
        <p:spPr>
          <a:xfrm>
            <a:off x="694525" y="402625"/>
            <a:ext cx="7863300" cy="43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0" name="Google Shape;630;p49"/>
          <p:cNvSpPr/>
          <p:nvPr/>
        </p:nvSpPr>
        <p:spPr>
          <a:xfrm>
            <a:off x="3515750" y="1973313"/>
            <a:ext cx="678900" cy="678900"/>
          </a:xfrm>
          <a:prstGeom prst="rect">
            <a:avLst/>
          </a:prstGeom>
          <a:solidFill>
            <a:srgbClr val="D37F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9"/>
          <p:cNvSpPr txBox="1"/>
          <p:nvPr>
            <p:ph type="title"/>
          </p:nvPr>
        </p:nvSpPr>
        <p:spPr>
          <a:xfrm>
            <a:off x="900975" y="2023063"/>
            <a:ext cx="258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FRAUD</a:t>
            </a:r>
            <a:endParaRPr/>
          </a:p>
        </p:txBody>
      </p:sp>
      <p:sp>
        <p:nvSpPr>
          <p:cNvPr id="632" name="Google Shape;632;p49"/>
          <p:cNvSpPr txBox="1"/>
          <p:nvPr>
            <p:ph idx="8" type="title"/>
          </p:nvPr>
        </p:nvSpPr>
        <p:spPr>
          <a:xfrm>
            <a:off x="5660300" y="1973325"/>
            <a:ext cx="27636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SENSITIVE DATA </a:t>
            </a:r>
            <a:endParaRPr/>
          </a:p>
        </p:txBody>
      </p:sp>
      <p:sp>
        <p:nvSpPr>
          <p:cNvPr id="633" name="Google Shape;633;p49"/>
          <p:cNvSpPr txBox="1"/>
          <p:nvPr>
            <p:ph idx="13" type="title"/>
          </p:nvPr>
        </p:nvSpPr>
        <p:spPr>
          <a:xfrm>
            <a:off x="5671125" y="3164750"/>
            <a:ext cx="3097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</p:txBody>
      </p:sp>
      <p:sp>
        <p:nvSpPr>
          <p:cNvPr id="634" name="Google Shape;634;p4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&amp; D.A. OBJECTIVES </a:t>
            </a:r>
            <a:endParaRPr/>
          </a:p>
        </p:txBody>
      </p:sp>
      <p:sp>
        <p:nvSpPr>
          <p:cNvPr id="635" name="Google Shape;635;p49"/>
          <p:cNvSpPr/>
          <p:nvPr/>
        </p:nvSpPr>
        <p:spPr>
          <a:xfrm>
            <a:off x="4875738" y="1973313"/>
            <a:ext cx="678900" cy="678900"/>
          </a:xfrm>
          <a:prstGeom prst="rect">
            <a:avLst/>
          </a:prstGeom>
          <a:solidFill>
            <a:srgbClr val="14B2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9"/>
          <p:cNvSpPr txBox="1"/>
          <p:nvPr>
            <p:ph idx="2" type="title"/>
          </p:nvPr>
        </p:nvSpPr>
        <p:spPr>
          <a:xfrm>
            <a:off x="153675" y="3164750"/>
            <a:ext cx="337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  <p:sp>
        <p:nvSpPr>
          <p:cNvPr id="637" name="Google Shape;637;p49"/>
          <p:cNvSpPr/>
          <p:nvPr/>
        </p:nvSpPr>
        <p:spPr>
          <a:xfrm>
            <a:off x="3567600" y="3089138"/>
            <a:ext cx="678900" cy="678900"/>
          </a:xfrm>
          <a:prstGeom prst="rect">
            <a:avLst/>
          </a:prstGeom>
          <a:solidFill>
            <a:srgbClr val="966C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9"/>
          <p:cNvSpPr/>
          <p:nvPr/>
        </p:nvSpPr>
        <p:spPr>
          <a:xfrm>
            <a:off x="4886575" y="3089138"/>
            <a:ext cx="678900" cy="678900"/>
          </a:xfrm>
          <a:prstGeom prst="rect">
            <a:avLst/>
          </a:prstGeom>
          <a:solidFill>
            <a:srgbClr val="FED0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9"/>
          <p:cNvSpPr txBox="1"/>
          <p:nvPr/>
        </p:nvSpPr>
        <p:spPr>
          <a:xfrm>
            <a:off x="980925" y="1262800"/>
            <a:ext cx="7576800" cy="3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40" name="Google Shape;6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275" y="74388"/>
            <a:ext cx="4757751" cy="50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49"/>
          <p:cNvSpPr txBox="1"/>
          <p:nvPr/>
        </p:nvSpPr>
        <p:spPr>
          <a:xfrm>
            <a:off x="6034325" y="1565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9"/>
          <p:cNvSpPr txBox="1"/>
          <p:nvPr/>
        </p:nvSpPr>
        <p:spPr>
          <a:xfrm>
            <a:off x="312025" y="201300"/>
            <a:ext cx="8384700" cy="47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43" name="Google Shape;6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225" y="601750"/>
            <a:ext cx="7291850" cy="38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49" name="Google Shape;649;p50"/>
          <p:cNvSpPr txBox="1"/>
          <p:nvPr>
            <p:ph idx="4294967295" type="subTitle"/>
          </p:nvPr>
        </p:nvSpPr>
        <p:spPr>
          <a:xfrm>
            <a:off x="304788" y="3591039"/>
            <a:ext cx="1344600" cy="527700"/>
          </a:xfrm>
          <a:prstGeom prst="rect">
            <a:avLst/>
          </a:prstGeom>
          <a:noFill/>
          <a:ln cap="flat" cmpd="sng" w="9525">
            <a:solidFill>
              <a:srgbClr val="FED0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Exploring Data</a:t>
            </a:r>
            <a:r>
              <a:rPr lang="en"/>
              <a:t> </a:t>
            </a:r>
            <a:endParaRPr/>
          </a:p>
        </p:txBody>
      </p:sp>
      <p:sp>
        <p:nvSpPr>
          <p:cNvPr id="650" name="Google Shape;650;p50"/>
          <p:cNvSpPr txBox="1"/>
          <p:nvPr>
            <p:ph idx="4294967295" type="title"/>
          </p:nvPr>
        </p:nvSpPr>
        <p:spPr>
          <a:xfrm>
            <a:off x="304788" y="3137013"/>
            <a:ext cx="1344600" cy="399300"/>
          </a:xfrm>
          <a:prstGeom prst="rect">
            <a:avLst/>
          </a:prstGeom>
          <a:noFill/>
          <a:ln cap="flat" cmpd="sng" w="9525">
            <a:solidFill>
              <a:srgbClr val="FED0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EDA </a:t>
            </a:r>
            <a:endParaRPr sz="1700"/>
          </a:p>
        </p:txBody>
      </p:sp>
      <p:sp>
        <p:nvSpPr>
          <p:cNvPr id="651" name="Google Shape;651;p50"/>
          <p:cNvSpPr txBox="1"/>
          <p:nvPr>
            <p:ph idx="4294967295" type="title"/>
          </p:nvPr>
        </p:nvSpPr>
        <p:spPr>
          <a:xfrm>
            <a:off x="1742740" y="3137013"/>
            <a:ext cx="1344600" cy="399300"/>
          </a:xfrm>
          <a:prstGeom prst="rect">
            <a:avLst/>
          </a:prstGeom>
          <a:noFill/>
          <a:ln cap="flat" cmpd="sng" w="9525">
            <a:solidFill>
              <a:srgbClr val="966C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SMOTE </a:t>
            </a:r>
            <a:endParaRPr sz="1700"/>
          </a:p>
        </p:txBody>
      </p:sp>
      <p:sp>
        <p:nvSpPr>
          <p:cNvPr id="652" name="Google Shape;652;p50"/>
          <p:cNvSpPr txBox="1"/>
          <p:nvPr>
            <p:ph idx="4294967295" type="title"/>
          </p:nvPr>
        </p:nvSpPr>
        <p:spPr>
          <a:xfrm>
            <a:off x="3180682" y="3137013"/>
            <a:ext cx="1344600" cy="399300"/>
          </a:xfrm>
          <a:prstGeom prst="rect">
            <a:avLst/>
          </a:prstGeom>
          <a:noFill/>
          <a:ln cap="flat" cmpd="sng" w="9525">
            <a:solidFill>
              <a:srgbClr val="C08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CLASSIFIER</a:t>
            </a:r>
            <a:endParaRPr sz="1700"/>
          </a:p>
        </p:txBody>
      </p:sp>
      <p:sp>
        <p:nvSpPr>
          <p:cNvPr id="653" name="Google Shape;653;p50"/>
          <p:cNvSpPr txBox="1"/>
          <p:nvPr>
            <p:ph idx="4294967295" type="title"/>
          </p:nvPr>
        </p:nvSpPr>
        <p:spPr>
          <a:xfrm>
            <a:off x="4618652" y="3137013"/>
            <a:ext cx="1344600" cy="399300"/>
          </a:xfrm>
          <a:prstGeom prst="rect">
            <a:avLst/>
          </a:prstGeom>
          <a:noFill/>
          <a:ln cap="flat" cmpd="sng" w="9525">
            <a:solidFill>
              <a:srgbClr val="D37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STACKING</a:t>
            </a:r>
            <a:endParaRPr sz="1700"/>
          </a:p>
        </p:txBody>
      </p:sp>
      <p:sp>
        <p:nvSpPr>
          <p:cNvPr id="654" name="Google Shape;654;p50"/>
          <p:cNvSpPr txBox="1"/>
          <p:nvPr>
            <p:ph idx="4294967295" type="title"/>
          </p:nvPr>
        </p:nvSpPr>
        <p:spPr>
          <a:xfrm>
            <a:off x="6056576" y="3137013"/>
            <a:ext cx="1344600" cy="399300"/>
          </a:xfrm>
          <a:prstGeom prst="rect">
            <a:avLst/>
          </a:prstGeom>
          <a:noFill/>
          <a:ln cap="flat" cmpd="sng" w="9525">
            <a:solidFill>
              <a:srgbClr val="14B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NEURAL NETWORK</a:t>
            </a:r>
            <a:endParaRPr sz="1700"/>
          </a:p>
        </p:txBody>
      </p:sp>
      <p:sp>
        <p:nvSpPr>
          <p:cNvPr id="655" name="Google Shape;655;p50"/>
          <p:cNvSpPr/>
          <p:nvPr/>
        </p:nvSpPr>
        <p:spPr>
          <a:xfrm>
            <a:off x="751921" y="2604169"/>
            <a:ext cx="450071" cy="3159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ED049"/>
                </a:solidFill>
                <a:latin typeface="Inter"/>
              </a:rPr>
              <a:t>01</a:t>
            </a:r>
          </a:p>
        </p:txBody>
      </p:sp>
      <p:sp>
        <p:nvSpPr>
          <p:cNvPr id="656" name="Google Shape;656;p50"/>
          <p:cNvSpPr/>
          <p:nvPr/>
        </p:nvSpPr>
        <p:spPr>
          <a:xfrm>
            <a:off x="3576054" y="2604169"/>
            <a:ext cx="553592" cy="3159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DB6400"/>
                </a:solidFill>
                <a:latin typeface="Inter"/>
              </a:rPr>
              <a:t>03</a:t>
            </a:r>
          </a:p>
        </p:txBody>
      </p:sp>
      <p:sp>
        <p:nvSpPr>
          <p:cNvPr id="657" name="Google Shape;657;p50"/>
          <p:cNvSpPr/>
          <p:nvPr/>
        </p:nvSpPr>
        <p:spPr>
          <a:xfrm>
            <a:off x="6454614" y="2604169"/>
            <a:ext cx="548260" cy="3159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4B27D"/>
                </a:solidFill>
                <a:latin typeface="Inter"/>
              </a:rPr>
              <a:t>05</a:t>
            </a:r>
          </a:p>
        </p:txBody>
      </p:sp>
      <p:cxnSp>
        <p:nvCxnSpPr>
          <p:cNvPr id="658" name="Google Shape;658;p50"/>
          <p:cNvCxnSpPr>
            <a:stCxn id="650" idx="3"/>
            <a:endCxn id="651" idx="1"/>
          </p:cNvCxnSpPr>
          <p:nvPr/>
        </p:nvCxnSpPr>
        <p:spPr>
          <a:xfrm>
            <a:off x="1649388" y="3336663"/>
            <a:ext cx="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50"/>
          <p:cNvCxnSpPr>
            <a:stCxn id="651" idx="3"/>
            <a:endCxn id="652" idx="1"/>
          </p:cNvCxnSpPr>
          <p:nvPr/>
        </p:nvCxnSpPr>
        <p:spPr>
          <a:xfrm>
            <a:off x="3087340" y="3336663"/>
            <a:ext cx="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50"/>
          <p:cNvCxnSpPr>
            <a:stCxn id="652" idx="3"/>
            <a:endCxn id="653" idx="1"/>
          </p:cNvCxnSpPr>
          <p:nvPr/>
        </p:nvCxnSpPr>
        <p:spPr>
          <a:xfrm>
            <a:off x="4525282" y="3336663"/>
            <a:ext cx="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50"/>
          <p:cNvCxnSpPr>
            <a:stCxn id="653" idx="3"/>
            <a:endCxn id="654" idx="1"/>
          </p:cNvCxnSpPr>
          <p:nvPr/>
        </p:nvCxnSpPr>
        <p:spPr>
          <a:xfrm>
            <a:off x="5963252" y="3336663"/>
            <a:ext cx="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50"/>
          <p:cNvSpPr txBox="1"/>
          <p:nvPr>
            <p:ph idx="4294967295" type="subTitle"/>
          </p:nvPr>
        </p:nvSpPr>
        <p:spPr>
          <a:xfrm>
            <a:off x="3180682" y="3591039"/>
            <a:ext cx="1344600" cy="527700"/>
          </a:xfrm>
          <a:prstGeom prst="rect">
            <a:avLst/>
          </a:prstGeom>
          <a:noFill/>
          <a:ln cap="flat" cmpd="sng" w="9525">
            <a:solidFill>
              <a:srgbClr val="C08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Classifying</a:t>
            </a:r>
            <a:r>
              <a:rPr lang="en">
                <a:solidFill>
                  <a:schemeClr val="dk1"/>
                </a:solidFill>
              </a:rPr>
              <a:t> models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3" name="Google Shape;663;p50"/>
          <p:cNvSpPr txBox="1"/>
          <p:nvPr>
            <p:ph idx="4294967295" type="subTitle"/>
          </p:nvPr>
        </p:nvSpPr>
        <p:spPr>
          <a:xfrm>
            <a:off x="6056576" y="3591039"/>
            <a:ext cx="1344600" cy="527700"/>
          </a:xfrm>
          <a:prstGeom prst="rect">
            <a:avLst/>
          </a:prstGeom>
          <a:noFill/>
          <a:ln cap="flat" cmpd="sng" w="9525">
            <a:solidFill>
              <a:srgbClr val="14B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Keras/ ANN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664" name="Google Shape;664;p50"/>
          <p:cNvSpPr/>
          <p:nvPr/>
        </p:nvSpPr>
        <p:spPr>
          <a:xfrm>
            <a:off x="2144993" y="2603235"/>
            <a:ext cx="539818" cy="3159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66C3B"/>
                </a:solidFill>
                <a:latin typeface="Inter"/>
              </a:rPr>
              <a:t>02</a:t>
            </a:r>
          </a:p>
        </p:txBody>
      </p:sp>
      <p:sp>
        <p:nvSpPr>
          <p:cNvPr id="665" name="Google Shape;665;p50"/>
          <p:cNvSpPr/>
          <p:nvPr/>
        </p:nvSpPr>
        <p:spPr>
          <a:xfrm>
            <a:off x="5008248" y="2603235"/>
            <a:ext cx="565143" cy="3159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D37F99"/>
                </a:solidFill>
                <a:latin typeface="Inter"/>
              </a:rPr>
              <a:t>04</a:t>
            </a:r>
          </a:p>
        </p:txBody>
      </p:sp>
      <p:sp>
        <p:nvSpPr>
          <p:cNvPr id="666" name="Google Shape;666;p50"/>
          <p:cNvSpPr txBox="1"/>
          <p:nvPr>
            <p:ph idx="4294967295" type="subTitle"/>
          </p:nvPr>
        </p:nvSpPr>
        <p:spPr>
          <a:xfrm>
            <a:off x="1742740" y="3591039"/>
            <a:ext cx="1344600" cy="527700"/>
          </a:xfrm>
          <a:prstGeom prst="rect">
            <a:avLst/>
          </a:prstGeom>
          <a:noFill/>
          <a:ln cap="flat" cmpd="sng" w="9525">
            <a:solidFill>
              <a:srgbClr val="966C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155">
                <a:solidFill>
                  <a:schemeClr val="dk1"/>
                </a:solidFill>
              </a:rPr>
              <a:t>Sampling &amp; Borderline</a:t>
            </a:r>
            <a:endParaRPr sz="1155">
              <a:solidFill>
                <a:schemeClr val="dk1"/>
              </a:solidFill>
            </a:endParaRPr>
          </a:p>
        </p:txBody>
      </p:sp>
      <p:sp>
        <p:nvSpPr>
          <p:cNvPr id="667" name="Google Shape;667;p50"/>
          <p:cNvSpPr txBox="1"/>
          <p:nvPr>
            <p:ph idx="4294967295" type="subTitle"/>
          </p:nvPr>
        </p:nvSpPr>
        <p:spPr>
          <a:xfrm>
            <a:off x="4618622" y="3591039"/>
            <a:ext cx="1344600" cy="527700"/>
          </a:xfrm>
          <a:prstGeom prst="rect">
            <a:avLst/>
          </a:prstGeom>
          <a:noFill/>
          <a:ln cap="flat" cmpd="sng" w="9525">
            <a:solidFill>
              <a:srgbClr val="D37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Multiple models</a:t>
            </a:r>
            <a:r>
              <a:rPr lang="en"/>
              <a:t> </a:t>
            </a:r>
            <a:endParaRPr/>
          </a:p>
        </p:txBody>
      </p:sp>
      <p:pic>
        <p:nvPicPr>
          <p:cNvPr id="668" name="Google Shape;668;p50"/>
          <p:cNvPicPr preferRelativeResize="0"/>
          <p:nvPr/>
        </p:nvPicPr>
        <p:blipFill rotWithShape="1">
          <a:blip r:embed="rId3">
            <a:alphaModFix/>
          </a:blip>
          <a:srcRect b="12111" l="0" r="0" t="0"/>
          <a:stretch/>
        </p:blipFill>
        <p:spPr>
          <a:xfrm>
            <a:off x="615577" y="1817048"/>
            <a:ext cx="786161" cy="690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0"/>
          <p:cNvPicPr preferRelativeResize="0"/>
          <p:nvPr/>
        </p:nvPicPr>
        <p:blipFill rotWithShape="1">
          <a:blip r:embed="rId4">
            <a:alphaModFix/>
          </a:blip>
          <a:srcRect b="14980" l="0" r="0" t="0"/>
          <a:stretch/>
        </p:blipFill>
        <p:spPr>
          <a:xfrm>
            <a:off x="2008567" y="1769128"/>
            <a:ext cx="812658" cy="690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0"/>
          <p:cNvPicPr preferRelativeResize="0"/>
          <p:nvPr/>
        </p:nvPicPr>
        <p:blipFill rotWithShape="1">
          <a:blip r:embed="rId5">
            <a:alphaModFix/>
          </a:blip>
          <a:srcRect b="16819" l="0" r="0" t="0"/>
          <a:stretch/>
        </p:blipFill>
        <p:spPr>
          <a:xfrm>
            <a:off x="3366351" y="1709924"/>
            <a:ext cx="972997" cy="80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0"/>
          <p:cNvPicPr preferRelativeResize="0"/>
          <p:nvPr/>
        </p:nvPicPr>
        <p:blipFill rotWithShape="1">
          <a:blip r:embed="rId6">
            <a:alphaModFix/>
          </a:blip>
          <a:srcRect b="14537" l="0" r="0" t="0"/>
          <a:stretch/>
        </p:blipFill>
        <p:spPr>
          <a:xfrm>
            <a:off x="4804292" y="1698825"/>
            <a:ext cx="972996" cy="83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50"/>
          <p:cNvPicPr preferRelativeResize="0"/>
          <p:nvPr/>
        </p:nvPicPr>
        <p:blipFill rotWithShape="1">
          <a:blip r:embed="rId7">
            <a:alphaModFix/>
          </a:blip>
          <a:srcRect b="13934" l="0" r="0" t="0"/>
          <a:stretch/>
        </p:blipFill>
        <p:spPr>
          <a:xfrm>
            <a:off x="6242233" y="1769129"/>
            <a:ext cx="887864" cy="76419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0"/>
          <p:cNvSpPr txBox="1"/>
          <p:nvPr>
            <p:ph idx="4294967295" type="title"/>
          </p:nvPr>
        </p:nvSpPr>
        <p:spPr>
          <a:xfrm>
            <a:off x="7494609" y="3137013"/>
            <a:ext cx="1344600" cy="399300"/>
          </a:xfrm>
          <a:prstGeom prst="rect">
            <a:avLst/>
          </a:prstGeom>
          <a:noFill/>
          <a:ln cap="flat" cmpd="sng" w="9525">
            <a:solidFill>
              <a:srgbClr val="966C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BOOSTING </a:t>
            </a:r>
            <a:endParaRPr sz="1700"/>
          </a:p>
        </p:txBody>
      </p:sp>
      <p:cxnSp>
        <p:nvCxnSpPr>
          <p:cNvPr id="674" name="Google Shape;674;p50"/>
          <p:cNvCxnSpPr>
            <a:endCxn id="673" idx="1"/>
          </p:cNvCxnSpPr>
          <p:nvPr/>
        </p:nvCxnSpPr>
        <p:spPr>
          <a:xfrm>
            <a:off x="7401009" y="3336663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50"/>
          <p:cNvSpPr txBox="1"/>
          <p:nvPr>
            <p:ph idx="4294967295" type="subTitle"/>
          </p:nvPr>
        </p:nvSpPr>
        <p:spPr>
          <a:xfrm>
            <a:off x="7494609" y="3591039"/>
            <a:ext cx="1344600" cy="527700"/>
          </a:xfrm>
          <a:prstGeom prst="rect">
            <a:avLst/>
          </a:prstGeom>
          <a:noFill/>
          <a:ln cap="flat" cmpd="sng" w="9525">
            <a:solidFill>
              <a:srgbClr val="966C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Multiple models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50"/>
          <p:cNvSpPr/>
          <p:nvPr/>
        </p:nvSpPr>
        <p:spPr>
          <a:xfrm>
            <a:off x="7884090" y="2589247"/>
            <a:ext cx="601979" cy="3439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66C3B"/>
                </a:solidFill>
                <a:latin typeface="Inter"/>
              </a:rPr>
              <a:t>06</a:t>
            </a:r>
          </a:p>
        </p:txBody>
      </p:sp>
      <p:pic>
        <p:nvPicPr>
          <p:cNvPr id="677" name="Google Shape;677;p50"/>
          <p:cNvPicPr preferRelativeResize="0"/>
          <p:nvPr/>
        </p:nvPicPr>
        <p:blipFill rotWithShape="1">
          <a:blip r:embed="rId8">
            <a:alphaModFix/>
          </a:blip>
          <a:srcRect b="13189" l="-20" r="20" t="-13190"/>
          <a:stretch/>
        </p:blipFill>
        <p:spPr>
          <a:xfrm>
            <a:off x="7760375" y="1657799"/>
            <a:ext cx="812649" cy="81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550" y="1733362"/>
            <a:ext cx="3649491" cy="24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</a:t>
            </a:r>
            <a:endParaRPr/>
          </a:p>
        </p:txBody>
      </p:sp>
      <p:pic>
        <p:nvPicPr>
          <p:cNvPr id="684" name="Google Shape;68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50" y="1598679"/>
            <a:ext cx="4066400" cy="254774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1"/>
          <p:cNvSpPr txBox="1"/>
          <p:nvPr/>
        </p:nvSpPr>
        <p:spPr>
          <a:xfrm>
            <a:off x="720000" y="1508000"/>
            <a:ext cx="7877400" cy="277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86" name="Google Shape;68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5425" y="1508000"/>
            <a:ext cx="2418578" cy="23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1"/>
          <p:cNvPicPr preferRelativeResize="0"/>
          <p:nvPr/>
        </p:nvPicPr>
        <p:blipFill rotWithShape="1">
          <a:blip r:embed="rId6">
            <a:alphaModFix/>
          </a:blip>
          <a:srcRect b="0" l="2430" r="3363" t="0"/>
          <a:stretch/>
        </p:blipFill>
        <p:spPr>
          <a:xfrm>
            <a:off x="554975" y="1535324"/>
            <a:ext cx="2596400" cy="253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1"/>
          <p:cNvPicPr preferRelativeResize="0"/>
          <p:nvPr/>
        </p:nvPicPr>
        <p:blipFill rotWithShape="1">
          <a:blip r:embed="rId7">
            <a:alphaModFix/>
          </a:blip>
          <a:srcRect b="0" l="3818" r="0" t="0"/>
          <a:stretch/>
        </p:blipFill>
        <p:spPr>
          <a:xfrm>
            <a:off x="3252633" y="1508000"/>
            <a:ext cx="2596392" cy="25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2"/>
          <p:cNvSpPr txBox="1"/>
          <p:nvPr/>
        </p:nvSpPr>
        <p:spPr>
          <a:xfrm>
            <a:off x="1274175" y="1199225"/>
            <a:ext cx="6792300" cy="32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4" name="Google Shape;694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RESULTS </a:t>
            </a:r>
            <a:endParaRPr/>
          </a:p>
        </p:txBody>
      </p:sp>
      <p:pic>
        <p:nvPicPr>
          <p:cNvPr id="695" name="Google Shape;6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162" y="2078343"/>
            <a:ext cx="5001675" cy="1527971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52"/>
          <p:cNvSpPr txBox="1"/>
          <p:nvPr>
            <p:ph idx="4294967295" type="title"/>
          </p:nvPr>
        </p:nvSpPr>
        <p:spPr>
          <a:xfrm>
            <a:off x="2190676" y="1393925"/>
            <a:ext cx="33495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OVERSAMPLING SMOTE</a:t>
            </a:r>
            <a:endParaRPr sz="1700"/>
          </a:p>
        </p:txBody>
      </p:sp>
      <p:sp>
        <p:nvSpPr>
          <p:cNvPr id="697" name="Google Shape;697;p52"/>
          <p:cNvSpPr txBox="1"/>
          <p:nvPr/>
        </p:nvSpPr>
        <p:spPr>
          <a:xfrm>
            <a:off x="5222929" y="1780013"/>
            <a:ext cx="994800" cy="2339700"/>
          </a:xfrm>
          <a:prstGeom prst="rect">
            <a:avLst/>
          </a:prstGeom>
          <a:noFill/>
          <a:ln cap="flat" cmpd="sng" w="9525">
            <a:solidFill>
              <a:srgbClr val="14B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8" name="Google Shape;698;p52"/>
          <p:cNvSpPr txBox="1"/>
          <p:nvPr/>
        </p:nvSpPr>
        <p:spPr>
          <a:xfrm>
            <a:off x="720000" y="1321000"/>
            <a:ext cx="7250700" cy="34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99" name="Google Shape;69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972" y="1472088"/>
            <a:ext cx="5630600" cy="2955552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52"/>
          <p:cNvSpPr txBox="1"/>
          <p:nvPr/>
        </p:nvSpPr>
        <p:spPr>
          <a:xfrm>
            <a:off x="1058675" y="1302275"/>
            <a:ext cx="6912000" cy="34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01" name="Google Shape;70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1825" y="2462090"/>
            <a:ext cx="5001700" cy="818035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2"/>
          <p:cNvSpPr txBox="1"/>
          <p:nvPr>
            <p:ph idx="4294967295" type="title"/>
          </p:nvPr>
        </p:nvSpPr>
        <p:spPr>
          <a:xfrm>
            <a:off x="2137125" y="1863350"/>
            <a:ext cx="3349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OVERFITTING &amp; CROSS VALIDATION 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"/>
          <p:cNvSpPr/>
          <p:nvPr/>
        </p:nvSpPr>
        <p:spPr>
          <a:xfrm>
            <a:off x="1394928" y="2171000"/>
            <a:ext cx="643500" cy="643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CRITERIA </a:t>
            </a:r>
            <a:endParaRPr/>
          </a:p>
        </p:txBody>
      </p:sp>
      <p:sp>
        <p:nvSpPr>
          <p:cNvPr id="709" name="Google Shape;709;p53"/>
          <p:cNvSpPr txBox="1"/>
          <p:nvPr>
            <p:ph idx="1" type="subTitle"/>
          </p:nvPr>
        </p:nvSpPr>
        <p:spPr>
          <a:xfrm>
            <a:off x="436500" y="2918106"/>
            <a:ext cx="2560500" cy="450300"/>
          </a:xfrm>
          <a:prstGeom prst="rect">
            <a:avLst/>
          </a:prstGeom>
          <a:ln cap="flat" cmpd="sng" w="9525">
            <a:solidFill>
              <a:srgbClr val="D37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4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 POSITIVE  </a:t>
            </a:r>
            <a:endParaRPr/>
          </a:p>
        </p:txBody>
      </p:sp>
      <p:sp>
        <p:nvSpPr>
          <p:cNvPr id="710" name="Google Shape;710;p53"/>
          <p:cNvSpPr txBox="1"/>
          <p:nvPr>
            <p:ph idx="3" type="subTitle"/>
          </p:nvPr>
        </p:nvSpPr>
        <p:spPr>
          <a:xfrm>
            <a:off x="436500" y="3368339"/>
            <a:ext cx="2560500" cy="717300"/>
          </a:xfrm>
          <a:prstGeom prst="rect">
            <a:avLst/>
          </a:prstGeom>
          <a:ln cap="flat" cmpd="sng" w="9525">
            <a:solidFill>
              <a:srgbClr val="D37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98000" spcFirstLastPara="1" rIns="198000" wrap="square" tIns="154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Percent Correct Classification </a:t>
            </a:r>
            <a:endParaRPr/>
          </a:p>
        </p:txBody>
      </p:sp>
      <p:grpSp>
        <p:nvGrpSpPr>
          <p:cNvPr id="711" name="Google Shape;711;p53"/>
          <p:cNvGrpSpPr/>
          <p:nvPr/>
        </p:nvGrpSpPr>
        <p:grpSpPr>
          <a:xfrm>
            <a:off x="1549909" y="2333922"/>
            <a:ext cx="333726" cy="317917"/>
            <a:chOff x="3043239" y="3215626"/>
            <a:chExt cx="366008" cy="348670"/>
          </a:xfrm>
        </p:grpSpPr>
        <p:sp>
          <p:nvSpPr>
            <p:cNvPr id="712" name="Google Shape;712;p53"/>
            <p:cNvSpPr/>
            <p:nvPr/>
          </p:nvSpPr>
          <p:spPr>
            <a:xfrm>
              <a:off x="3106749" y="3273198"/>
              <a:ext cx="302498" cy="291098"/>
            </a:xfrm>
            <a:custGeom>
              <a:rect b="b" l="l" r="r" t="t"/>
              <a:pathLst>
                <a:path extrusionOk="0" h="9167" w="9526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3043239" y="3215626"/>
              <a:ext cx="209869" cy="255628"/>
            </a:xfrm>
            <a:custGeom>
              <a:rect b="b" l="l" r="r" t="t"/>
              <a:pathLst>
                <a:path extrusionOk="0" h="8050" w="6609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53"/>
          <p:cNvSpPr/>
          <p:nvPr/>
        </p:nvSpPr>
        <p:spPr>
          <a:xfrm>
            <a:off x="4189428" y="2171000"/>
            <a:ext cx="643500" cy="643500"/>
          </a:xfrm>
          <a:prstGeom prst="rect">
            <a:avLst/>
          </a:prstGeom>
          <a:solidFill>
            <a:srgbClr val="FED0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3"/>
          <p:cNvSpPr txBox="1"/>
          <p:nvPr>
            <p:ph idx="1" type="subTitle"/>
          </p:nvPr>
        </p:nvSpPr>
        <p:spPr>
          <a:xfrm>
            <a:off x="3231000" y="2918106"/>
            <a:ext cx="2560500" cy="450300"/>
          </a:xfrm>
          <a:prstGeom prst="rect">
            <a:avLst/>
          </a:prstGeom>
          <a:ln cap="flat" cmpd="sng" w="9525">
            <a:solidFill>
              <a:srgbClr val="FED0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4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ROC </a:t>
            </a:r>
            <a:endParaRPr/>
          </a:p>
        </p:txBody>
      </p:sp>
      <p:sp>
        <p:nvSpPr>
          <p:cNvPr id="716" name="Google Shape;716;p53"/>
          <p:cNvSpPr txBox="1"/>
          <p:nvPr>
            <p:ph idx="3" type="subTitle"/>
          </p:nvPr>
        </p:nvSpPr>
        <p:spPr>
          <a:xfrm>
            <a:off x="3231000" y="3368339"/>
            <a:ext cx="2560500" cy="717300"/>
          </a:xfrm>
          <a:prstGeom prst="rect">
            <a:avLst/>
          </a:prstGeom>
          <a:ln cap="flat" cmpd="sng" w="9525">
            <a:solidFill>
              <a:srgbClr val="FED0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98000" spcFirstLastPara="1" rIns="198000" wrap="square" tIns="154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False Positive vs True Positive </a:t>
            </a:r>
            <a:endParaRPr/>
          </a:p>
        </p:txBody>
      </p:sp>
      <p:grpSp>
        <p:nvGrpSpPr>
          <p:cNvPr id="717" name="Google Shape;717;p53"/>
          <p:cNvGrpSpPr/>
          <p:nvPr/>
        </p:nvGrpSpPr>
        <p:grpSpPr>
          <a:xfrm>
            <a:off x="4344409" y="2333922"/>
            <a:ext cx="333726" cy="317917"/>
            <a:chOff x="3043239" y="3215626"/>
            <a:chExt cx="366008" cy="348670"/>
          </a:xfrm>
        </p:grpSpPr>
        <p:sp>
          <p:nvSpPr>
            <p:cNvPr id="718" name="Google Shape;718;p53"/>
            <p:cNvSpPr/>
            <p:nvPr/>
          </p:nvSpPr>
          <p:spPr>
            <a:xfrm>
              <a:off x="3106749" y="3273198"/>
              <a:ext cx="302498" cy="291098"/>
            </a:xfrm>
            <a:custGeom>
              <a:rect b="b" l="l" r="r" t="t"/>
              <a:pathLst>
                <a:path extrusionOk="0" h="9167" w="9526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3"/>
            <p:cNvSpPr/>
            <p:nvPr/>
          </p:nvSpPr>
          <p:spPr>
            <a:xfrm>
              <a:off x="3043239" y="3215626"/>
              <a:ext cx="209869" cy="255628"/>
            </a:xfrm>
            <a:custGeom>
              <a:rect b="b" l="l" r="r" t="t"/>
              <a:pathLst>
                <a:path extrusionOk="0" h="8050" w="6609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53"/>
          <p:cNvSpPr/>
          <p:nvPr/>
        </p:nvSpPr>
        <p:spPr>
          <a:xfrm>
            <a:off x="6983928" y="2185925"/>
            <a:ext cx="643500" cy="6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3"/>
          <p:cNvSpPr txBox="1"/>
          <p:nvPr>
            <p:ph idx="1" type="subTitle"/>
          </p:nvPr>
        </p:nvSpPr>
        <p:spPr>
          <a:xfrm>
            <a:off x="6025500" y="2933031"/>
            <a:ext cx="2560500" cy="450300"/>
          </a:xfrm>
          <a:prstGeom prst="rect">
            <a:avLst/>
          </a:prstGeom>
          <a:ln cap="flat" cmpd="sng" w="9525">
            <a:solidFill>
              <a:srgbClr val="14B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4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722" name="Google Shape;722;p53"/>
          <p:cNvSpPr txBox="1"/>
          <p:nvPr>
            <p:ph idx="3" type="subTitle"/>
          </p:nvPr>
        </p:nvSpPr>
        <p:spPr>
          <a:xfrm>
            <a:off x="6025500" y="3383264"/>
            <a:ext cx="2560500" cy="717300"/>
          </a:xfrm>
          <a:prstGeom prst="rect">
            <a:avLst/>
          </a:prstGeom>
          <a:ln cap="flat" cmpd="sng" w="9525">
            <a:solidFill>
              <a:srgbClr val="14B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98000" spcFirstLastPara="1" rIns="198000" wrap="square" tIns="154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Lesser Imbalance </a:t>
            </a:r>
            <a:endParaRPr/>
          </a:p>
        </p:txBody>
      </p:sp>
      <p:grpSp>
        <p:nvGrpSpPr>
          <p:cNvPr id="723" name="Google Shape;723;p53"/>
          <p:cNvGrpSpPr/>
          <p:nvPr/>
        </p:nvGrpSpPr>
        <p:grpSpPr>
          <a:xfrm>
            <a:off x="7138909" y="2348847"/>
            <a:ext cx="333726" cy="317917"/>
            <a:chOff x="3043239" y="3215626"/>
            <a:chExt cx="366008" cy="348670"/>
          </a:xfrm>
        </p:grpSpPr>
        <p:sp>
          <p:nvSpPr>
            <p:cNvPr id="724" name="Google Shape;724;p53"/>
            <p:cNvSpPr/>
            <p:nvPr/>
          </p:nvSpPr>
          <p:spPr>
            <a:xfrm>
              <a:off x="3106749" y="3273198"/>
              <a:ext cx="302498" cy="291098"/>
            </a:xfrm>
            <a:custGeom>
              <a:rect b="b" l="l" r="r" t="t"/>
              <a:pathLst>
                <a:path extrusionOk="0" h="9167" w="9526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3"/>
            <p:cNvSpPr/>
            <p:nvPr/>
          </p:nvSpPr>
          <p:spPr>
            <a:xfrm>
              <a:off x="3043239" y="3215626"/>
              <a:ext cx="209869" cy="255628"/>
            </a:xfrm>
            <a:custGeom>
              <a:rect b="b" l="l" r="r" t="t"/>
              <a:pathLst>
                <a:path extrusionOk="0" h="8050" w="6609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035" y="1361275"/>
            <a:ext cx="3957925" cy="3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RESULTS </a:t>
            </a:r>
            <a:endParaRPr/>
          </a:p>
        </p:txBody>
      </p:sp>
      <p:grpSp>
        <p:nvGrpSpPr>
          <p:cNvPr id="732" name="Google Shape;732;p54"/>
          <p:cNvGrpSpPr/>
          <p:nvPr/>
        </p:nvGrpSpPr>
        <p:grpSpPr>
          <a:xfrm>
            <a:off x="1981763" y="1224625"/>
            <a:ext cx="4996200" cy="3632700"/>
            <a:chOff x="2005013" y="1160325"/>
            <a:chExt cx="4996200" cy="3632700"/>
          </a:xfrm>
        </p:grpSpPr>
        <p:sp>
          <p:nvSpPr>
            <p:cNvPr id="733" name="Google Shape;733;p54"/>
            <p:cNvSpPr txBox="1"/>
            <p:nvPr/>
          </p:nvSpPr>
          <p:spPr>
            <a:xfrm>
              <a:off x="2005013" y="1160325"/>
              <a:ext cx="4996200" cy="363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734" name="Google Shape;734;p54"/>
            <p:cNvGrpSpPr/>
            <p:nvPr/>
          </p:nvGrpSpPr>
          <p:grpSpPr>
            <a:xfrm>
              <a:off x="2975725" y="1160325"/>
              <a:ext cx="3054775" cy="3416500"/>
              <a:chOff x="720000" y="1079000"/>
              <a:chExt cx="3054775" cy="3416500"/>
            </a:xfrm>
          </p:grpSpPr>
          <p:pic>
            <p:nvPicPr>
              <p:cNvPr id="735" name="Google Shape;735;p54"/>
              <p:cNvPicPr preferRelativeResize="0"/>
              <p:nvPr/>
            </p:nvPicPr>
            <p:blipFill rotWithShape="1">
              <a:blip r:embed="rId4">
                <a:alphaModFix/>
              </a:blip>
              <a:srcRect b="84678" l="0" r="0" t="0"/>
              <a:stretch/>
            </p:blipFill>
            <p:spPr>
              <a:xfrm>
                <a:off x="720000" y="1079000"/>
                <a:ext cx="3054775" cy="632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6" name="Google Shape;736;p54"/>
              <p:cNvPicPr preferRelativeResize="0"/>
              <p:nvPr/>
            </p:nvPicPr>
            <p:blipFill rotWithShape="1">
              <a:blip r:embed="rId4">
                <a:alphaModFix/>
              </a:blip>
              <a:srcRect b="59647" l="0" r="0" t="23418"/>
              <a:stretch/>
            </p:blipFill>
            <p:spPr>
              <a:xfrm>
                <a:off x="720000" y="1936750"/>
                <a:ext cx="3054775" cy="69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7" name="Google Shape;737;p54"/>
              <p:cNvSpPr txBox="1"/>
              <p:nvPr/>
            </p:nvSpPr>
            <p:spPr>
              <a:xfrm>
                <a:off x="2612250" y="1154250"/>
                <a:ext cx="506400" cy="615600"/>
              </a:xfrm>
              <a:prstGeom prst="rect">
                <a:avLst/>
              </a:prstGeom>
              <a:noFill/>
              <a:ln cap="flat" cmpd="sng" w="9525">
                <a:solidFill>
                  <a:srgbClr val="14B2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738" name="Google Shape;738;p54"/>
              <p:cNvSpPr txBox="1"/>
              <p:nvPr/>
            </p:nvSpPr>
            <p:spPr>
              <a:xfrm>
                <a:off x="2612250" y="2030525"/>
                <a:ext cx="506400" cy="615600"/>
              </a:xfrm>
              <a:prstGeom prst="rect">
                <a:avLst/>
              </a:prstGeom>
              <a:noFill/>
              <a:ln cap="flat" cmpd="sng" w="9525">
                <a:solidFill>
                  <a:srgbClr val="14B2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pic>
            <p:nvPicPr>
              <p:cNvPr id="739" name="Google Shape;739;p54"/>
              <p:cNvPicPr preferRelativeResize="0"/>
              <p:nvPr/>
            </p:nvPicPr>
            <p:blipFill rotWithShape="1">
              <a:blip r:embed="rId4">
                <a:alphaModFix/>
              </a:blip>
              <a:srcRect b="9211" l="0" r="0" t="73855"/>
              <a:stretch/>
            </p:blipFill>
            <p:spPr>
              <a:xfrm>
                <a:off x="720000" y="3796875"/>
                <a:ext cx="3054775" cy="698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0" name="Google Shape;740;p54"/>
              <p:cNvPicPr preferRelativeResize="0"/>
              <p:nvPr/>
            </p:nvPicPr>
            <p:blipFill rotWithShape="1">
              <a:blip r:embed="rId4">
                <a:alphaModFix/>
              </a:blip>
              <a:srcRect b="34641" l="0" r="0" t="48426"/>
              <a:stretch/>
            </p:blipFill>
            <p:spPr>
              <a:xfrm>
                <a:off x="720000" y="2734275"/>
                <a:ext cx="3054775" cy="69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1" name="Google Shape;741;p54"/>
              <p:cNvSpPr txBox="1"/>
              <p:nvPr/>
            </p:nvSpPr>
            <p:spPr>
              <a:xfrm>
                <a:off x="2612250" y="2845175"/>
                <a:ext cx="506400" cy="615600"/>
              </a:xfrm>
              <a:prstGeom prst="rect">
                <a:avLst/>
              </a:prstGeom>
              <a:noFill/>
              <a:ln cap="flat" cmpd="sng" w="9525">
                <a:solidFill>
                  <a:srgbClr val="14B2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742" name="Google Shape;742;p54"/>
              <p:cNvSpPr txBox="1"/>
              <p:nvPr/>
            </p:nvSpPr>
            <p:spPr>
              <a:xfrm>
                <a:off x="2612250" y="3838388"/>
                <a:ext cx="506400" cy="615600"/>
              </a:xfrm>
              <a:prstGeom prst="rect">
                <a:avLst/>
              </a:prstGeom>
              <a:noFill/>
              <a:ln cap="flat" cmpd="sng" w="9525">
                <a:solidFill>
                  <a:srgbClr val="14B2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743" name="Google Shape;743;p54"/>
              <p:cNvSpPr txBox="1"/>
              <p:nvPr/>
            </p:nvSpPr>
            <p:spPr>
              <a:xfrm>
                <a:off x="770625" y="3531800"/>
                <a:ext cx="1417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Libre Franklin"/>
                    <a:ea typeface="Libre Franklin"/>
                    <a:cs typeface="Libre Franklin"/>
                    <a:sym typeface="Libre Franklin"/>
                  </a:rPr>
                  <a:t>Reshuffled SVC</a:t>
                </a:r>
                <a:endParaRPr sz="800"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</p:grpSp>
      <p:grpSp>
        <p:nvGrpSpPr>
          <p:cNvPr id="744" name="Google Shape;744;p54"/>
          <p:cNvGrpSpPr/>
          <p:nvPr/>
        </p:nvGrpSpPr>
        <p:grpSpPr>
          <a:xfrm>
            <a:off x="1723250" y="1087975"/>
            <a:ext cx="5999576" cy="3632700"/>
            <a:chOff x="1572213" y="1052225"/>
            <a:chExt cx="5999576" cy="3632700"/>
          </a:xfrm>
        </p:grpSpPr>
        <p:sp>
          <p:nvSpPr>
            <p:cNvPr id="745" name="Google Shape;745;p54"/>
            <p:cNvSpPr txBox="1"/>
            <p:nvPr/>
          </p:nvSpPr>
          <p:spPr>
            <a:xfrm>
              <a:off x="2134188" y="1052225"/>
              <a:ext cx="4996200" cy="363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id="746" name="Google Shape;746;p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72213" y="1267075"/>
              <a:ext cx="5999576" cy="3203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7" name="Google Shape;747;p54"/>
          <p:cNvSpPr txBox="1"/>
          <p:nvPr/>
        </p:nvSpPr>
        <p:spPr>
          <a:xfrm>
            <a:off x="844200" y="1174900"/>
            <a:ext cx="7606500" cy="350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48" name="Google Shape;748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3588" y="1728400"/>
            <a:ext cx="62388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4"/>
          <p:cNvSpPr txBox="1"/>
          <p:nvPr>
            <p:ph idx="4294967295" type="subTitle"/>
          </p:nvPr>
        </p:nvSpPr>
        <p:spPr>
          <a:xfrm>
            <a:off x="2593024" y="4128700"/>
            <a:ext cx="4465200" cy="45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14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 </a:t>
            </a:r>
            <a:r>
              <a:rPr lang="en"/>
              <a:t> (secs) </a:t>
            </a:r>
            <a:endParaRPr/>
          </a:p>
        </p:txBody>
      </p:sp>
      <p:sp>
        <p:nvSpPr>
          <p:cNvPr id="750" name="Google Shape;750;p54"/>
          <p:cNvSpPr txBox="1"/>
          <p:nvPr/>
        </p:nvSpPr>
        <p:spPr>
          <a:xfrm rot="-5400000">
            <a:off x="539550" y="2562850"/>
            <a:ext cx="205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ibre Franklin"/>
                <a:ea typeface="Libre Franklin"/>
                <a:cs typeface="Libre Franklin"/>
                <a:sym typeface="Libre Franklin"/>
              </a:rPr>
              <a:t>No. of Transactions</a:t>
            </a:r>
            <a:endParaRPr sz="13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55"/>
          <p:cNvPicPr preferRelativeResize="0"/>
          <p:nvPr/>
        </p:nvPicPr>
        <p:blipFill rotWithShape="1">
          <a:blip r:embed="rId3">
            <a:alphaModFix/>
          </a:blip>
          <a:srcRect b="0" l="0" r="1768" t="0"/>
          <a:stretch/>
        </p:blipFill>
        <p:spPr>
          <a:xfrm>
            <a:off x="3071975" y="1545775"/>
            <a:ext cx="3272075" cy="27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55"/>
          <p:cNvSpPr txBox="1"/>
          <p:nvPr/>
        </p:nvSpPr>
        <p:spPr>
          <a:xfrm>
            <a:off x="1012225" y="1235850"/>
            <a:ext cx="7411800" cy="33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5"/>
          <p:cNvSpPr/>
          <p:nvPr/>
        </p:nvSpPr>
        <p:spPr>
          <a:xfrm>
            <a:off x="2542113" y="1932199"/>
            <a:ext cx="1995600" cy="197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D0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5"/>
          <p:cNvSpPr/>
          <p:nvPr/>
        </p:nvSpPr>
        <p:spPr>
          <a:xfrm>
            <a:off x="4659867" y="1932199"/>
            <a:ext cx="1995600" cy="197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37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5"/>
          <p:cNvSpPr/>
          <p:nvPr/>
        </p:nvSpPr>
        <p:spPr>
          <a:xfrm>
            <a:off x="6763422" y="1932199"/>
            <a:ext cx="1995600" cy="197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4B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5"/>
          <p:cNvSpPr txBox="1"/>
          <p:nvPr>
            <p:ph type="title"/>
          </p:nvPr>
        </p:nvSpPr>
        <p:spPr>
          <a:xfrm>
            <a:off x="2415363" y="2933775"/>
            <a:ext cx="224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BIOMETRICS IDENTIFICATION </a:t>
            </a:r>
            <a:endParaRPr/>
          </a:p>
        </p:txBody>
      </p:sp>
      <p:sp>
        <p:nvSpPr>
          <p:cNvPr id="761" name="Google Shape;761;p55"/>
          <p:cNvSpPr txBox="1"/>
          <p:nvPr>
            <p:ph idx="2" type="title"/>
          </p:nvPr>
        </p:nvSpPr>
        <p:spPr>
          <a:xfrm>
            <a:off x="4652765" y="2969162"/>
            <a:ext cx="19956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SPEND AMOUNT</a:t>
            </a:r>
            <a:endParaRPr/>
          </a:p>
        </p:txBody>
      </p:sp>
      <p:sp>
        <p:nvSpPr>
          <p:cNvPr id="762" name="Google Shape;762;p55"/>
          <p:cNvSpPr txBox="1"/>
          <p:nvPr>
            <p:ph idx="4" type="title"/>
          </p:nvPr>
        </p:nvSpPr>
        <p:spPr>
          <a:xfrm>
            <a:off x="6763413" y="2969162"/>
            <a:ext cx="19956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FUNDS TRANSFER</a:t>
            </a:r>
            <a:endParaRPr/>
          </a:p>
        </p:txBody>
      </p:sp>
      <p:sp>
        <p:nvSpPr>
          <p:cNvPr id="763" name="Google Shape;763;p5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RECOMMENDATIONS 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64" name="Google Shape;764;p55"/>
          <p:cNvPicPr preferRelativeResize="0"/>
          <p:nvPr/>
        </p:nvPicPr>
        <p:blipFill rotWithShape="1">
          <a:blip r:embed="rId4">
            <a:alphaModFix/>
          </a:blip>
          <a:srcRect b="13134" l="0" r="0" t="0"/>
          <a:stretch/>
        </p:blipFill>
        <p:spPr>
          <a:xfrm>
            <a:off x="3226312" y="2156138"/>
            <a:ext cx="627214" cy="54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55"/>
          <p:cNvPicPr preferRelativeResize="0"/>
          <p:nvPr/>
        </p:nvPicPr>
        <p:blipFill rotWithShape="1">
          <a:blip r:embed="rId5">
            <a:alphaModFix/>
          </a:blip>
          <a:srcRect b="14748" l="0" r="0" t="0"/>
          <a:stretch/>
        </p:blipFill>
        <p:spPr>
          <a:xfrm>
            <a:off x="5256999" y="2039950"/>
            <a:ext cx="787145" cy="67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55"/>
          <p:cNvPicPr preferRelativeResize="0"/>
          <p:nvPr/>
        </p:nvPicPr>
        <p:blipFill rotWithShape="1">
          <a:blip r:embed="rId6">
            <a:alphaModFix/>
          </a:blip>
          <a:srcRect b="13134" l="0" r="0" t="0"/>
          <a:stretch/>
        </p:blipFill>
        <p:spPr>
          <a:xfrm>
            <a:off x="7367636" y="2086681"/>
            <a:ext cx="787145" cy="683753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55"/>
          <p:cNvSpPr/>
          <p:nvPr/>
        </p:nvSpPr>
        <p:spPr>
          <a:xfrm>
            <a:off x="465738" y="1932199"/>
            <a:ext cx="1995600" cy="197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8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5"/>
          <p:cNvSpPr txBox="1"/>
          <p:nvPr>
            <p:ph type="title"/>
          </p:nvPr>
        </p:nvSpPr>
        <p:spPr>
          <a:xfrm>
            <a:off x="384975" y="2969173"/>
            <a:ext cx="21570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GEOLOCATION </a:t>
            </a:r>
            <a:endParaRPr/>
          </a:p>
        </p:txBody>
      </p:sp>
      <p:pic>
        <p:nvPicPr>
          <p:cNvPr id="769" name="Google Shape;769;p55"/>
          <p:cNvPicPr preferRelativeResize="0"/>
          <p:nvPr/>
        </p:nvPicPr>
        <p:blipFill rotWithShape="1">
          <a:blip r:embed="rId7">
            <a:alphaModFix/>
          </a:blip>
          <a:srcRect b="13156" l="0" r="0" t="0"/>
          <a:stretch/>
        </p:blipFill>
        <p:spPr>
          <a:xfrm>
            <a:off x="1038075" y="2086685"/>
            <a:ext cx="850925" cy="7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BUSINESS FRAMEWORK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75" name="Google Shape;775;p56"/>
          <p:cNvSpPr txBox="1"/>
          <p:nvPr>
            <p:ph idx="4294967295" type="subTitle"/>
          </p:nvPr>
        </p:nvSpPr>
        <p:spPr>
          <a:xfrm>
            <a:off x="522038" y="2966800"/>
            <a:ext cx="1548000" cy="450300"/>
          </a:xfrm>
          <a:prstGeom prst="rect">
            <a:avLst/>
          </a:prstGeom>
          <a:ln cap="flat" cmpd="sng" w="9525">
            <a:solidFill>
              <a:srgbClr val="D37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44000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TRANSACTIONS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76" name="Google Shape;776;p56"/>
          <p:cNvCxnSpPr>
            <a:endCxn id="775" idx="0"/>
          </p:cNvCxnSpPr>
          <p:nvPr/>
        </p:nvCxnSpPr>
        <p:spPr>
          <a:xfrm>
            <a:off x="1199138" y="2359300"/>
            <a:ext cx="969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7" name="Google Shape;777;p56"/>
          <p:cNvSpPr txBox="1"/>
          <p:nvPr>
            <p:ph idx="4294967295" type="subTitle"/>
          </p:nvPr>
        </p:nvSpPr>
        <p:spPr>
          <a:xfrm>
            <a:off x="473588" y="1802425"/>
            <a:ext cx="1548000" cy="450300"/>
          </a:xfrm>
          <a:prstGeom prst="rect">
            <a:avLst/>
          </a:prstGeom>
          <a:ln cap="flat" cmpd="sng" w="9525">
            <a:solidFill>
              <a:srgbClr val="FED0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44000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BIOMETRICS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78" name="Google Shape;778;p56"/>
          <p:cNvCxnSpPr>
            <a:stCxn id="775" idx="3"/>
          </p:cNvCxnSpPr>
          <p:nvPr/>
        </p:nvCxnSpPr>
        <p:spPr>
          <a:xfrm>
            <a:off x="2070038" y="3191950"/>
            <a:ext cx="860700" cy="7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56"/>
          <p:cNvSpPr txBox="1"/>
          <p:nvPr>
            <p:ph idx="4294967295" type="subTitle"/>
          </p:nvPr>
        </p:nvSpPr>
        <p:spPr>
          <a:xfrm>
            <a:off x="2930738" y="2252725"/>
            <a:ext cx="1548000" cy="870900"/>
          </a:xfrm>
          <a:prstGeom prst="rect">
            <a:avLst/>
          </a:prstGeom>
          <a:ln cap="flat" cmpd="sng" w="9525">
            <a:solidFill>
              <a:srgbClr val="14B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44000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65">
                <a:solidFill>
                  <a:schemeClr val="dk1"/>
                </a:solidFill>
              </a:rPr>
              <a:t>PREDICTIVE ANALYSIS </a:t>
            </a:r>
            <a:endParaRPr sz="506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65">
                <a:solidFill>
                  <a:schemeClr val="dk1"/>
                </a:solidFill>
              </a:rPr>
              <a:t>(Classification)  </a:t>
            </a:r>
            <a:endParaRPr sz="50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80" name="Google Shape;780;p56"/>
          <p:cNvCxnSpPr>
            <a:stCxn id="775" idx="3"/>
          </p:cNvCxnSpPr>
          <p:nvPr/>
        </p:nvCxnSpPr>
        <p:spPr>
          <a:xfrm flipH="1" rot="10800000">
            <a:off x="2070038" y="2673250"/>
            <a:ext cx="880800" cy="5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56"/>
          <p:cNvSpPr txBox="1"/>
          <p:nvPr>
            <p:ph idx="4294967295" type="subTitle"/>
          </p:nvPr>
        </p:nvSpPr>
        <p:spPr>
          <a:xfrm>
            <a:off x="5229038" y="2225050"/>
            <a:ext cx="1548000" cy="870900"/>
          </a:xfrm>
          <a:prstGeom prst="rect">
            <a:avLst/>
          </a:prstGeom>
          <a:ln cap="flat" cmpd="sng" w="9525">
            <a:solidFill>
              <a:srgbClr val="D37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4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NEURAL NETWORK 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782" name="Google Shape;782;p56"/>
          <p:cNvCxnSpPr/>
          <p:nvPr/>
        </p:nvCxnSpPr>
        <p:spPr>
          <a:xfrm>
            <a:off x="4478738" y="2657950"/>
            <a:ext cx="75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" name="Google Shape;783;p56"/>
          <p:cNvSpPr txBox="1"/>
          <p:nvPr>
            <p:ph idx="4294967295" type="subTitle"/>
          </p:nvPr>
        </p:nvSpPr>
        <p:spPr>
          <a:xfrm>
            <a:off x="2956088" y="3665350"/>
            <a:ext cx="1548000" cy="450300"/>
          </a:xfrm>
          <a:prstGeom prst="rect">
            <a:avLst/>
          </a:prstGeom>
          <a:ln cap="flat" cmpd="sng" w="9525">
            <a:solidFill>
              <a:srgbClr val="966C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4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DATABASE 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784" name="Google Shape;784;p56"/>
          <p:cNvCxnSpPr>
            <a:stCxn id="783" idx="0"/>
            <a:endCxn id="779" idx="2"/>
          </p:cNvCxnSpPr>
          <p:nvPr/>
        </p:nvCxnSpPr>
        <p:spPr>
          <a:xfrm rot="10800000">
            <a:off x="3704588" y="3123550"/>
            <a:ext cx="255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56"/>
          <p:cNvCxnSpPr/>
          <p:nvPr/>
        </p:nvCxnSpPr>
        <p:spPr>
          <a:xfrm flipH="1">
            <a:off x="2414363" y="2156800"/>
            <a:ext cx="30300" cy="8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6" name="Google Shape;786;p56"/>
          <p:cNvSpPr txBox="1"/>
          <p:nvPr>
            <p:ph idx="4294967295" type="subTitle"/>
          </p:nvPr>
        </p:nvSpPr>
        <p:spPr>
          <a:xfrm>
            <a:off x="2156588" y="1650550"/>
            <a:ext cx="1548000" cy="450300"/>
          </a:xfrm>
          <a:prstGeom prst="rect">
            <a:avLst/>
          </a:prstGeom>
          <a:ln cap="flat" cmpd="sng" w="9525">
            <a:solidFill>
              <a:srgbClr val="FED0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44000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DETECT SPEND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7" name="Google Shape;787;p56"/>
          <p:cNvSpPr txBox="1"/>
          <p:nvPr>
            <p:ph idx="4294967295" type="subTitle"/>
          </p:nvPr>
        </p:nvSpPr>
        <p:spPr>
          <a:xfrm>
            <a:off x="5229038" y="3665350"/>
            <a:ext cx="1548000" cy="450300"/>
          </a:xfrm>
          <a:prstGeom prst="rect">
            <a:avLst/>
          </a:prstGeom>
          <a:ln cap="flat" cmpd="sng" w="9525">
            <a:solidFill>
              <a:srgbClr val="FED0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4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DELAY FUNDS 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788" name="Google Shape;788;p56"/>
          <p:cNvCxnSpPr>
            <a:stCxn id="781" idx="2"/>
            <a:endCxn id="787" idx="0"/>
          </p:cNvCxnSpPr>
          <p:nvPr/>
        </p:nvCxnSpPr>
        <p:spPr>
          <a:xfrm>
            <a:off x="6003038" y="3095950"/>
            <a:ext cx="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56"/>
          <p:cNvCxnSpPr>
            <a:stCxn id="787" idx="3"/>
          </p:cNvCxnSpPr>
          <p:nvPr/>
        </p:nvCxnSpPr>
        <p:spPr>
          <a:xfrm flipH="1" rot="10800000">
            <a:off x="6777038" y="3007300"/>
            <a:ext cx="639000" cy="8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0" name="Google Shape;790;p56"/>
          <p:cNvSpPr txBox="1"/>
          <p:nvPr>
            <p:ph idx="4294967295" type="subTitle"/>
          </p:nvPr>
        </p:nvSpPr>
        <p:spPr>
          <a:xfrm>
            <a:off x="7122413" y="2156800"/>
            <a:ext cx="1548000" cy="810000"/>
          </a:xfrm>
          <a:prstGeom prst="rect">
            <a:avLst/>
          </a:prstGeom>
          <a:ln cap="flat" cmpd="sng" w="9525">
            <a:solidFill>
              <a:srgbClr val="C08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4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USER CONFIRMATION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791" name="Google Shape;791;p56"/>
          <p:cNvCxnSpPr>
            <a:endCxn id="787" idx="1"/>
          </p:cNvCxnSpPr>
          <p:nvPr/>
        </p:nvCxnSpPr>
        <p:spPr>
          <a:xfrm>
            <a:off x="4439138" y="3128800"/>
            <a:ext cx="789900" cy="7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" name="Google Shape;792;p56"/>
          <p:cNvSpPr txBox="1"/>
          <p:nvPr>
            <p:ph idx="4294967295" type="subTitle"/>
          </p:nvPr>
        </p:nvSpPr>
        <p:spPr>
          <a:xfrm>
            <a:off x="496688" y="3845750"/>
            <a:ext cx="1548000" cy="450300"/>
          </a:xfrm>
          <a:prstGeom prst="rect">
            <a:avLst/>
          </a:prstGeom>
          <a:ln cap="flat" cmpd="sng" w="9525">
            <a:solidFill>
              <a:srgbClr val="FED0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44000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IP GEOLOCATION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93" name="Google Shape;793;p56"/>
          <p:cNvCxnSpPr>
            <a:stCxn id="792" idx="0"/>
            <a:endCxn id="775" idx="2"/>
          </p:cNvCxnSpPr>
          <p:nvPr/>
        </p:nvCxnSpPr>
        <p:spPr>
          <a:xfrm flipH="1" rot="10800000">
            <a:off x="1270688" y="3417050"/>
            <a:ext cx="255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vent Sponsorship Proposal by Slidesgo 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966C3B"/>
      </a:lt2>
      <a:accent1>
        <a:srgbClr val="DB6400"/>
      </a:accent1>
      <a:accent2>
        <a:srgbClr val="14B27D"/>
      </a:accent2>
      <a:accent3>
        <a:srgbClr val="D37F99"/>
      </a:accent3>
      <a:accent4>
        <a:srgbClr val="FED049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