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12257"/>
            <a:ext cx="5810864" cy="2552791"/>
          </a:xfrm>
        </p:spPr>
        <p:txBody>
          <a:bodyPr>
            <a:noAutofit/>
          </a:bodyPr>
          <a:lstStyle/>
          <a:p>
            <a:r>
              <a:rPr lang="en-IN" sz="4000" dirty="0"/>
              <a:t>Instagram Explore Recommendation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8E19-D082-290D-B3BF-55B613521C69}"/>
              </a:ext>
            </a:extLst>
          </p:cNvPr>
          <p:cNvSpPr txBox="1"/>
          <p:nvPr/>
        </p:nvSpPr>
        <p:spPr>
          <a:xfrm rot="10800000" flipV="1">
            <a:off x="1337187" y="2641882"/>
            <a:ext cx="392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Introduction to Recommender Systems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0EAC0-068D-59D1-4F1D-ADD11F1F6870}"/>
              </a:ext>
            </a:extLst>
          </p:cNvPr>
          <p:cNvSpPr txBox="1"/>
          <p:nvPr/>
        </p:nvSpPr>
        <p:spPr>
          <a:xfrm>
            <a:off x="1337187" y="4060723"/>
            <a:ext cx="37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Jayasai Guttikonda</a:t>
            </a:r>
          </a:p>
          <a:p>
            <a:r>
              <a:rPr lang="en-US" dirty="0"/>
              <a:t>AP22110010112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D03-9D09-6467-CE58-4E9A5A7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D36E-D812-CDE4-03DC-B13DADCA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Systems that suggest items or content to users based on data.</a:t>
            </a:r>
          </a:p>
          <a:p>
            <a:r>
              <a:rPr lang="en-US" dirty="0"/>
              <a:t> Importance: Essential for personalizing experiences on platforms like Instagram, Netflix, and Amazon.</a:t>
            </a:r>
          </a:p>
          <a:p>
            <a:r>
              <a:rPr lang="en-US" dirty="0"/>
              <a:t> Example: Instagram's Explore tab.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0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D3E-3D0F-D43E-DEEC-D464BE32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Recommender Systems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FB00-38D5-D994-9DA4-6F440255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To predict user preferences and improve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Sources</a:t>
            </a:r>
            <a:r>
              <a:rPr lang="en-US" dirty="0"/>
              <a:t>: User interactions, item features, user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: Personalized recommendations to each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91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B835-182D-704E-C804-F6BEFF54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6080-169A-6F57-58C1-B437109A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Filtering: Suggests items similar to what the user has liked</a:t>
            </a:r>
          </a:p>
          <a:p>
            <a:r>
              <a:rPr lang="en-US" dirty="0"/>
              <a:t>.Collaborative Filtering: Recommends items based on similar users' behaviors.</a:t>
            </a:r>
          </a:p>
          <a:p>
            <a:r>
              <a:rPr lang="en-US" dirty="0"/>
              <a:t>Hybrid Approach: Combines both methods for improved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1A4-EF95-C862-15F8-2326F36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Content-Based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65D8-347C-CBE0-1759-6051F889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 Analyzes item attributes (e.g., hashtags, captions) matched to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  <a:r>
              <a:rPr lang="en-US" dirty="0"/>
              <a:t>: Personalized and works well with user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  <a:r>
              <a:rPr lang="en-US" dirty="0"/>
              <a:t>: Can become repetitive or miss novel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ABB-AE1A-AAA2-4067-455DFD76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E95F-0A17-345E-C15C-A5D68E60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 Uses preferences of users with similar tastes.</a:t>
            </a:r>
          </a:p>
          <a:p>
            <a:pPr marL="0" indent="0">
              <a:buNone/>
            </a:pPr>
            <a:r>
              <a:rPr lang="en-US" dirty="0"/>
              <a:t>Types: </a:t>
            </a:r>
          </a:p>
          <a:p>
            <a:r>
              <a:rPr lang="en-US" dirty="0"/>
              <a:t>User-based: Finds similar users.</a:t>
            </a:r>
          </a:p>
          <a:p>
            <a:r>
              <a:rPr lang="en-US" dirty="0"/>
              <a:t>Item-based: Recommends items liked by similar users.</a:t>
            </a:r>
          </a:p>
          <a:p>
            <a:r>
              <a:rPr lang="en-US" dirty="0"/>
              <a:t>Challenges: Cold start problem with new users or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50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A6F-03A8-5CC8-F14F-1E76CE46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Instagram Explore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A8FC-7C43-6ACA-427E-B4F348CB3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Overview: Uses hybrid recommendations to personalize the Explore feed.</a:t>
            </a:r>
          </a:p>
          <a:p>
            <a:r>
              <a:rPr lang="en-IN" dirty="0"/>
              <a:t>Data Sources: User interactions (likes, follows), hashtags, past views.</a:t>
            </a:r>
          </a:p>
          <a:p>
            <a:r>
              <a:rPr lang="en-IN" dirty="0"/>
              <a:t>Machine Learning Models: Analyses large data for deep user insights.</a:t>
            </a:r>
          </a:p>
        </p:txBody>
      </p:sp>
    </p:spTree>
    <p:extLst>
      <p:ext uri="{BB962C8B-B14F-4D97-AF65-F5344CB8AC3E}">
        <p14:creationId xmlns:p14="http://schemas.microsoft.com/office/powerpoint/2010/main" val="330350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0280-ACB7-842C-7A18-5798BAB5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Challenges of Instagram’s 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1E15-2247-AFCB-EAB6-2BC378608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CA1A-A376-BEA5-E4D1-E3633C037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Engagement: Increases time on the platform.</a:t>
            </a:r>
          </a:p>
          <a:p>
            <a:r>
              <a:rPr lang="en-US" dirty="0"/>
              <a:t>Content Discovery: Helps users find new interests.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A7580-9143-9595-8FC8-A4BF14B83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DA3EE-5D05-4942-BDA4-2CF0533BA9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Privacy Concerns: Handling sensitive data.</a:t>
            </a:r>
          </a:p>
          <a:p>
            <a:r>
              <a:rPr lang="en-US" dirty="0"/>
              <a:t>Bias: Potentially reinforces certain content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97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3E8B-03F6-5238-C64D-1510911C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07" y="1012723"/>
            <a:ext cx="10543838" cy="5181599"/>
          </a:xfrm>
        </p:spPr>
        <p:txBody>
          <a:bodyPr>
            <a:noAutofit/>
          </a:bodyPr>
          <a:lstStyle/>
          <a:p>
            <a:r>
              <a:rPr lang="en-US" sz="2000" dirty="0"/>
              <a:t>Personalized Experience: Recommender systems like Instagram’s Explore personalize content to boost engagement.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Types of Recommendations:</a:t>
            </a:r>
            <a:br>
              <a:rPr lang="en-US" sz="2000" dirty="0"/>
            </a:br>
            <a:r>
              <a:rPr lang="en-US" sz="2000" dirty="0"/>
              <a:t>Content-Based: Suggests similar content to what users like.</a:t>
            </a:r>
            <a:br>
              <a:rPr lang="en-US" sz="2000" dirty="0"/>
            </a:br>
            <a:r>
              <a:rPr lang="en-US" sz="2000" dirty="0"/>
              <a:t>Collaborative: Recommends based on similar users' preferences.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Hybrid: Combines both for better results.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Instagram’s Approach: Uses user interactions and hashtags in a hybrid model to tailor the Explore tab.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Benefits &amp; Challenges:</a:t>
            </a:r>
            <a:br>
              <a:rPr lang="en-US" sz="2000" dirty="0"/>
            </a:br>
            <a:r>
              <a:rPr lang="en-US" sz="2000" dirty="0"/>
              <a:t>Pros: Enhances user discovery and time on the app.</a:t>
            </a:r>
            <a:br>
              <a:rPr lang="en-US" sz="2000" dirty="0"/>
            </a:br>
            <a:r>
              <a:rPr lang="en-US" sz="2000" dirty="0"/>
              <a:t>Cons: Raises privacy and bias concerns.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Future: Advancements will focus on reducing bias and enhancing personalization.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DD47F-26C5-2A0D-475D-9A215AB8B7E8}"/>
              </a:ext>
            </a:extLst>
          </p:cNvPr>
          <p:cNvSpPr txBox="1"/>
          <p:nvPr/>
        </p:nvSpPr>
        <p:spPr>
          <a:xfrm>
            <a:off x="3873911" y="479012"/>
            <a:ext cx="25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356762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22</TotalTime>
  <Words>412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Instagram Explore Recommendation</vt:lpstr>
      <vt:lpstr>Introduction to Recommender Systems</vt:lpstr>
      <vt:lpstr>How Recommender Systems Work</vt:lpstr>
      <vt:lpstr>Types of Recommender Systems</vt:lpstr>
      <vt:lpstr>Content-Based Filtering</vt:lpstr>
      <vt:lpstr>Collaborative Filtering</vt:lpstr>
      <vt:lpstr>Instagram Explore Algorithm</vt:lpstr>
      <vt:lpstr>Benefits and Challenges of Instagram’s Recommendations</vt:lpstr>
      <vt:lpstr>Personalized Experience: Recommender systems like Instagram’s Explore personalize content to boost engagement.  Types of Recommendations: Content-Based: Suggests similar content to what users like. Collaborative: Recommends based on similar users' preferences.  Hybrid: Combines both for better results.  Instagram’s Approach: Uses user interactions and hashtags in a hybrid model to tailor the Explore tab.  Benefits &amp; Challenges: Pros: Enhances user discovery and time on the app. Cons: Raises privacy and bias concerns.  Future: Advancements will focus on reducing bias and enhancing personalization.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sai siddhartha dasari</dc:creator>
  <cp:lastModifiedBy>vaibhav sai siddhartha dasari</cp:lastModifiedBy>
  <cp:revision>1</cp:revision>
  <dcterms:created xsi:type="dcterms:W3CDTF">2024-11-05T10:22:07Z</dcterms:created>
  <dcterms:modified xsi:type="dcterms:W3CDTF">2024-11-05T10:44:52Z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