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67a8f101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67a8f101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6a67738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6a67738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6a67738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6a67738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2aba6dd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2aba6dd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2aba6dd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2aba6dd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2aba6dd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2aba6dd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2aba6dd1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2aba6dd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6a67738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6a67738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2ae551d7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2ae551d7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ae551d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ae551d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6897dcc9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6897dcc9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6897dcc9c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6897dcc9c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6897dcc9c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6897dcc9c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7a8f10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67a8f10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67a8f101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67a8f10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67a8f101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67a8f101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2ae551d7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2ae551d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38000" y="992850"/>
            <a:ext cx="5017500" cy="25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 502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 Code Programming Language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438000" y="36398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/>
              <a:t>Team 32</a:t>
            </a:r>
            <a:endParaRPr i="1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&amp; TREES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6756900" cy="28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Storing temporary variables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parentheses can be checked and it will be helpful in the case of recursive functions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Combining program – program_end, if-endif, else-end_else, etc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As a data storage for the runtime 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Trees will be used to create the parse tree for the grammar defined. It will take the tokens and draw the parse tree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TREE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009825"/>
            <a:ext cx="7038900" cy="3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Example: 1 + 2 * 3/ 9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Result:          (INT:1, PLUS, ((INT:2, MUL, INT:3), DIV, INT:9))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225" y="1307850"/>
            <a:ext cx="19621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 Code Sample 1 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10"/>
              <a:t>contracode &gt; VAR i = 2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/>
              <a:t>[KEYWORD:VAR, IDENTIFIER:i, EQ, INT:2, EOF]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/>
              <a:t>&lt;basic.VarAssignNode object at 0x7fe8f01e74c0&gt;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/>
              <a:t>2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/>
              <a:t>contracode &gt; VAR i = i + (2-3/7)*7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/>
              <a:t>[KEYWORD:VAR, IDENTIFIER:i, EQ, IDENTIFIER:i, PLUS, LPAREN, INT:2, MINUS, INT:3, DIV, INT:7, RPAREN, MUL, INT:7, EOF]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/>
              <a:t>&lt;basic.VarAssignNode object at 0x7fe8f01e7fd0&gt;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/>
              <a:t>13.0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1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 Code Sample 2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contracode &gt; VAR i = i ^2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[KEYWORD:VAR, IDENTIFIER:i, EQ, IDENTIFIER:i, POW, INT:2, EOF]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&lt;basic.VarAssignNode object at 0x7fe8f01e7430&gt;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169.0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 Code Sample 3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contracode &gt; VAR j = 1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[KEYWORD:VAR, IDENTIFIER:j, EQ, INT:1, EOF]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&lt;basic.VarAssignNode object at 0x7fe8f01e7700&gt;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1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contracode &gt; IF j == 1 THEN VAR x= 0 ELSE  VAR x=1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[KEYWORD:IF, IDENTIFIER:j, EE, INT:1, KEYWORD:THEN, KEYWORD:VAR, IDENTIFIER:x, EQ, INT, KEYWORD:ELSE, KEYWORD:VAR, IDENTIFIER:x, EQ, INT:1, EOF]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&lt;basic.IfNode object at 0x7fe8f01f3370&gt;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0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23150" y="83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 Code Sample 4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052550" y="855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contracode &gt; VAR z= 0               </a:t>
            </a:r>
            <a:endParaRPr sz="10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[KEYWORD:VAR, IDENTIFIER:z, EQ, INT, EOF]</a:t>
            </a:r>
            <a:endParaRPr sz="10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&lt;basic.VarAssignNode object at 0x7fe8f01e75b0&gt;</a:t>
            </a:r>
            <a:endParaRPr sz="10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0</a:t>
            </a:r>
            <a:endParaRPr sz="10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contracode &gt; VAR x = 2</a:t>
            </a:r>
            <a:endParaRPr sz="10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[KEYWORD:VAR, IDENTIFIER:x, EQ, INT:2, EOF]</a:t>
            </a:r>
            <a:endParaRPr sz="10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&lt;basic.VarAssignNode object at 0x7fe8f01e7f40&gt;</a:t>
            </a:r>
            <a:endParaRPr sz="10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2</a:t>
            </a:r>
            <a:endParaRPr sz="10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contracode &gt; IF x-2 &lt;= z THEN VAR x= x + 2 ELIF x-1 &lt; z THEN VAR x= x+1 ELSE VAR x=0</a:t>
            </a:r>
            <a:endParaRPr sz="10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[KEYWORD:IF, IDENTIFIER:x, MINUS, INT:2, LTE, IDENTIFIER:z, KEYWORD:THEN, KEYWORD:VAR, IDENTIFIER:x, EQ, IDENTIFIER:x, PLUS, INT:2, KEYWORD:ELIF, IDENTIFIER:x, MINUS, INT:1, LT, IDENTIFIER:z, KEYWORD:THEN, KEYWORD:VAR, IDENTIFIER:x, EQ, IDENTIFIER:x, PLUS, INT:1, KEYWORD:ELSE, KEYWORD:VAR, IDENTIFIER:x, EQ, INT, EOF]</a:t>
            </a:r>
            <a:endParaRPr sz="10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&lt;basic.IfNode object at 0x7fe8f0225d00&gt;</a:t>
            </a:r>
            <a:endParaRPr sz="10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25"/>
              <a:t>4</a:t>
            </a:r>
            <a:endParaRPr sz="10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2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44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 Code Sample 5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297500" y="1505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02"/>
              <a:t>contracode &gt; FOR j = 0 TO 3 THEN VAR x = x +4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02"/>
              <a:t>[KEYWORD:FOR, IDENTIFIER:j, EQ, INT, KEYWORD:TO, INT:3, KEYWORD:THEN, KEYWORD:VAR, IDENTIFIER:x, EQ, IDENTIFIER:x, PLUS, INT:4, EOF]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02"/>
              <a:t>&lt;basic.ForNode object at 0x7fe8f01f33d0&gt;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02"/>
              <a:t>contracode &gt; x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02"/>
              <a:t>[IDENTIFIER:x, EOF]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02"/>
              <a:t>&lt;basic.VarAccessNode object at 0x7fe8f01e7940&gt;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02"/>
              <a:t>16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297500" y="1165025"/>
            <a:ext cx="70389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our approach, we have implemented the structure of language,operators, grammer, syntax, and basic data structures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 future, the following can be  implemented to contra code:</a:t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Advanced Data Structures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Recursion &amp; Multi-threading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User Defined Data types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Import Multiple files and functions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Improving the performance of compiled code by applying classical optimizations.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1161150" y="188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Thank You!</a:t>
            </a:r>
            <a:endParaRPr sz="3800"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1297500" y="4077625"/>
            <a:ext cx="70389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/>
              <a:t>Team 32</a:t>
            </a:r>
            <a:endParaRPr i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Charishma Anubrolu - 1223645995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Jayasai Kalyan Reddy Tummuru - 1222447460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Gnana Chaitanya Ummadisingu - 1222995072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Neeraj Patel -1221920414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Vishnu Preetham Reddy Dasari -1222326157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85100" y="592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85100" y="1741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Introduction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Basic Features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Architecture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Syntax and Grammar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Parse Tree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Contra Code Samples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Conclusion and Future Work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Language</a:t>
            </a:r>
            <a:r>
              <a:rPr lang="en" sz="1600"/>
              <a:t> Name:  Contra Code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Tools: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Parser: ANTLR4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 Studio Code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169625"/>
            <a:ext cx="70389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Supports data types: Int, string, boolean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Supports conditional statements and loop structures like-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• If condition 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• For loop 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• While loop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Prints output on console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CONTD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491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Supports basic expressions like- 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• Arithmetic ( +, -, /, *, %, ^)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• Logical (and,or, ~)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• Comparison ( &lt;, &lt;=, &gt;, &gt;=, ==, ~= )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• Assignment (:= ) </a:t>
            </a:r>
            <a:endParaRPr sz="1600"/>
          </a:p>
        </p:txBody>
      </p:sp>
      <p:sp>
        <p:nvSpPr>
          <p:cNvPr id="166" name="Google Shape;166;p18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(INT:1, PLUS, ((INT:2, MUL, INT:3), DIV, INT:9))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152400" y="1524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(INT:1, PLUS, ((INT:2, MUL, INT:3), DIV, INT:9))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200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75" y="955525"/>
            <a:ext cx="6686326" cy="3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979125" y="1660800"/>
            <a:ext cx="28257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IF condition THEN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body,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else if condition THEN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 	body,  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else 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body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3899475" y="1660800"/>
            <a:ext cx="50241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while condition THEN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    body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For &lt;identifier&gt; EQUAL &lt;start&gt; TO &lt;end&gt; THEN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body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232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494800" y="985975"/>
            <a:ext cx="5438400" cy="30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VAR i= 10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IF (2+(4-6) == 0  THEN 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VAR i = i + 12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ELIF 1+2 == 4 THEN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VAR i = i +5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ELSE 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VAR i=0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