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85" r:id="rId3"/>
    <p:sldMasterId id="2147483650" r:id="rId4"/>
  </p:sldMasterIdLst>
  <p:notesMasterIdLst>
    <p:notesMasterId r:id="rId15"/>
  </p:notesMasterIdLst>
  <p:sldIdLst>
    <p:sldId id="267" r:id="rId5"/>
    <p:sldId id="268" r:id="rId6"/>
    <p:sldId id="269" r:id="rId7"/>
    <p:sldId id="270" r:id="rId8"/>
    <p:sldId id="271" r:id="rId9"/>
    <p:sldId id="272" r:id="rId10"/>
    <p:sldId id="273" r:id="rId11"/>
    <p:sldId id="274" r:id="rId12"/>
    <p:sldId id="275" r:id="rId13"/>
    <p:sldId id="276" r:id="rId14"/>
  </p:sldIdLst>
  <p:sldSz cx="12192000" cy="6858000"/>
  <p:notesSz cx="6856413" cy="9142413"/>
  <p:defaultTextStyle>
    <a:defPPr>
      <a:defRPr lang="zh-CN"/>
    </a:defPPr>
    <a:lvl1pPr algn="l" rtl="0" fontAlgn="base">
      <a:spcBef>
        <a:spcPct val="0"/>
      </a:spcBef>
      <a:spcAft>
        <a:spcPct val="0"/>
      </a:spcAft>
      <a:defRPr sz="2400" kern="1200">
        <a:solidFill>
          <a:srgbClr val="000000"/>
        </a:solidFill>
        <a:latin typeface="Droid Sans" charset="0"/>
        <a:ea typeface="+mn-ea"/>
        <a:cs typeface="Droid Sans" charset="0"/>
      </a:defRPr>
    </a:lvl1pPr>
    <a:lvl2pPr marL="228600" algn="l" rtl="0" fontAlgn="base">
      <a:spcBef>
        <a:spcPct val="0"/>
      </a:spcBef>
      <a:spcAft>
        <a:spcPct val="0"/>
      </a:spcAft>
      <a:defRPr sz="2400" kern="1200">
        <a:solidFill>
          <a:srgbClr val="000000"/>
        </a:solidFill>
        <a:latin typeface="Droid Sans" charset="0"/>
        <a:ea typeface="+mn-ea"/>
        <a:cs typeface="Droid Sans" charset="0"/>
      </a:defRPr>
    </a:lvl2pPr>
    <a:lvl3pPr marL="457200" algn="l" rtl="0" fontAlgn="base">
      <a:spcBef>
        <a:spcPct val="0"/>
      </a:spcBef>
      <a:spcAft>
        <a:spcPct val="0"/>
      </a:spcAft>
      <a:defRPr sz="2400" kern="1200">
        <a:solidFill>
          <a:srgbClr val="000000"/>
        </a:solidFill>
        <a:latin typeface="Droid Sans" charset="0"/>
        <a:ea typeface="+mn-ea"/>
        <a:cs typeface="Droid Sans" charset="0"/>
      </a:defRPr>
    </a:lvl3pPr>
    <a:lvl4pPr marL="685800" algn="l" rtl="0" fontAlgn="base">
      <a:spcBef>
        <a:spcPct val="0"/>
      </a:spcBef>
      <a:spcAft>
        <a:spcPct val="0"/>
      </a:spcAft>
      <a:defRPr sz="2400" kern="1200">
        <a:solidFill>
          <a:srgbClr val="000000"/>
        </a:solidFill>
        <a:latin typeface="Droid Sans" charset="0"/>
        <a:ea typeface="+mn-ea"/>
        <a:cs typeface="Droid Sans" charset="0"/>
      </a:defRPr>
    </a:lvl4pPr>
    <a:lvl5pPr marL="914400" algn="l" rtl="0" fontAlgn="base">
      <a:spcBef>
        <a:spcPct val="0"/>
      </a:spcBef>
      <a:spcAft>
        <a:spcPct val="0"/>
      </a:spcAft>
      <a:defRPr sz="2400" kern="1200">
        <a:solidFill>
          <a:srgbClr val="000000"/>
        </a:solidFill>
        <a:latin typeface="Droid Sans" charset="0"/>
        <a:ea typeface="+mn-ea"/>
        <a:cs typeface="Droid Sans" charset="0"/>
      </a:defRPr>
    </a:lvl5pPr>
    <a:lvl6pPr marL="2286000" algn="l" defTabSz="914400" rtl="0" eaLnBrk="1" latinLnBrk="0" hangingPunct="1">
      <a:defRPr sz="2400" kern="1200">
        <a:solidFill>
          <a:srgbClr val="000000"/>
        </a:solidFill>
        <a:latin typeface="Droid Sans" charset="0"/>
        <a:ea typeface="+mn-ea"/>
        <a:cs typeface="Droid Sans" charset="0"/>
      </a:defRPr>
    </a:lvl6pPr>
    <a:lvl7pPr marL="2743200" algn="l" defTabSz="914400" rtl="0" eaLnBrk="1" latinLnBrk="0" hangingPunct="1">
      <a:defRPr sz="2400" kern="1200">
        <a:solidFill>
          <a:srgbClr val="000000"/>
        </a:solidFill>
        <a:latin typeface="Droid Sans" charset="0"/>
        <a:ea typeface="+mn-ea"/>
        <a:cs typeface="Droid Sans" charset="0"/>
      </a:defRPr>
    </a:lvl7pPr>
    <a:lvl8pPr marL="3200400" algn="l" defTabSz="914400" rtl="0" eaLnBrk="1" latinLnBrk="0" hangingPunct="1">
      <a:defRPr sz="2400" kern="1200">
        <a:solidFill>
          <a:srgbClr val="000000"/>
        </a:solidFill>
        <a:latin typeface="Droid Sans" charset="0"/>
        <a:ea typeface="+mn-ea"/>
        <a:cs typeface="Droid Sans" charset="0"/>
      </a:defRPr>
    </a:lvl8pPr>
    <a:lvl9pPr marL="3657600" algn="l" defTabSz="914400" rtl="0" eaLnBrk="1" latinLnBrk="0" hangingPunct="1">
      <a:defRPr sz="2400" kern="1200">
        <a:solidFill>
          <a:srgbClr val="000000"/>
        </a:solidFill>
        <a:latin typeface="Droid Sans" charset="0"/>
        <a:ea typeface="+mn-ea"/>
        <a:cs typeface="Droid Sans"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p:scale>
          <a:sx n="1" d="2"/>
          <a:sy n="1" d="2"/>
        </p:scale>
        <p:origin x="0" y="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slideMaster" Target="slideMasters/slideMaster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4.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773" name="Rectangle 2">
            <a:extLst>
              <a:ext uri="{FF2B5EF4-FFF2-40B4-BE49-F238E27FC236}">
                <a16:creationId xmlns:a16="http://schemas.microsoft.com/office/drawing/2014/main" id="{130CC91E-4627-6F73-5434-1698A44FA9DC}"/>
              </a:ext>
            </a:extLst>
          </p:cNvPr>
          <p:cNvSpPr>
            <a:spLocks noGrp="1" noChangeArrowheads="1"/>
          </p:cNvSpPr>
          <p:nvPr>
            <p:ph type="hdr" sz="quarte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92" tIns="45745" rIns="91492" bIns="45745" numCol="1" anchor="t" anchorCtr="0" compatLnSpc="1">
            <a:prstTxWarp prst="textNoShape">
              <a:avLst/>
            </a:prstTxWarp>
          </a:bodyPr>
          <a:lstStyle>
            <a:lvl1pPr eaLnBrk="0" latinLnBrk="1">
              <a:defRPr sz="1100"/>
            </a:lvl1pPr>
          </a:lstStyle>
          <a:p>
            <a:endParaRPr lang="en-US" altLang="en-US"/>
          </a:p>
        </p:txBody>
      </p:sp>
      <p:sp>
        <p:nvSpPr>
          <p:cNvPr id="1048774" name="Rectangle 3">
            <a:extLst>
              <a:ext uri="{FF2B5EF4-FFF2-40B4-BE49-F238E27FC236}">
                <a16:creationId xmlns:a16="http://schemas.microsoft.com/office/drawing/2014/main" id="{6408E633-5EA5-3F4E-1412-D6E16D743C8C}"/>
              </a:ext>
            </a:extLst>
          </p:cNvPr>
          <p:cNvSpPr>
            <a:spLocks noGrp="1" noChangeArrowheads="1"/>
          </p:cNvSpPr>
          <p:nvPr>
            <p:ph type="dt" idx="1"/>
          </p:nvPr>
        </p:nvSpPr>
        <p:spPr bwMode="auto">
          <a:xfrm>
            <a:off x="4021138"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92" tIns="45745" rIns="91492" bIns="45745" numCol="1" anchor="t" anchorCtr="0" compatLnSpc="1">
            <a:prstTxWarp prst="textNoShape">
              <a:avLst/>
            </a:prstTxWarp>
          </a:bodyPr>
          <a:lstStyle>
            <a:lvl1pPr algn="r" eaLnBrk="0" latinLnBrk="1">
              <a:defRPr sz="1100"/>
            </a:lvl1pPr>
          </a:lstStyle>
          <a:p>
            <a:endParaRPr lang="en-US" altLang="en-US"/>
          </a:p>
        </p:txBody>
      </p:sp>
      <p:sp>
        <p:nvSpPr>
          <p:cNvPr id="1048775" name="Rectangle 4">
            <a:extLst>
              <a:ext uri="{FF2B5EF4-FFF2-40B4-BE49-F238E27FC236}">
                <a16:creationId xmlns:a16="http://schemas.microsoft.com/office/drawing/2014/main" id="{1BAAF6D4-5582-677E-922A-7CE94D7A5393}"/>
              </a:ext>
            </a:extLst>
          </p:cNvPr>
          <p:cNvSpPr>
            <a:spLocks noGrp="1" noRot="1" noChangeAspect="1"/>
          </p:cNvSpPr>
          <p:nvPr>
            <p:ph type="sldImg" idx="2"/>
          </p:nvPr>
        </p:nvSpPr>
        <p:spPr bwMode="auto">
          <a:xfrm>
            <a:off x="990600" y="766763"/>
            <a:ext cx="5118100" cy="3838575"/>
          </a:xfrm>
          <a:prstGeom prst="rect">
            <a:avLst/>
          </a:prstGeom>
          <a:noFill/>
          <a:ln w="9525">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sp>
      <p:sp>
        <p:nvSpPr>
          <p:cNvPr id="1048776" name="Rectangle 5">
            <a:extLst>
              <a:ext uri="{FF2B5EF4-FFF2-40B4-BE49-F238E27FC236}">
                <a16:creationId xmlns:a16="http://schemas.microsoft.com/office/drawing/2014/main" id="{A2BAAE2A-12A0-AE4D-D69B-ED650361337E}"/>
              </a:ext>
            </a:extLst>
          </p:cNvPr>
          <p:cNvSpPr>
            <a:spLocks noGrp="1" noChangeArrowheads="1"/>
          </p:cNvSpPr>
          <p:nvPr>
            <p:ph type="body" sz="quarter" idx="3"/>
          </p:nvPr>
        </p:nvSpPr>
        <p:spPr bwMode="auto">
          <a:xfrm>
            <a:off x="709613" y="4862513"/>
            <a:ext cx="5680075" cy="460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92" tIns="45745" rIns="91492" bIns="4574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777" name="Rectangle 6">
            <a:extLst>
              <a:ext uri="{FF2B5EF4-FFF2-40B4-BE49-F238E27FC236}">
                <a16:creationId xmlns:a16="http://schemas.microsoft.com/office/drawing/2014/main" id="{95DC39A5-5911-EAAB-E371-654C8305D7B3}"/>
              </a:ext>
            </a:extLst>
          </p:cNvPr>
          <p:cNvSpPr>
            <a:spLocks noGrp="1" noChangeArrowheads="1"/>
          </p:cNvSpPr>
          <p:nvPr>
            <p:ph type="ftr" sz="quarter" idx="4"/>
          </p:nvPr>
        </p:nvSpPr>
        <p:spPr bwMode="auto">
          <a:xfrm>
            <a:off x="0"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92" tIns="45745" rIns="91492" bIns="45745" numCol="1" anchor="b" anchorCtr="0" compatLnSpc="1">
            <a:prstTxWarp prst="textNoShape">
              <a:avLst/>
            </a:prstTxWarp>
          </a:bodyPr>
          <a:lstStyle>
            <a:lvl1pPr eaLnBrk="0" latinLnBrk="1">
              <a:defRPr sz="1100"/>
            </a:lvl1pPr>
          </a:lstStyle>
          <a:p>
            <a:endParaRPr lang="en-US" altLang="en-US"/>
          </a:p>
        </p:txBody>
      </p:sp>
      <p:sp>
        <p:nvSpPr>
          <p:cNvPr id="1048778" name="Rectangle 7">
            <a:extLst>
              <a:ext uri="{FF2B5EF4-FFF2-40B4-BE49-F238E27FC236}">
                <a16:creationId xmlns:a16="http://schemas.microsoft.com/office/drawing/2014/main" id="{3B8B844C-B2D1-83D0-9FF1-5F9E418E3EEA}"/>
              </a:ext>
            </a:extLst>
          </p:cNvPr>
          <p:cNvSpPr>
            <a:spLocks noGrp="1" noChangeArrowheads="1"/>
          </p:cNvSpPr>
          <p:nvPr>
            <p:ph type="sldNum" sz="quarter" idx="5"/>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92" tIns="45745" rIns="91492" bIns="45745" numCol="1" anchor="b" anchorCtr="0" compatLnSpc="1">
            <a:prstTxWarp prst="textNoShape">
              <a:avLst/>
            </a:prstTxWarp>
          </a:bodyPr>
          <a:lstStyle>
            <a:lvl1pPr algn="r" eaLnBrk="0" latinLnBrk="1">
              <a:defRPr sz="1100"/>
            </a:lvl1pPr>
          </a:lstStyle>
          <a:p>
            <a:fld id="{CAF92543-A27F-44E8-B7B5-B10180200AD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1pPr>
    <a:lvl2pPr marL="457200" indent="-457200" algn="l" rtl="0" eaLnBrk="0" fontAlgn="base" hangingPunct="0">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2pPr>
    <a:lvl3pPr marL="914400" indent="-914400" algn="l" rtl="0" eaLnBrk="0" fontAlgn="base" hangingPunct="0">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3pPr>
    <a:lvl4pPr marL="1371600" indent="-1371600" algn="l" rtl="0" eaLnBrk="0" fontAlgn="base" hangingPunct="0">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4pPr>
    <a:lvl5pPr marL="1828800" indent="-1828800" algn="l" rtl="0" eaLnBrk="0" fontAlgn="base" hangingPunct="0">
      <a:spcBef>
        <a:spcPct val="30000"/>
      </a:spcBef>
      <a:spcAft>
        <a:spcPct val="0"/>
      </a:spcAft>
      <a:defRPr sz="12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98F7-E999-3D32-6351-C45E01D587A8}"/>
              </a:ext>
            </a:extLst>
          </p:cNvPr>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4CAD54-54D4-CE1E-66F7-33EF8B884A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E3A606-FA60-AD5A-9884-952BE122D3CB}"/>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5" name="Footer Placeholder 4">
            <a:extLst>
              <a:ext uri="{FF2B5EF4-FFF2-40B4-BE49-F238E27FC236}">
                <a16:creationId xmlns:a16="http://schemas.microsoft.com/office/drawing/2014/main" id="{66E04FCE-E192-2D27-4050-5C2681F288B2}"/>
              </a:ext>
            </a:extLst>
          </p:cNvPr>
          <p:cNvSpPr>
            <a:spLocks noGrp="1"/>
          </p:cNvSpPr>
          <p:nvPr>
            <p:ph type="ftr" idx="11"/>
          </p:nvPr>
        </p:nvSpPr>
        <p:spPr/>
        <p:txBody>
          <a:bodyPr/>
          <a:lstStyle>
            <a:lvl1pPr>
              <a:defRPr/>
            </a:lvl1pPr>
          </a:lstStyle>
          <a:p>
            <a:endParaRPr lang="zh-CN" altLang="en-US"/>
          </a:p>
        </p:txBody>
      </p:sp>
      <p:sp>
        <p:nvSpPr>
          <p:cNvPr id="6" name="Slide Number Placeholder 5">
            <a:extLst>
              <a:ext uri="{FF2B5EF4-FFF2-40B4-BE49-F238E27FC236}">
                <a16:creationId xmlns:a16="http://schemas.microsoft.com/office/drawing/2014/main" id="{CB7E6886-B470-A827-25D3-BC9684D7808E}"/>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3617890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D8BE-0470-CE68-B0EF-D3D43ECA14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2596C9-1DF9-E6B7-4ECE-14D96D7A0B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99E4B-EC74-0C70-9B2A-7FF364D0E8B0}"/>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5" name="Footer Placeholder 4">
            <a:extLst>
              <a:ext uri="{FF2B5EF4-FFF2-40B4-BE49-F238E27FC236}">
                <a16:creationId xmlns:a16="http://schemas.microsoft.com/office/drawing/2014/main" id="{C69ED11A-ADA5-8632-22E7-86E20CA775D9}"/>
              </a:ext>
            </a:extLst>
          </p:cNvPr>
          <p:cNvSpPr>
            <a:spLocks noGrp="1"/>
          </p:cNvSpPr>
          <p:nvPr>
            <p:ph type="ftr" idx="11"/>
          </p:nvPr>
        </p:nvSpPr>
        <p:spPr/>
        <p:txBody>
          <a:bodyPr/>
          <a:lstStyle>
            <a:lvl1pPr>
              <a:defRPr/>
            </a:lvl1pPr>
          </a:lstStyle>
          <a:p>
            <a:endParaRPr lang="zh-CN" altLang="en-US"/>
          </a:p>
        </p:txBody>
      </p:sp>
      <p:sp>
        <p:nvSpPr>
          <p:cNvPr id="6" name="Slide Number Placeholder 5">
            <a:extLst>
              <a:ext uri="{FF2B5EF4-FFF2-40B4-BE49-F238E27FC236}">
                <a16:creationId xmlns:a16="http://schemas.microsoft.com/office/drawing/2014/main" id="{2E85111B-B643-5E47-70A2-1DA18B075108}"/>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4072817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879582-1177-5772-0AE5-A191CD3B43CF}"/>
              </a:ext>
            </a:extLst>
          </p:cNvPr>
          <p:cNvSpPr>
            <a:spLocks noGrp="1"/>
          </p:cNvSpPr>
          <p:nvPr>
            <p:ph type="title" orient="vert"/>
          </p:nvPr>
        </p:nvSpPr>
        <p:spPr>
          <a:xfrm>
            <a:off x="8832850" y="1020763"/>
            <a:ext cx="2749550" cy="45608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41D3A8-B09B-8529-BB7A-36EF1299D364}"/>
              </a:ext>
            </a:extLst>
          </p:cNvPr>
          <p:cNvSpPr>
            <a:spLocks noGrp="1"/>
          </p:cNvSpPr>
          <p:nvPr>
            <p:ph type="body" orient="vert" idx="1"/>
          </p:nvPr>
        </p:nvSpPr>
        <p:spPr>
          <a:xfrm>
            <a:off x="581025" y="1020763"/>
            <a:ext cx="8099425" cy="45608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DAB86D-9624-F743-7C6D-C39B7EB3D7BA}"/>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5" name="Footer Placeholder 4">
            <a:extLst>
              <a:ext uri="{FF2B5EF4-FFF2-40B4-BE49-F238E27FC236}">
                <a16:creationId xmlns:a16="http://schemas.microsoft.com/office/drawing/2014/main" id="{CB4D7351-1796-DFDE-FD23-04AA0EF42714}"/>
              </a:ext>
            </a:extLst>
          </p:cNvPr>
          <p:cNvSpPr>
            <a:spLocks noGrp="1"/>
          </p:cNvSpPr>
          <p:nvPr>
            <p:ph type="ftr" idx="11"/>
          </p:nvPr>
        </p:nvSpPr>
        <p:spPr/>
        <p:txBody>
          <a:bodyPr/>
          <a:lstStyle>
            <a:lvl1pPr>
              <a:defRPr/>
            </a:lvl1pPr>
          </a:lstStyle>
          <a:p>
            <a:endParaRPr lang="zh-CN" altLang="en-US"/>
          </a:p>
        </p:txBody>
      </p:sp>
      <p:sp>
        <p:nvSpPr>
          <p:cNvPr id="6" name="Slide Number Placeholder 5">
            <a:extLst>
              <a:ext uri="{FF2B5EF4-FFF2-40B4-BE49-F238E27FC236}">
                <a16:creationId xmlns:a16="http://schemas.microsoft.com/office/drawing/2014/main" id="{84D68545-CCC4-E00F-815A-E3F484AE6608}"/>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1129940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3D87-772C-9E1D-D397-E555388248C9}"/>
              </a:ext>
            </a:extLst>
          </p:cNvPr>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7FA898-D34E-1021-40EB-F4C90BD3A1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DA30A2-AD63-8F24-6D32-45A463A144AE}"/>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42457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5482-E4A2-ACC7-D2A4-4371FEB0D9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82A882-052A-FC56-8008-FA72876F5F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2DAA0-8493-F23E-FED9-E6E0A7AF2D75}"/>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1295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D4E8A-2840-0550-8B4A-A3A40C7D6266}"/>
              </a:ext>
            </a:extLst>
          </p:cNvPr>
          <p:cNvSpPr>
            <a:spLocks noGrp="1"/>
          </p:cNvSpPr>
          <p:nvPr>
            <p:ph type="title"/>
          </p:nvPr>
        </p:nvSpPr>
        <p:spPr>
          <a:xfrm>
            <a:off x="831850" y="1709738"/>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9CE218-357A-B159-BDA6-E63BAC19E3AB}"/>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73CBB78-8756-542C-C4DE-92031DA40836}"/>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265083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435A-B905-E33A-D1FA-474D6101CD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45A486-9E6E-F911-B271-16971103F2A9}"/>
              </a:ext>
            </a:extLst>
          </p:cNvPr>
          <p:cNvSpPr>
            <a:spLocks noGrp="1"/>
          </p:cNvSpPr>
          <p:nvPr>
            <p:ph sz="half" idx="1"/>
          </p:nvPr>
        </p:nvSpPr>
        <p:spPr>
          <a:xfrm>
            <a:off x="581025" y="1301750"/>
            <a:ext cx="5438775" cy="467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600204-9431-45A4-2923-45915675B70B}"/>
              </a:ext>
            </a:extLst>
          </p:cNvPr>
          <p:cNvSpPr>
            <a:spLocks noGrp="1"/>
          </p:cNvSpPr>
          <p:nvPr>
            <p:ph sz="half" idx="2"/>
          </p:nvPr>
        </p:nvSpPr>
        <p:spPr>
          <a:xfrm>
            <a:off x="6172200" y="1301750"/>
            <a:ext cx="5438775" cy="467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199325-4858-8431-117B-7103F97FD653}"/>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886932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C155-A40E-41F1-4497-ADFF178ED9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1CF3E7-B256-FC07-F8F6-AA32D6B47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66093C-DDD0-9A9D-94A6-FAA519B49C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DF1C22-EDEA-520B-28C7-4D82603C49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6AE1BE-3653-1215-9E63-64E99A6A73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19C7A1-9040-DEAE-59B3-51B865EE33A0}"/>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08618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A6A3-4556-6250-47FB-92A8E6D5FB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262608-8D43-4EB9-99E5-E8E75C70CB7E}"/>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347719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93FF92-F748-3AFF-1EC0-FE9EE923855F}"/>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18760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4FEB-5130-DCA2-6CBF-2CBD8E087D30}"/>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F919A9-3BE1-C74C-A839-7AA8178608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18E2D5-8BBA-5E87-CB6A-B0D2AD4F0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1DCE3B-EE5C-9292-0122-75C2E5410463}"/>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6106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A293-4ACF-68C7-900B-90387AFAE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9C08CE-75FE-7DBC-6901-A84BF13B3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0C158-8B8F-2FA9-300D-BD2F9991933E}"/>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5" name="Footer Placeholder 4">
            <a:extLst>
              <a:ext uri="{FF2B5EF4-FFF2-40B4-BE49-F238E27FC236}">
                <a16:creationId xmlns:a16="http://schemas.microsoft.com/office/drawing/2014/main" id="{358C6CB9-DDF9-3C5C-DADC-7947CC265FC4}"/>
              </a:ext>
            </a:extLst>
          </p:cNvPr>
          <p:cNvSpPr>
            <a:spLocks noGrp="1"/>
          </p:cNvSpPr>
          <p:nvPr>
            <p:ph type="ftr" idx="11"/>
          </p:nvPr>
        </p:nvSpPr>
        <p:spPr/>
        <p:txBody>
          <a:bodyPr/>
          <a:lstStyle>
            <a:lvl1pPr>
              <a:defRPr/>
            </a:lvl1pPr>
          </a:lstStyle>
          <a:p>
            <a:endParaRPr lang="zh-CN" altLang="en-US"/>
          </a:p>
        </p:txBody>
      </p:sp>
      <p:sp>
        <p:nvSpPr>
          <p:cNvPr id="6" name="Slide Number Placeholder 5">
            <a:extLst>
              <a:ext uri="{FF2B5EF4-FFF2-40B4-BE49-F238E27FC236}">
                <a16:creationId xmlns:a16="http://schemas.microsoft.com/office/drawing/2014/main" id="{FA64A092-0234-DE4E-3F3F-20C0ACEE5B35}"/>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30164181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ACA5-E01E-3B16-8C10-2A7D691D9C6F}"/>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F6F67B-EA1B-76C0-F9B7-CB5C96036D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0A0B99-BAEA-A2AD-F7D2-EEECC40FC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ABCD69-AF11-4622-3869-4E728160AE13}"/>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815651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B528-D1A1-E62F-66B6-29F31311A6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B0FC5F-83CC-202E-7D25-F73B48034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3332D-2F19-485A-FD5F-65F05BEE2247}"/>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46432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4739F8-9F9A-D49F-44D7-6347C56180A6}"/>
              </a:ext>
            </a:extLst>
          </p:cNvPr>
          <p:cNvSpPr>
            <a:spLocks noGrp="1"/>
          </p:cNvSpPr>
          <p:nvPr>
            <p:ph type="title" orient="vert"/>
          </p:nvPr>
        </p:nvSpPr>
        <p:spPr>
          <a:xfrm>
            <a:off x="8853488" y="701675"/>
            <a:ext cx="2757487" cy="52736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2BB771-5606-436D-0106-BB68D821A465}"/>
              </a:ext>
            </a:extLst>
          </p:cNvPr>
          <p:cNvSpPr>
            <a:spLocks noGrp="1"/>
          </p:cNvSpPr>
          <p:nvPr>
            <p:ph type="body" orient="vert" idx="1"/>
          </p:nvPr>
        </p:nvSpPr>
        <p:spPr>
          <a:xfrm>
            <a:off x="581025" y="701675"/>
            <a:ext cx="8120063" cy="527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30FA0-E974-88CA-9F19-3460DD732EA5}"/>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7301550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A11F2-8E97-8D3B-B0FA-FF85C4CB8E44}"/>
              </a:ext>
            </a:extLst>
          </p:cNvPr>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4A0CE2-891B-AADB-869E-80039021EA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A771C4-6666-3D5F-77F8-32877F491040}"/>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952483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4208-D03E-115D-7FF5-8A45655184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90798F-5935-AB30-C790-F76C57148A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EA424-C29C-92EB-7852-2572B88A10D2}"/>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0777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9CBB3-AEE9-06F8-FAA2-38CF60A0F191}"/>
              </a:ext>
            </a:extLst>
          </p:cNvPr>
          <p:cNvSpPr>
            <a:spLocks noGrp="1"/>
          </p:cNvSpPr>
          <p:nvPr>
            <p:ph type="title"/>
          </p:nvPr>
        </p:nvSpPr>
        <p:spPr>
          <a:xfrm>
            <a:off x="831850" y="1709738"/>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37B96D-075B-CD87-1E5C-3054312CBCA0}"/>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484F90DE-401B-C533-56C3-912A5ED097E8}"/>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241492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09B2-D11C-D276-423C-E7F2BF2716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B860B5-1ACE-2526-68E7-064C5CEE8328}"/>
              </a:ext>
            </a:extLst>
          </p:cNvPr>
          <p:cNvSpPr>
            <a:spLocks noGrp="1"/>
          </p:cNvSpPr>
          <p:nvPr>
            <p:ph sz="half" idx="1"/>
          </p:nvPr>
        </p:nvSpPr>
        <p:spPr>
          <a:xfrm>
            <a:off x="581025" y="1301750"/>
            <a:ext cx="5438775" cy="467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FD0E8B-5A3C-1326-B8F9-280603DABAA2}"/>
              </a:ext>
            </a:extLst>
          </p:cNvPr>
          <p:cNvSpPr>
            <a:spLocks noGrp="1"/>
          </p:cNvSpPr>
          <p:nvPr>
            <p:ph sz="half" idx="2"/>
          </p:nvPr>
        </p:nvSpPr>
        <p:spPr>
          <a:xfrm>
            <a:off x="6172200" y="1301750"/>
            <a:ext cx="5438775" cy="467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332FB3-113C-C61D-87FE-59E4C552C787}"/>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6377198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5828-193C-DE00-129A-04BDAA932E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BA9B47-4B2A-0912-8E72-1205CA7FCF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6B8986-641B-389E-0FA7-38C791C610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F6089C-FD0F-B0E4-6115-EA3DE41537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F516C-4565-F01F-A0C9-0AE80214B2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0D024-F855-E331-A40C-55FEEE7FE942}"/>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960429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14BB-C063-0E4B-DF90-E9BE1608D9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97C231-36C9-3511-CB59-198C9D20C6C7}"/>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3018054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48E0C9-2503-0088-30A0-ADCE506F36B1}"/>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74516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4422-004A-70F7-EBE9-9853ABCACBB7}"/>
              </a:ext>
            </a:extLst>
          </p:cNvPr>
          <p:cNvSpPr>
            <a:spLocks noGrp="1"/>
          </p:cNvSpPr>
          <p:nvPr>
            <p:ph type="title"/>
          </p:nvPr>
        </p:nvSpPr>
        <p:spPr>
          <a:xfrm>
            <a:off x="831850" y="1709738"/>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8E753E-ED67-4583-1336-62504890E8EC}"/>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24203DAE-24B6-B7FE-BDF9-039CEAD284E2}"/>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5" name="Footer Placeholder 4">
            <a:extLst>
              <a:ext uri="{FF2B5EF4-FFF2-40B4-BE49-F238E27FC236}">
                <a16:creationId xmlns:a16="http://schemas.microsoft.com/office/drawing/2014/main" id="{00922881-D228-813C-AFFC-E2C38338ECF3}"/>
              </a:ext>
            </a:extLst>
          </p:cNvPr>
          <p:cNvSpPr>
            <a:spLocks noGrp="1"/>
          </p:cNvSpPr>
          <p:nvPr>
            <p:ph type="ftr" idx="11"/>
          </p:nvPr>
        </p:nvSpPr>
        <p:spPr/>
        <p:txBody>
          <a:bodyPr/>
          <a:lstStyle>
            <a:lvl1pPr>
              <a:defRPr/>
            </a:lvl1pPr>
          </a:lstStyle>
          <a:p>
            <a:endParaRPr lang="zh-CN" altLang="en-US"/>
          </a:p>
        </p:txBody>
      </p:sp>
      <p:sp>
        <p:nvSpPr>
          <p:cNvPr id="6" name="Slide Number Placeholder 5">
            <a:extLst>
              <a:ext uri="{FF2B5EF4-FFF2-40B4-BE49-F238E27FC236}">
                <a16:creationId xmlns:a16="http://schemas.microsoft.com/office/drawing/2014/main" id="{D3E2E37A-9A57-44BA-FC9C-C1942DE2613C}"/>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38472559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9E32-16A1-CD94-AA4F-3F166E13C7FC}"/>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00E37F-3C41-755A-4D24-53D2CA7B71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7BB5BF-7676-E616-8EFF-6A1039618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1D3765-527F-DBDC-049B-A8261C2254AC}"/>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022438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1410-3A3A-EDA7-9168-F23D7FAF6AA4}"/>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EF6091-B479-EC93-AF3A-52C548C14D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28CF59-8CBC-1079-7291-DDE5BBC7A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EF3376-9357-486B-9065-B9D44946FBC5}"/>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542845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034A-5C2D-7485-97EA-99D328185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1C099A-6053-73A7-3435-1C46004885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EAE41-41A0-F77E-82F5-4ECDED7FB015}"/>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2578967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7862B-C9DD-457C-A034-13A900D392DD}"/>
              </a:ext>
            </a:extLst>
          </p:cNvPr>
          <p:cNvSpPr>
            <a:spLocks noGrp="1"/>
          </p:cNvSpPr>
          <p:nvPr>
            <p:ph type="title" orient="vert"/>
          </p:nvPr>
        </p:nvSpPr>
        <p:spPr>
          <a:xfrm>
            <a:off x="8853488" y="701675"/>
            <a:ext cx="2757487" cy="52736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FCE4CC-CFCC-C8F7-E2EB-B16F20644C49}"/>
              </a:ext>
            </a:extLst>
          </p:cNvPr>
          <p:cNvSpPr>
            <a:spLocks noGrp="1"/>
          </p:cNvSpPr>
          <p:nvPr>
            <p:ph type="body" orient="vert" idx="1"/>
          </p:nvPr>
        </p:nvSpPr>
        <p:spPr>
          <a:xfrm>
            <a:off x="581025" y="701675"/>
            <a:ext cx="8120063" cy="527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34ED5E-673A-9F48-C979-B8286437F70A}"/>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410986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06CF-B51E-65E2-276F-47ED30D46D20}"/>
              </a:ext>
            </a:extLst>
          </p:cNvPr>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85AA79-68D4-78D7-33D5-A93777E7C9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F67558-FD56-DCCB-B623-EEE59C1DA2A6}"/>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5" name="Footer Placeholder 4">
            <a:extLst>
              <a:ext uri="{FF2B5EF4-FFF2-40B4-BE49-F238E27FC236}">
                <a16:creationId xmlns:a16="http://schemas.microsoft.com/office/drawing/2014/main" id="{C0FDF8B1-B709-EA3F-57C2-5B11E1E40A90}"/>
              </a:ext>
            </a:extLst>
          </p:cNvPr>
          <p:cNvSpPr>
            <a:spLocks noGrp="1"/>
          </p:cNvSpPr>
          <p:nvPr>
            <p:ph type="ftr" idx="11"/>
          </p:nvPr>
        </p:nvSpPr>
        <p:spPr/>
        <p:txBody>
          <a:bodyPr/>
          <a:lstStyle>
            <a:lvl1pPr>
              <a:defRPr/>
            </a:lvl1pPr>
          </a:lstStyle>
          <a:p>
            <a:endParaRPr lang="zh-CN" altLang="en-US"/>
          </a:p>
        </p:txBody>
      </p:sp>
      <p:sp>
        <p:nvSpPr>
          <p:cNvPr id="6" name="Slide Number Placeholder 5">
            <a:extLst>
              <a:ext uri="{FF2B5EF4-FFF2-40B4-BE49-F238E27FC236}">
                <a16:creationId xmlns:a16="http://schemas.microsoft.com/office/drawing/2014/main" id="{DBBC0D5D-6CA6-958B-074E-8FE95A26E36C}"/>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32938702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903B0-87EE-23AE-3D1F-1EDF86055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4E0700-DF94-AD4D-9297-E44F3B843A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A705F0-1619-B6AB-558F-7ADD3100B139}"/>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5" name="Footer Placeholder 4">
            <a:extLst>
              <a:ext uri="{FF2B5EF4-FFF2-40B4-BE49-F238E27FC236}">
                <a16:creationId xmlns:a16="http://schemas.microsoft.com/office/drawing/2014/main" id="{71A28149-131E-1AC7-2746-574DFE2171D8}"/>
              </a:ext>
            </a:extLst>
          </p:cNvPr>
          <p:cNvSpPr>
            <a:spLocks noGrp="1"/>
          </p:cNvSpPr>
          <p:nvPr>
            <p:ph type="ftr" idx="11"/>
          </p:nvPr>
        </p:nvSpPr>
        <p:spPr/>
        <p:txBody>
          <a:bodyPr/>
          <a:lstStyle>
            <a:lvl1pPr>
              <a:defRPr/>
            </a:lvl1pPr>
          </a:lstStyle>
          <a:p>
            <a:endParaRPr lang="zh-CN" altLang="en-US"/>
          </a:p>
        </p:txBody>
      </p:sp>
      <p:sp>
        <p:nvSpPr>
          <p:cNvPr id="6" name="Slide Number Placeholder 5">
            <a:extLst>
              <a:ext uri="{FF2B5EF4-FFF2-40B4-BE49-F238E27FC236}">
                <a16:creationId xmlns:a16="http://schemas.microsoft.com/office/drawing/2014/main" id="{2A27F69A-5D04-7F27-1B8C-01D5FDA63FD2}"/>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24709488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385C1-8106-457A-207D-809D3720C60F}"/>
              </a:ext>
            </a:extLst>
          </p:cNvPr>
          <p:cNvSpPr>
            <a:spLocks noGrp="1"/>
          </p:cNvSpPr>
          <p:nvPr>
            <p:ph type="title"/>
          </p:nvPr>
        </p:nvSpPr>
        <p:spPr>
          <a:xfrm>
            <a:off x="831850" y="1709738"/>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AAB2A7-ADF0-FB77-5E88-BBA6586DCBBE}"/>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F85CF71-ECE4-C680-60BF-0A5634E9E0FF}"/>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5" name="Footer Placeholder 4">
            <a:extLst>
              <a:ext uri="{FF2B5EF4-FFF2-40B4-BE49-F238E27FC236}">
                <a16:creationId xmlns:a16="http://schemas.microsoft.com/office/drawing/2014/main" id="{4169F142-1BA4-E818-52B4-30CF8D4D14CC}"/>
              </a:ext>
            </a:extLst>
          </p:cNvPr>
          <p:cNvSpPr>
            <a:spLocks noGrp="1"/>
          </p:cNvSpPr>
          <p:nvPr>
            <p:ph type="ftr" idx="11"/>
          </p:nvPr>
        </p:nvSpPr>
        <p:spPr/>
        <p:txBody>
          <a:bodyPr/>
          <a:lstStyle>
            <a:lvl1pPr>
              <a:defRPr/>
            </a:lvl1pPr>
          </a:lstStyle>
          <a:p>
            <a:endParaRPr lang="zh-CN" altLang="en-US"/>
          </a:p>
        </p:txBody>
      </p:sp>
      <p:sp>
        <p:nvSpPr>
          <p:cNvPr id="6" name="Slide Number Placeholder 5">
            <a:extLst>
              <a:ext uri="{FF2B5EF4-FFF2-40B4-BE49-F238E27FC236}">
                <a16:creationId xmlns:a16="http://schemas.microsoft.com/office/drawing/2014/main" id="{36C95C74-1ABF-96B3-FD81-7645DEAE2F8D}"/>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13069983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D24B-A608-1FFD-60DF-11FDA4925A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ADAD5-B8DD-79D9-E7AF-7C48F686EB66}"/>
              </a:ext>
            </a:extLst>
          </p:cNvPr>
          <p:cNvSpPr>
            <a:spLocks noGrp="1"/>
          </p:cNvSpPr>
          <p:nvPr>
            <p:ph sz="half" idx="1"/>
          </p:nvPr>
        </p:nvSpPr>
        <p:spPr>
          <a:xfrm>
            <a:off x="609600" y="1604963"/>
            <a:ext cx="5410200" cy="3976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7105D5-E095-92ED-B942-0CFFE06B7224}"/>
              </a:ext>
            </a:extLst>
          </p:cNvPr>
          <p:cNvSpPr>
            <a:spLocks noGrp="1"/>
          </p:cNvSpPr>
          <p:nvPr>
            <p:ph sz="half" idx="2"/>
          </p:nvPr>
        </p:nvSpPr>
        <p:spPr>
          <a:xfrm>
            <a:off x="6172200" y="1604963"/>
            <a:ext cx="5410200" cy="3976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CE899F-76E9-43ED-16A6-3915FF518330}"/>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6" name="Footer Placeholder 5">
            <a:extLst>
              <a:ext uri="{FF2B5EF4-FFF2-40B4-BE49-F238E27FC236}">
                <a16:creationId xmlns:a16="http://schemas.microsoft.com/office/drawing/2014/main" id="{CCEA1661-B59B-E250-AA46-47EE71DA1DA5}"/>
              </a:ext>
            </a:extLst>
          </p:cNvPr>
          <p:cNvSpPr>
            <a:spLocks noGrp="1"/>
          </p:cNvSpPr>
          <p:nvPr>
            <p:ph type="ftr" idx="11"/>
          </p:nvPr>
        </p:nvSpPr>
        <p:spPr/>
        <p:txBody>
          <a:bodyPr/>
          <a:lstStyle>
            <a:lvl1pPr>
              <a:defRPr/>
            </a:lvl1pPr>
          </a:lstStyle>
          <a:p>
            <a:endParaRPr lang="zh-CN" altLang="en-US"/>
          </a:p>
        </p:txBody>
      </p:sp>
      <p:sp>
        <p:nvSpPr>
          <p:cNvPr id="7" name="Slide Number Placeholder 6">
            <a:extLst>
              <a:ext uri="{FF2B5EF4-FFF2-40B4-BE49-F238E27FC236}">
                <a16:creationId xmlns:a16="http://schemas.microsoft.com/office/drawing/2014/main" id="{DB5E905E-4B83-78BC-E855-D2381359B89A}"/>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19458294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EA3F-0DDF-3DE2-C8D1-828B684C79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069EAA-593F-ED04-B7F8-88743BF772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621DC5-1C37-C8F2-A012-99AF0CE21F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0A6F5E-82E2-E337-0CCD-87839E58B7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CE0BB9-AA8F-39D2-1106-665AB015FC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684902-FE46-3483-AC93-2B0E32DFD6DE}"/>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8" name="Footer Placeholder 7">
            <a:extLst>
              <a:ext uri="{FF2B5EF4-FFF2-40B4-BE49-F238E27FC236}">
                <a16:creationId xmlns:a16="http://schemas.microsoft.com/office/drawing/2014/main" id="{1253D428-07AB-657C-69DA-D50B3389333E}"/>
              </a:ext>
            </a:extLst>
          </p:cNvPr>
          <p:cNvSpPr>
            <a:spLocks noGrp="1"/>
          </p:cNvSpPr>
          <p:nvPr>
            <p:ph type="ftr" idx="11"/>
          </p:nvPr>
        </p:nvSpPr>
        <p:spPr/>
        <p:txBody>
          <a:bodyPr/>
          <a:lstStyle>
            <a:lvl1pPr>
              <a:defRPr/>
            </a:lvl1pPr>
          </a:lstStyle>
          <a:p>
            <a:endParaRPr lang="zh-CN" altLang="en-US"/>
          </a:p>
        </p:txBody>
      </p:sp>
      <p:sp>
        <p:nvSpPr>
          <p:cNvPr id="9" name="Slide Number Placeholder 8">
            <a:extLst>
              <a:ext uri="{FF2B5EF4-FFF2-40B4-BE49-F238E27FC236}">
                <a16:creationId xmlns:a16="http://schemas.microsoft.com/office/drawing/2014/main" id="{7DD8841F-1C76-49DF-4DE2-D49B93A275E2}"/>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20225213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1862-FD15-85CA-890E-A39669CF72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F642A2-B9C9-BB9A-4DE9-CC3CB90BD1EB}"/>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E9DD408B-A52F-9546-E080-F5502C3B6B86}"/>
              </a:ext>
            </a:extLst>
          </p:cNvPr>
          <p:cNvSpPr>
            <a:spLocks noGrp="1"/>
          </p:cNvSpPr>
          <p:nvPr>
            <p:ph type="ftr" idx="11"/>
          </p:nvPr>
        </p:nvSpPr>
        <p:spPr/>
        <p:txBody>
          <a:bodyPr/>
          <a:lstStyle>
            <a:lvl1pPr>
              <a:defRPr/>
            </a:lvl1pPr>
          </a:lstStyle>
          <a:p>
            <a:endParaRPr lang="zh-CN" altLang="en-US"/>
          </a:p>
        </p:txBody>
      </p:sp>
      <p:sp>
        <p:nvSpPr>
          <p:cNvPr id="5" name="Slide Number Placeholder 4">
            <a:extLst>
              <a:ext uri="{FF2B5EF4-FFF2-40B4-BE49-F238E27FC236}">
                <a16:creationId xmlns:a16="http://schemas.microsoft.com/office/drawing/2014/main" id="{9697C810-AA88-2ABB-7C8C-A261C3DD6DE7}"/>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91936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B09EA-CE7B-0597-BFEE-3C17F8A221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19B850-3697-1D8E-1E8F-1A370A861010}"/>
              </a:ext>
            </a:extLst>
          </p:cNvPr>
          <p:cNvSpPr>
            <a:spLocks noGrp="1"/>
          </p:cNvSpPr>
          <p:nvPr>
            <p:ph sz="half" idx="1"/>
          </p:nvPr>
        </p:nvSpPr>
        <p:spPr>
          <a:xfrm>
            <a:off x="609600" y="1604963"/>
            <a:ext cx="5410200" cy="3976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5E65CE-49FC-2EA6-1587-A87C029315AA}"/>
              </a:ext>
            </a:extLst>
          </p:cNvPr>
          <p:cNvSpPr>
            <a:spLocks noGrp="1"/>
          </p:cNvSpPr>
          <p:nvPr>
            <p:ph sz="half" idx="2"/>
          </p:nvPr>
        </p:nvSpPr>
        <p:spPr>
          <a:xfrm>
            <a:off x="6172200" y="1604963"/>
            <a:ext cx="5410200" cy="3976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696F8D-60D7-C71F-FE9B-A9A75BF1B694}"/>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6" name="Footer Placeholder 5">
            <a:extLst>
              <a:ext uri="{FF2B5EF4-FFF2-40B4-BE49-F238E27FC236}">
                <a16:creationId xmlns:a16="http://schemas.microsoft.com/office/drawing/2014/main" id="{E48EFE9A-82FB-C341-1ADC-96D5D30E06E2}"/>
              </a:ext>
            </a:extLst>
          </p:cNvPr>
          <p:cNvSpPr>
            <a:spLocks noGrp="1"/>
          </p:cNvSpPr>
          <p:nvPr>
            <p:ph type="ftr" idx="11"/>
          </p:nvPr>
        </p:nvSpPr>
        <p:spPr/>
        <p:txBody>
          <a:bodyPr/>
          <a:lstStyle>
            <a:lvl1pPr>
              <a:defRPr/>
            </a:lvl1pPr>
          </a:lstStyle>
          <a:p>
            <a:endParaRPr lang="zh-CN" altLang="en-US"/>
          </a:p>
        </p:txBody>
      </p:sp>
      <p:sp>
        <p:nvSpPr>
          <p:cNvPr id="7" name="Slide Number Placeholder 6">
            <a:extLst>
              <a:ext uri="{FF2B5EF4-FFF2-40B4-BE49-F238E27FC236}">
                <a16:creationId xmlns:a16="http://schemas.microsoft.com/office/drawing/2014/main" id="{A93DFEA7-D4D3-295A-FE32-04D6C01C5C1A}"/>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17053961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B202B2-4601-3109-D598-6D923F0463BA}"/>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3" name="Footer Placeholder 2">
            <a:extLst>
              <a:ext uri="{FF2B5EF4-FFF2-40B4-BE49-F238E27FC236}">
                <a16:creationId xmlns:a16="http://schemas.microsoft.com/office/drawing/2014/main" id="{F035A2E4-A7AA-7F72-7389-24532C086A26}"/>
              </a:ext>
            </a:extLst>
          </p:cNvPr>
          <p:cNvSpPr>
            <a:spLocks noGrp="1"/>
          </p:cNvSpPr>
          <p:nvPr>
            <p:ph type="ftr" idx="11"/>
          </p:nvPr>
        </p:nvSpPr>
        <p:spPr/>
        <p:txBody>
          <a:bodyPr/>
          <a:lstStyle>
            <a:lvl1pPr>
              <a:defRPr/>
            </a:lvl1pPr>
          </a:lstStyle>
          <a:p>
            <a:endParaRPr lang="zh-CN" altLang="en-US"/>
          </a:p>
        </p:txBody>
      </p:sp>
      <p:sp>
        <p:nvSpPr>
          <p:cNvPr id="4" name="Slide Number Placeholder 3">
            <a:extLst>
              <a:ext uri="{FF2B5EF4-FFF2-40B4-BE49-F238E27FC236}">
                <a16:creationId xmlns:a16="http://schemas.microsoft.com/office/drawing/2014/main" id="{A8109D3E-212E-9946-1619-168F9219E6C3}"/>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3701397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06C5-BD7B-4EE5-99C8-B4CBE8351C28}"/>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B70F66-AEDF-A770-AC8E-502FC4CAE2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D3EC66-079D-932E-D913-5A446D331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1FAA1A-57E0-0E37-C504-4F503EE03600}"/>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6" name="Footer Placeholder 5">
            <a:extLst>
              <a:ext uri="{FF2B5EF4-FFF2-40B4-BE49-F238E27FC236}">
                <a16:creationId xmlns:a16="http://schemas.microsoft.com/office/drawing/2014/main" id="{A03D5536-B301-67BE-AE0D-2F1F863D6FD4}"/>
              </a:ext>
            </a:extLst>
          </p:cNvPr>
          <p:cNvSpPr>
            <a:spLocks noGrp="1"/>
          </p:cNvSpPr>
          <p:nvPr>
            <p:ph type="ftr" idx="11"/>
          </p:nvPr>
        </p:nvSpPr>
        <p:spPr/>
        <p:txBody>
          <a:bodyPr/>
          <a:lstStyle>
            <a:lvl1pPr>
              <a:defRPr/>
            </a:lvl1pPr>
          </a:lstStyle>
          <a:p>
            <a:endParaRPr lang="zh-CN" altLang="en-US"/>
          </a:p>
        </p:txBody>
      </p:sp>
      <p:sp>
        <p:nvSpPr>
          <p:cNvPr id="7" name="Slide Number Placeholder 6">
            <a:extLst>
              <a:ext uri="{FF2B5EF4-FFF2-40B4-BE49-F238E27FC236}">
                <a16:creationId xmlns:a16="http://schemas.microsoft.com/office/drawing/2014/main" id="{63BEF475-52D2-DF00-F814-F5CC05B95292}"/>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28307737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977C1-A1F5-49F9-2B06-9553529CDC5C}"/>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091C23-5583-4955-5C55-32180F7E3A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BD47EF-6870-8012-C8E6-73748E8AF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A8D82-10E1-1DFB-027D-15C9CA55A50D}"/>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6" name="Footer Placeholder 5">
            <a:extLst>
              <a:ext uri="{FF2B5EF4-FFF2-40B4-BE49-F238E27FC236}">
                <a16:creationId xmlns:a16="http://schemas.microsoft.com/office/drawing/2014/main" id="{BAC19D44-8697-E4CD-09CB-8BC0C705774C}"/>
              </a:ext>
            </a:extLst>
          </p:cNvPr>
          <p:cNvSpPr>
            <a:spLocks noGrp="1"/>
          </p:cNvSpPr>
          <p:nvPr>
            <p:ph type="ftr" idx="11"/>
          </p:nvPr>
        </p:nvSpPr>
        <p:spPr/>
        <p:txBody>
          <a:bodyPr/>
          <a:lstStyle>
            <a:lvl1pPr>
              <a:defRPr/>
            </a:lvl1pPr>
          </a:lstStyle>
          <a:p>
            <a:endParaRPr lang="zh-CN" altLang="en-US"/>
          </a:p>
        </p:txBody>
      </p:sp>
      <p:sp>
        <p:nvSpPr>
          <p:cNvPr id="7" name="Slide Number Placeholder 6">
            <a:extLst>
              <a:ext uri="{FF2B5EF4-FFF2-40B4-BE49-F238E27FC236}">
                <a16:creationId xmlns:a16="http://schemas.microsoft.com/office/drawing/2014/main" id="{18277B4A-E82D-00BF-99EC-7A73781737F5}"/>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38228041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5AE9-FE38-53D6-C253-8A7E6EBDAA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7DF127-0179-4D7A-3727-A4050FD2F9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7A213-110B-F035-AD49-192A4AD54087}"/>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5" name="Footer Placeholder 4">
            <a:extLst>
              <a:ext uri="{FF2B5EF4-FFF2-40B4-BE49-F238E27FC236}">
                <a16:creationId xmlns:a16="http://schemas.microsoft.com/office/drawing/2014/main" id="{46489382-AA5C-4D5E-E913-5A917ADBA878}"/>
              </a:ext>
            </a:extLst>
          </p:cNvPr>
          <p:cNvSpPr>
            <a:spLocks noGrp="1"/>
          </p:cNvSpPr>
          <p:nvPr>
            <p:ph type="ftr" idx="11"/>
          </p:nvPr>
        </p:nvSpPr>
        <p:spPr/>
        <p:txBody>
          <a:bodyPr/>
          <a:lstStyle>
            <a:lvl1pPr>
              <a:defRPr/>
            </a:lvl1pPr>
          </a:lstStyle>
          <a:p>
            <a:endParaRPr lang="zh-CN" altLang="en-US"/>
          </a:p>
        </p:txBody>
      </p:sp>
      <p:sp>
        <p:nvSpPr>
          <p:cNvPr id="6" name="Slide Number Placeholder 5">
            <a:extLst>
              <a:ext uri="{FF2B5EF4-FFF2-40B4-BE49-F238E27FC236}">
                <a16:creationId xmlns:a16="http://schemas.microsoft.com/office/drawing/2014/main" id="{3178BA6A-C6CC-D1E2-0095-FD3825905939}"/>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14381781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8AD932-5E3D-84B3-A9FC-8581A5EA13DF}"/>
              </a:ext>
            </a:extLst>
          </p:cNvPr>
          <p:cNvSpPr>
            <a:spLocks noGrp="1"/>
          </p:cNvSpPr>
          <p:nvPr>
            <p:ph type="title" orient="vert"/>
          </p:nvPr>
        </p:nvSpPr>
        <p:spPr>
          <a:xfrm>
            <a:off x="8848725" y="730250"/>
            <a:ext cx="2755900" cy="4851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718E8C-BE6E-3D9E-0E3A-B41CACA0A4EF}"/>
              </a:ext>
            </a:extLst>
          </p:cNvPr>
          <p:cNvSpPr>
            <a:spLocks noGrp="1"/>
          </p:cNvSpPr>
          <p:nvPr>
            <p:ph type="body" orient="vert" idx="1"/>
          </p:nvPr>
        </p:nvSpPr>
        <p:spPr>
          <a:xfrm>
            <a:off x="576263" y="730250"/>
            <a:ext cx="8120062" cy="4851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33825-0514-205B-0F9D-C2FEF4CC7B3E}"/>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5" name="Footer Placeholder 4">
            <a:extLst>
              <a:ext uri="{FF2B5EF4-FFF2-40B4-BE49-F238E27FC236}">
                <a16:creationId xmlns:a16="http://schemas.microsoft.com/office/drawing/2014/main" id="{FD527034-7115-AB09-0B3F-058203E960F6}"/>
              </a:ext>
            </a:extLst>
          </p:cNvPr>
          <p:cNvSpPr>
            <a:spLocks noGrp="1"/>
          </p:cNvSpPr>
          <p:nvPr>
            <p:ph type="ftr" idx="11"/>
          </p:nvPr>
        </p:nvSpPr>
        <p:spPr/>
        <p:txBody>
          <a:bodyPr/>
          <a:lstStyle>
            <a:lvl1pPr>
              <a:defRPr/>
            </a:lvl1pPr>
          </a:lstStyle>
          <a:p>
            <a:endParaRPr lang="zh-CN" altLang="en-US"/>
          </a:p>
        </p:txBody>
      </p:sp>
      <p:sp>
        <p:nvSpPr>
          <p:cNvPr id="6" name="Slide Number Placeholder 5">
            <a:extLst>
              <a:ext uri="{FF2B5EF4-FFF2-40B4-BE49-F238E27FC236}">
                <a16:creationId xmlns:a16="http://schemas.microsoft.com/office/drawing/2014/main" id="{4F6A8B85-9C71-2228-3184-1A32FC2D79F6}"/>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166861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BB45-80E1-9042-093B-99E39684AB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FD1EC6-23BB-90DE-FA2B-6B92971CD6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15F7B5-4695-F16D-60D0-E60309500A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917496-50A9-501C-C3D5-6F4E0181CE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18CDF5-6AAD-4912-850D-4E79B02608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4CB987-560C-F725-C1CA-0F3CDCE0A842}"/>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8" name="Footer Placeholder 7">
            <a:extLst>
              <a:ext uri="{FF2B5EF4-FFF2-40B4-BE49-F238E27FC236}">
                <a16:creationId xmlns:a16="http://schemas.microsoft.com/office/drawing/2014/main" id="{5F0556FF-B801-BEFA-0A65-A317F03EFA1D}"/>
              </a:ext>
            </a:extLst>
          </p:cNvPr>
          <p:cNvSpPr>
            <a:spLocks noGrp="1"/>
          </p:cNvSpPr>
          <p:nvPr>
            <p:ph type="ftr" idx="11"/>
          </p:nvPr>
        </p:nvSpPr>
        <p:spPr/>
        <p:txBody>
          <a:bodyPr/>
          <a:lstStyle>
            <a:lvl1pPr>
              <a:defRPr/>
            </a:lvl1pPr>
          </a:lstStyle>
          <a:p>
            <a:endParaRPr lang="zh-CN" altLang="en-US"/>
          </a:p>
        </p:txBody>
      </p:sp>
      <p:sp>
        <p:nvSpPr>
          <p:cNvPr id="9" name="Slide Number Placeholder 8">
            <a:extLst>
              <a:ext uri="{FF2B5EF4-FFF2-40B4-BE49-F238E27FC236}">
                <a16:creationId xmlns:a16="http://schemas.microsoft.com/office/drawing/2014/main" id="{ED63C59E-BD8D-775D-A78C-DC323B6F84F5}"/>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256166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5CF8-1533-04FF-94AF-0E9C7CEE1A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DBD94D-5B00-B6BC-2897-7B58C35BEA67}"/>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AC94E1D5-848A-5E0A-1E92-EE1667A5C095}"/>
              </a:ext>
            </a:extLst>
          </p:cNvPr>
          <p:cNvSpPr>
            <a:spLocks noGrp="1"/>
          </p:cNvSpPr>
          <p:nvPr>
            <p:ph type="ftr" idx="11"/>
          </p:nvPr>
        </p:nvSpPr>
        <p:spPr/>
        <p:txBody>
          <a:bodyPr/>
          <a:lstStyle>
            <a:lvl1pPr>
              <a:defRPr/>
            </a:lvl1pPr>
          </a:lstStyle>
          <a:p>
            <a:endParaRPr lang="zh-CN" altLang="en-US"/>
          </a:p>
        </p:txBody>
      </p:sp>
      <p:sp>
        <p:nvSpPr>
          <p:cNvPr id="5" name="Slide Number Placeholder 4">
            <a:extLst>
              <a:ext uri="{FF2B5EF4-FFF2-40B4-BE49-F238E27FC236}">
                <a16:creationId xmlns:a16="http://schemas.microsoft.com/office/drawing/2014/main" id="{21C63BA2-48A8-1521-523D-990A8DE1D857}"/>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24548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699675-4328-A116-B893-9B5FDDFFE738}"/>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3" name="Footer Placeholder 2">
            <a:extLst>
              <a:ext uri="{FF2B5EF4-FFF2-40B4-BE49-F238E27FC236}">
                <a16:creationId xmlns:a16="http://schemas.microsoft.com/office/drawing/2014/main" id="{872B63CA-937F-99FE-2BDE-3F9F50FF0E77}"/>
              </a:ext>
            </a:extLst>
          </p:cNvPr>
          <p:cNvSpPr>
            <a:spLocks noGrp="1"/>
          </p:cNvSpPr>
          <p:nvPr>
            <p:ph type="ftr" idx="11"/>
          </p:nvPr>
        </p:nvSpPr>
        <p:spPr/>
        <p:txBody>
          <a:bodyPr/>
          <a:lstStyle>
            <a:lvl1pPr>
              <a:defRPr/>
            </a:lvl1pPr>
          </a:lstStyle>
          <a:p>
            <a:endParaRPr lang="zh-CN" altLang="en-US"/>
          </a:p>
        </p:txBody>
      </p:sp>
      <p:sp>
        <p:nvSpPr>
          <p:cNvPr id="4" name="Slide Number Placeholder 3">
            <a:extLst>
              <a:ext uri="{FF2B5EF4-FFF2-40B4-BE49-F238E27FC236}">
                <a16:creationId xmlns:a16="http://schemas.microsoft.com/office/drawing/2014/main" id="{C0EA643C-7145-2ACB-FDA0-72B141ABAF02}"/>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371316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28AB-054D-91CE-8726-13574AA18422}"/>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117B44-9591-3758-1EC0-027AB10197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29063F-BFFB-E2F4-15DE-F2D88D382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C1E4C-A1F4-D5B6-D7C4-DF5030AC1DE8}"/>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6" name="Footer Placeholder 5">
            <a:extLst>
              <a:ext uri="{FF2B5EF4-FFF2-40B4-BE49-F238E27FC236}">
                <a16:creationId xmlns:a16="http://schemas.microsoft.com/office/drawing/2014/main" id="{F737644F-2F4D-29FD-5665-ABEE2105B6E5}"/>
              </a:ext>
            </a:extLst>
          </p:cNvPr>
          <p:cNvSpPr>
            <a:spLocks noGrp="1"/>
          </p:cNvSpPr>
          <p:nvPr>
            <p:ph type="ftr" idx="11"/>
          </p:nvPr>
        </p:nvSpPr>
        <p:spPr/>
        <p:txBody>
          <a:bodyPr/>
          <a:lstStyle>
            <a:lvl1pPr>
              <a:defRPr/>
            </a:lvl1pPr>
          </a:lstStyle>
          <a:p>
            <a:endParaRPr lang="zh-CN" altLang="en-US"/>
          </a:p>
        </p:txBody>
      </p:sp>
      <p:sp>
        <p:nvSpPr>
          <p:cNvPr id="7" name="Slide Number Placeholder 6">
            <a:extLst>
              <a:ext uri="{FF2B5EF4-FFF2-40B4-BE49-F238E27FC236}">
                <a16:creationId xmlns:a16="http://schemas.microsoft.com/office/drawing/2014/main" id="{B46ED3AF-DBBE-040C-971D-A8CFDE46BCEC}"/>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333470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3892-21F5-753E-A6C5-3BF47E6D22D7}"/>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380423-547B-249A-C0D2-A105597C6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087811-21BE-FA50-E29B-D96170281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FDE072-1E31-4E91-C6C6-5ACEDBC15D9C}"/>
              </a:ext>
            </a:extLst>
          </p:cNvPr>
          <p:cNvSpPr>
            <a:spLocks noGrp="1"/>
          </p:cNvSpPr>
          <p:nvPr>
            <p:ph type="dt" idx="10"/>
          </p:nvPr>
        </p:nvSpPr>
        <p:spPr/>
        <p:txBody>
          <a:bodyPr/>
          <a:lstStyle>
            <a:lvl1pPr>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6" name="Footer Placeholder 5">
            <a:extLst>
              <a:ext uri="{FF2B5EF4-FFF2-40B4-BE49-F238E27FC236}">
                <a16:creationId xmlns:a16="http://schemas.microsoft.com/office/drawing/2014/main" id="{8D8F72BF-DA4B-CA73-1AFB-D6C491345A09}"/>
              </a:ext>
            </a:extLst>
          </p:cNvPr>
          <p:cNvSpPr>
            <a:spLocks noGrp="1"/>
          </p:cNvSpPr>
          <p:nvPr>
            <p:ph type="ftr" idx="11"/>
          </p:nvPr>
        </p:nvSpPr>
        <p:spPr/>
        <p:txBody>
          <a:bodyPr/>
          <a:lstStyle>
            <a:lvl1pPr>
              <a:defRPr/>
            </a:lvl1pPr>
          </a:lstStyle>
          <a:p>
            <a:endParaRPr lang="zh-CN" altLang="en-US"/>
          </a:p>
        </p:txBody>
      </p:sp>
      <p:sp>
        <p:nvSpPr>
          <p:cNvPr id="7" name="Slide Number Placeholder 6">
            <a:extLst>
              <a:ext uri="{FF2B5EF4-FFF2-40B4-BE49-F238E27FC236}">
                <a16:creationId xmlns:a16="http://schemas.microsoft.com/office/drawing/2014/main" id="{B536499E-600A-C526-C0CA-6D7F5F1CF2EF}"/>
              </a:ext>
            </a:extLst>
          </p:cNvPr>
          <p:cNvSpPr>
            <a:spLocks noGrp="1"/>
          </p:cNvSpPr>
          <p:nvPr>
            <p:ph type="sldNum" idx="12"/>
          </p:nvPr>
        </p:nvSpPr>
        <p:spPr/>
        <p:txBody>
          <a:bodyPr/>
          <a:lstStyle>
            <a:lvl1pPr>
              <a:defRPr/>
            </a:lvl1pPr>
          </a:lstStyle>
          <a:p>
            <a:endParaRPr lang="en-US"/>
          </a:p>
        </p:txBody>
      </p:sp>
    </p:spTree>
    <p:extLst>
      <p:ext uri="{BB962C8B-B14F-4D97-AF65-F5344CB8AC3E}">
        <p14:creationId xmlns:p14="http://schemas.microsoft.com/office/powerpoint/2010/main" val="207820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 /><Relationship Id="rId3" Type="http://schemas.openxmlformats.org/officeDocument/2006/relationships/slideLayout" Target="../slideLayouts/slideLayout25.xml" /><Relationship Id="rId7" Type="http://schemas.openxmlformats.org/officeDocument/2006/relationships/slideLayout" Target="../slideLayouts/slideLayout29.xml" /><Relationship Id="rId12" Type="http://schemas.openxmlformats.org/officeDocument/2006/relationships/theme" Target="../theme/theme3.xml" /><Relationship Id="rId2" Type="http://schemas.openxmlformats.org/officeDocument/2006/relationships/slideLayout" Target="../slideLayouts/slideLayout24.xml" /><Relationship Id="rId1" Type="http://schemas.openxmlformats.org/officeDocument/2006/relationships/slideLayout" Target="../slideLayouts/slideLayout23.xml" /><Relationship Id="rId6" Type="http://schemas.openxmlformats.org/officeDocument/2006/relationships/slideLayout" Target="../slideLayouts/slideLayout28.xml" /><Relationship Id="rId11" Type="http://schemas.openxmlformats.org/officeDocument/2006/relationships/slideLayout" Target="../slideLayouts/slideLayout33.xml" /><Relationship Id="rId5" Type="http://schemas.openxmlformats.org/officeDocument/2006/relationships/slideLayout" Target="../slideLayouts/slideLayout27.xml" /><Relationship Id="rId10" Type="http://schemas.openxmlformats.org/officeDocument/2006/relationships/slideLayout" Target="../slideLayouts/slideLayout32.xml" /><Relationship Id="rId4" Type="http://schemas.openxmlformats.org/officeDocument/2006/relationships/slideLayout" Target="../slideLayouts/slideLayout26.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 /><Relationship Id="rId3" Type="http://schemas.openxmlformats.org/officeDocument/2006/relationships/slideLayout" Target="../slideLayouts/slideLayout36.xml" /><Relationship Id="rId7" Type="http://schemas.openxmlformats.org/officeDocument/2006/relationships/slideLayout" Target="../slideLayouts/slideLayout40.xml" /><Relationship Id="rId12" Type="http://schemas.openxmlformats.org/officeDocument/2006/relationships/theme" Target="../theme/theme4.xml" /><Relationship Id="rId2" Type="http://schemas.openxmlformats.org/officeDocument/2006/relationships/slideLayout" Target="../slideLayouts/slideLayout35.xml" /><Relationship Id="rId1" Type="http://schemas.openxmlformats.org/officeDocument/2006/relationships/slideLayout" Target="../slideLayouts/slideLayout34.xml" /><Relationship Id="rId6" Type="http://schemas.openxmlformats.org/officeDocument/2006/relationships/slideLayout" Target="../slideLayouts/slideLayout39.xml" /><Relationship Id="rId11" Type="http://schemas.openxmlformats.org/officeDocument/2006/relationships/slideLayout" Target="../slideLayouts/slideLayout44.xml" /><Relationship Id="rId5" Type="http://schemas.openxmlformats.org/officeDocument/2006/relationships/slideLayout" Target="../slideLayouts/slideLayout38.xml" /><Relationship Id="rId10" Type="http://schemas.openxmlformats.org/officeDocument/2006/relationships/slideLayout" Target="../slideLayouts/slideLayout43.xml" /><Relationship Id="rId4" Type="http://schemas.openxmlformats.org/officeDocument/2006/relationships/slideLayout" Target="../slideLayouts/slideLayout37.xml" /><Relationship Id="rId9" Type="http://schemas.openxmlformats.org/officeDocument/2006/relationships/slideLayout" Target="../slideLayouts/slideLayout4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76" name="矩形">
            <a:extLst>
              <a:ext uri="{FF2B5EF4-FFF2-40B4-BE49-F238E27FC236}">
                <a16:creationId xmlns:a16="http://schemas.microsoft.com/office/drawing/2014/main" id="{DB9C5121-FEE4-DCFC-3FEE-ACFE754A1CAE}"/>
              </a:ext>
            </a:extLst>
          </p:cNvPr>
          <p:cNvSpPr>
            <a:spLocks noChangeArrowheads="1"/>
          </p:cNvSpPr>
          <p:nvPr/>
        </p:nvSpPr>
        <p:spPr bwMode="auto">
          <a:xfrm>
            <a:off x="446088" y="457200"/>
            <a:ext cx="3703637" cy="95250"/>
          </a:xfrm>
          <a:prstGeom prst="rect">
            <a:avLst/>
          </a:prstGeom>
          <a:solidFill>
            <a:srgbClr val="465359"/>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577" name="矩形">
            <a:extLst>
              <a:ext uri="{FF2B5EF4-FFF2-40B4-BE49-F238E27FC236}">
                <a16:creationId xmlns:a16="http://schemas.microsoft.com/office/drawing/2014/main" id="{7C14F4A4-F8AB-CFF4-2639-1C5B5254FDD3}"/>
              </a:ext>
            </a:extLst>
          </p:cNvPr>
          <p:cNvSpPr>
            <a:spLocks noChangeArrowheads="1"/>
          </p:cNvSpPr>
          <p:nvPr/>
        </p:nvSpPr>
        <p:spPr bwMode="auto">
          <a:xfrm>
            <a:off x="8042275" y="454025"/>
            <a:ext cx="3702050" cy="98425"/>
          </a:xfrm>
          <a:prstGeom prst="rect">
            <a:avLst/>
          </a:prstGeom>
          <a:solidFill>
            <a:srgbClr val="969FA7"/>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578" name="矩形">
            <a:extLst>
              <a:ext uri="{FF2B5EF4-FFF2-40B4-BE49-F238E27FC236}">
                <a16:creationId xmlns:a16="http://schemas.microsoft.com/office/drawing/2014/main" id="{B094A54B-06BA-1F90-2FF6-557A5C11E5E2}"/>
              </a:ext>
            </a:extLst>
          </p:cNvPr>
          <p:cNvSpPr>
            <a:spLocks noChangeArrowheads="1"/>
          </p:cNvSpPr>
          <p:nvPr/>
        </p:nvSpPr>
        <p:spPr bwMode="auto">
          <a:xfrm>
            <a:off x="4241800" y="457200"/>
            <a:ext cx="3703638" cy="90488"/>
          </a:xfrm>
          <a:prstGeom prst="rect">
            <a:avLst/>
          </a:prstGeom>
          <a:solidFill>
            <a:srgbClr val="4F81BD"/>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7152" name="图片">
            <a:extLst>
              <a:ext uri="{FF2B5EF4-FFF2-40B4-BE49-F238E27FC236}">
                <a16:creationId xmlns:a16="http://schemas.microsoft.com/office/drawing/2014/main" id="{30EEF508-1495-72C5-5280-0112EE15DE60}"/>
              </a:ext>
            </a:extLst>
          </p:cNvPr>
          <p:cNvSpPr>
            <a:spLocks noChangeAspect="1" noChangeArrowheads="1"/>
          </p:cNvSpPr>
          <p:nvPr/>
        </p:nvSpPr>
        <p:spPr bwMode="auto">
          <a:xfrm>
            <a:off x="10485438" y="6437313"/>
            <a:ext cx="11255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579" name="矩形">
            <a:extLst>
              <a:ext uri="{FF2B5EF4-FFF2-40B4-BE49-F238E27FC236}">
                <a16:creationId xmlns:a16="http://schemas.microsoft.com/office/drawing/2014/main" id="{8B7DE9C1-4E3A-807F-8198-E4CA9FFF199F}"/>
              </a:ext>
            </a:extLst>
          </p:cNvPr>
          <p:cNvSpPr>
            <a:spLocks noChangeArrowheads="1"/>
          </p:cNvSpPr>
          <p:nvPr/>
        </p:nvSpPr>
        <p:spPr bwMode="auto">
          <a:xfrm>
            <a:off x="446088" y="3086100"/>
            <a:ext cx="11298237" cy="3338513"/>
          </a:xfrm>
          <a:prstGeom prst="rect">
            <a:avLst/>
          </a:prstGeom>
          <a:solidFill>
            <a:srgbClr val="465359"/>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580" name="文本框">
            <a:extLst>
              <a:ext uri="{FF2B5EF4-FFF2-40B4-BE49-F238E27FC236}">
                <a16:creationId xmlns:a16="http://schemas.microsoft.com/office/drawing/2014/main" id="{0B93311E-6AB7-C772-C03C-C318309EFCCA}"/>
              </a:ext>
            </a:extLst>
          </p:cNvPr>
          <p:cNvSpPr>
            <a:spLocks noGrp="1" noChangeArrowheads="1"/>
          </p:cNvSpPr>
          <p:nvPr>
            <p:ph type="title"/>
          </p:nvPr>
        </p:nvSpPr>
        <p:spPr bwMode="auto">
          <a:xfrm>
            <a:off x="581025" y="1020763"/>
            <a:ext cx="10993438"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endParaRPr lang="zh-CN" altLang="en-US"/>
          </a:p>
        </p:txBody>
      </p:sp>
      <p:sp>
        <p:nvSpPr>
          <p:cNvPr id="1048581" name="文本框">
            <a:extLst>
              <a:ext uri="{FF2B5EF4-FFF2-40B4-BE49-F238E27FC236}">
                <a16:creationId xmlns:a16="http://schemas.microsoft.com/office/drawing/2014/main" id="{917029CF-297C-EE95-4BB7-C3CA3616AE3B}"/>
              </a:ext>
            </a:extLst>
          </p:cNvPr>
          <p:cNvSpPr>
            <a:spLocks noGrp="1" noChangeArrowheads="1"/>
          </p:cNvSpPr>
          <p:nvPr>
            <p:ph type="dt"/>
          </p:nvPr>
        </p:nvSpPr>
        <p:spPr bwMode="auto">
          <a:xfrm>
            <a:off x="7605713" y="6424613"/>
            <a:ext cx="28448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latinLnBrk="1">
              <a:defRPr sz="900" b="1">
                <a:solidFill>
                  <a:srgbClr val="404040"/>
                </a:solidFill>
                <a:latin typeface="Franklin Gothic Book" panose="020B0503020102020204" pitchFamily="34" charset="0"/>
                <a:ea typeface="宋体" panose="02010600030101010101" pitchFamily="2" charset="-122"/>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1048582" name="文本框">
            <a:extLst>
              <a:ext uri="{FF2B5EF4-FFF2-40B4-BE49-F238E27FC236}">
                <a16:creationId xmlns:a16="http://schemas.microsoft.com/office/drawing/2014/main" id="{9CEDEA8C-FEF1-F839-8CE0-936D3E458BC1}"/>
              </a:ext>
            </a:extLst>
          </p:cNvPr>
          <p:cNvSpPr>
            <a:spLocks noGrp="1" noChangeArrowheads="1"/>
          </p:cNvSpPr>
          <p:nvPr>
            <p:ph type="ftr"/>
          </p:nvPr>
        </p:nvSpPr>
        <p:spPr bwMode="auto">
          <a:xfrm>
            <a:off x="581025" y="6424613"/>
            <a:ext cx="69167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5000" rIns="90000" bIns="45000" numCol="1" anchor="t" anchorCtr="0" compatLnSpc="1">
            <a:prstTxWarp prst="textNoShape">
              <a:avLst/>
            </a:prstTxWarp>
          </a:bodyPr>
          <a:lstStyle>
            <a:lvl1pPr eaLnBrk="0" latinLnBrk="1">
              <a:defRPr>
                <a:ea typeface="宋体" panose="02010600030101010101" pitchFamily="2" charset="-122"/>
              </a:defRPr>
            </a:lvl1pPr>
          </a:lstStyle>
          <a:p>
            <a:endParaRPr lang="zh-CN" altLang="en-US"/>
          </a:p>
        </p:txBody>
      </p:sp>
      <p:sp>
        <p:nvSpPr>
          <p:cNvPr id="1048583" name="文本框">
            <a:extLst>
              <a:ext uri="{FF2B5EF4-FFF2-40B4-BE49-F238E27FC236}">
                <a16:creationId xmlns:a16="http://schemas.microsoft.com/office/drawing/2014/main" id="{5D6B8A2C-0B2B-F1AB-3E3F-24ECB25903D0}"/>
              </a:ext>
            </a:extLst>
          </p:cNvPr>
          <p:cNvSpPr>
            <a:spLocks noGrp="1" noChangeArrowheads="1"/>
          </p:cNvSpPr>
          <p:nvPr>
            <p:ph type="sldNum"/>
          </p:nvPr>
        </p:nvSpPr>
        <p:spPr bwMode="auto">
          <a:xfrm>
            <a:off x="10558463" y="6424613"/>
            <a:ext cx="10525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1048584" name="文本框">
            <a:extLst>
              <a:ext uri="{FF2B5EF4-FFF2-40B4-BE49-F238E27FC236}">
                <a16:creationId xmlns:a16="http://schemas.microsoft.com/office/drawing/2014/main" id="{A092C5FE-3EC7-55D1-2A54-F7287862AB76}"/>
              </a:ext>
            </a:extLst>
          </p:cNvPr>
          <p:cNvSpPr>
            <a:spLocks noGrp="1" noChangeArrowheads="1"/>
          </p:cNvSpPr>
          <p:nvPr>
            <p:ph type="body"/>
          </p:nvPr>
        </p:nvSpPr>
        <p:spPr bwMode="auto">
          <a:xfrm>
            <a:off x="609600" y="1604963"/>
            <a:ext cx="10972800" cy="397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ctr" rtl="0" eaLnBrk="0" fontAlgn="base" latinLnBrk="1">
        <a:spcBef>
          <a:spcPct val="0"/>
        </a:spcBef>
        <a:spcAft>
          <a:spcPct val="0"/>
        </a:spcAft>
        <a:defRPr sz="4400" kern="1200">
          <a:solidFill>
            <a:schemeClr val="tx2"/>
          </a:solidFill>
          <a:latin typeface="+mj-lt"/>
          <a:ea typeface="+mj-ea"/>
          <a:cs typeface="+mj-cs"/>
        </a:defRPr>
      </a:lvl1pPr>
      <a:lvl2pPr algn="ctr" rtl="0" eaLnBrk="0" fontAlgn="base" latinLnBrk="1">
        <a:spcBef>
          <a:spcPct val="0"/>
        </a:spcBef>
        <a:spcAft>
          <a:spcPct val="0"/>
        </a:spcAft>
        <a:defRPr sz="4400">
          <a:solidFill>
            <a:schemeClr val="tx2"/>
          </a:solidFill>
          <a:latin typeface="Arial" panose="020B0604020202020204" pitchFamily="34" charset="0"/>
        </a:defRPr>
      </a:lvl2pPr>
      <a:lvl3pPr algn="ctr" rtl="0" eaLnBrk="0" fontAlgn="base" latinLnBrk="1">
        <a:spcBef>
          <a:spcPct val="0"/>
        </a:spcBef>
        <a:spcAft>
          <a:spcPct val="0"/>
        </a:spcAft>
        <a:defRPr sz="4400">
          <a:solidFill>
            <a:schemeClr val="tx2"/>
          </a:solidFill>
          <a:latin typeface="Arial" panose="020B0604020202020204" pitchFamily="34" charset="0"/>
        </a:defRPr>
      </a:lvl3pPr>
      <a:lvl4pPr algn="ctr" rtl="0" eaLnBrk="0" fontAlgn="base" latinLnBrk="1">
        <a:spcBef>
          <a:spcPct val="0"/>
        </a:spcBef>
        <a:spcAft>
          <a:spcPct val="0"/>
        </a:spcAft>
        <a:defRPr sz="4400">
          <a:solidFill>
            <a:schemeClr val="tx2"/>
          </a:solidFill>
          <a:latin typeface="Arial" panose="020B0604020202020204" pitchFamily="34" charset="0"/>
        </a:defRPr>
      </a:lvl4pPr>
      <a:lvl5pPr algn="ctr" rtl="0" eaLnBrk="0" fontAlgn="base" latinLnBrk="1">
        <a:spcBef>
          <a:spcPct val="0"/>
        </a:spcBef>
        <a:spcAft>
          <a:spcPct val="0"/>
        </a:spcAft>
        <a:defRPr sz="4400">
          <a:solidFill>
            <a:schemeClr val="tx2"/>
          </a:solidFill>
          <a:latin typeface="Arial" panose="020B0604020202020204" pitchFamily="34" charset="0"/>
        </a:defRPr>
      </a:lvl5pPr>
      <a:lvl6pPr marL="457200" algn="ctr" rtl="0" eaLnBrk="0" fontAlgn="base" latinLnBrk="1">
        <a:spcBef>
          <a:spcPct val="0"/>
        </a:spcBef>
        <a:spcAft>
          <a:spcPct val="0"/>
        </a:spcAft>
        <a:defRPr sz="4400">
          <a:solidFill>
            <a:schemeClr val="tx2"/>
          </a:solidFill>
          <a:latin typeface="Arial" panose="020B0604020202020204" pitchFamily="34" charset="0"/>
        </a:defRPr>
      </a:lvl6pPr>
      <a:lvl7pPr marL="914400" algn="ctr" rtl="0" eaLnBrk="0" fontAlgn="base" latinLnBrk="1">
        <a:spcBef>
          <a:spcPct val="0"/>
        </a:spcBef>
        <a:spcAft>
          <a:spcPct val="0"/>
        </a:spcAft>
        <a:defRPr sz="4400">
          <a:solidFill>
            <a:schemeClr val="tx2"/>
          </a:solidFill>
          <a:latin typeface="Arial" panose="020B0604020202020204" pitchFamily="34" charset="0"/>
        </a:defRPr>
      </a:lvl7pPr>
      <a:lvl8pPr marL="1371600" algn="ctr" rtl="0" eaLnBrk="0" fontAlgn="base" latinLnBrk="1">
        <a:spcBef>
          <a:spcPct val="0"/>
        </a:spcBef>
        <a:spcAft>
          <a:spcPct val="0"/>
        </a:spcAft>
        <a:defRPr sz="4400">
          <a:solidFill>
            <a:schemeClr val="tx2"/>
          </a:solidFill>
          <a:latin typeface="Arial" panose="020B0604020202020204" pitchFamily="34" charset="0"/>
        </a:defRPr>
      </a:lvl8pPr>
      <a:lvl9pPr marL="1828800" algn="ctr" rtl="0" eaLnBrk="0" fontAlgn="base" latinLnBrk="1">
        <a:spcBef>
          <a:spcPct val="0"/>
        </a:spcBef>
        <a:spcAft>
          <a:spcPct val="0"/>
        </a:spcAft>
        <a:defRPr sz="4400">
          <a:solidFill>
            <a:schemeClr val="tx2"/>
          </a:solidFill>
          <a:latin typeface="Arial" panose="020B0604020202020204" pitchFamily="34" charset="0"/>
        </a:defRPr>
      </a:lvl9pPr>
    </p:titleStyle>
    <p:bodyStyle>
      <a:lvl1pPr algn="l" rtl="0" eaLnBrk="0" fontAlgn="base" latinLnBrk="1">
        <a:spcBef>
          <a:spcPct val="20000"/>
        </a:spcBef>
        <a:spcAft>
          <a:spcPct val="0"/>
        </a:spcAft>
        <a:defRPr sz="3200" kern="1200">
          <a:solidFill>
            <a:schemeClr val="tx1"/>
          </a:solidFill>
          <a:latin typeface="+mn-lt"/>
          <a:ea typeface="+mn-ea"/>
          <a:cs typeface="+mn-cs"/>
        </a:defRPr>
      </a:lvl1pPr>
      <a:lvl2pPr algn="l" rtl="0" eaLnBrk="0" fontAlgn="base" latinLnBrk="1">
        <a:spcBef>
          <a:spcPct val="20000"/>
        </a:spcBef>
        <a:spcAft>
          <a:spcPct val="0"/>
        </a:spcAft>
        <a:defRPr sz="3200" kern="1200">
          <a:solidFill>
            <a:schemeClr val="tx1"/>
          </a:solidFill>
          <a:latin typeface="+mn-lt"/>
          <a:ea typeface="+mn-ea"/>
          <a:cs typeface="+mn-cs"/>
        </a:defRPr>
      </a:lvl2pPr>
      <a:lvl3pPr algn="l" rtl="0" eaLnBrk="0" fontAlgn="base" latinLnBrk="1">
        <a:spcBef>
          <a:spcPct val="20000"/>
        </a:spcBef>
        <a:spcAft>
          <a:spcPct val="0"/>
        </a:spcAft>
        <a:defRPr sz="3200" kern="1200">
          <a:solidFill>
            <a:schemeClr val="tx1"/>
          </a:solidFill>
          <a:latin typeface="+mn-lt"/>
          <a:ea typeface="+mn-ea"/>
          <a:cs typeface="+mn-cs"/>
        </a:defRPr>
      </a:lvl3pPr>
      <a:lvl4pPr algn="l" rtl="0" eaLnBrk="0" fontAlgn="base" latinLnBrk="1">
        <a:spcBef>
          <a:spcPct val="20000"/>
        </a:spcBef>
        <a:spcAft>
          <a:spcPct val="0"/>
        </a:spcAft>
        <a:defRPr sz="3200" kern="1200">
          <a:solidFill>
            <a:schemeClr val="tx1"/>
          </a:solidFill>
          <a:latin typeface="+mn-lt"/>
          <a:ea typeface="+mn-ea"/>
          <a:cs typeface="+mn-cs"/>
        </a:defRPr>
      </a:lvl4pPr>
      <a:lvl5pPr algn="l" rtl="0" eaLnBrk="0" fontAlgn="base" latinLnBrk="1">
        <a:spcBef>
          <a:spcPct val="20000"/>
        </a:spcBef>
        <a:spcAft>
          <a:spcPct val="0"/>
        </a:spcAft>
        <a:defRPr sz="3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91" name="矩形">
            <a:extLst>
              <a:ext uri="{FF2B5EF4-FFF2-40B4-BE49-F238E27FC236}">
                <a16:creationId xmlns:a16="http://schemas.microsoft.com/office/drawing/2014/main" id="{E9776459-282F-CE1B-6DA5-0EADFC7B6F38}"/>
              </a:ext>
            </a:extLst>
          </p:cNvPr>
          <p:cNvSpPr>
            <a:spLocks noChangeArrowheads="1"/>
          </p:cNvSpPr>
          <p:nvPr/>
        </p:nvSpPr>
        <p:spPr bwMode="auto">
          <a:xfrm>
            <a:off x="446088" y="457200"/>
            <a:ext cx="3703637" cy="95250"/>
          </a:xfrm>
          <a:prstGeom prst="rect">
            <a:avLst/>
          </a:prstGeom>
          <a:solidFill>
            <a:srgbClr val="465359"/>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592" name="矩形">
            <a:extLst>
              <a:ext uri="{FF2B5EF4-FFF2-40B4-BE49-F238E27FC236}">
                <a16:creationId xmlns:a16="http://schemas.microsoft.com/office/drawing/2014/main" id="{330D0B62-5F50-2B8C-D9A1-7A60FC7631FB}"/>
              </a:ext>
            </a:extLst>
          </p:cNvPr>
          <p:cNvSpPr>
            <a:spLocks noChangeArrowheads="1"/>
          </p:cNvSpPr>
          <p:nvPr/>
        </p:nvSpPr>
        <p:spPr bwMode="auto">
          <a:xfrm>
            <a:off x="8042275" y="454025"/>
            <a:ext cx="3702050" cy="98425"/>
          </a:xfrm>
          <a:prstGeom prst="rect">
            <a:avLst/>
          </a:prstGeom>
          <a:solidFill>
            <a:srgbClr val="969FA7"/>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593" name="矩形">
            <a:extLst>
              <a:ext uri="{FF2B5EF4-FFF2-40B4-BE49-F238E27FC236}">
                <a16:creationId xmlns:a16="http://schemas.microsoft.com/office/drawing/2014/main" id="{F92D3FA8-34DA-E0E4-6EB4-593FB918B509}"/>
              </a:ext>
            </a:extLst>
          </p:cNvPr>
          <p:cNvSpPr>
            <a:spLocks noChangeArrowheads="1"/>
          </p:cNvSpPr>
          <p:nvPr/>
        </p:nvSpPr>
        <p:spPr bwMode="auto">
          <a:xfrm>
            <a:off x="4241800" y="457200"/>
            <a:ext cx="3703638" cy="90488"/>
          </a:xfrm>
          <a:prstGeom prst="rect">
            <a:avLst/>
          </a:prstGeom>
          <a:solidFill>
            <a:srgbClr val="4F81BD"/>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7153" name="图片">
            <a:extLst>
              <a:ext uri="{FF2B5EF4-FFF2-40B4-BE49-F238E27FC236}">
                <a16:creationId xmlns:a16="http://schemas.microsoft.com/office/drawing/2014/main" id="{19FF26B4-98F9-8534-9C25-53567BCDCF59}"/>
              </a:ext>
            </a:extLst>
          </p:cNvPr>
          <p:cNvSpPr>
            <a:spLocks noChangeAspect="1" noChangeArrowheads="1"/>
          </p:cNvSpPr>
          <p:nvPr/>
        </p:nvSpPr>
        <p:spPr bwMode="auto">
          <a:xfrm>
            <a:off x="10485438" y="6437313"/>
            <a:ext cx="11255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594" name="文本框">
            <a:extLst>
              <a:ext uri="{FF2B5EF4-FFF2-40B4-BE49-F238E27FC236}">
                <a16:creationId xmlns:a16="http://schemas.microsoft.com/office/drawing/2014/main" id="{05AD1995-9B16-11E3-708D-7F6CA363AB68}"/>
              </a:ext>
            </a:extLst>
          </p:cNvPr>
          <p:cNvSpPr>
            <a:spLocks noGrp="1" noChangeArrowheads="1"/>
          </p:cNvSpPr>
          <p:nvPr>
            <p:ph type="title"/>
          </p:nvPr>
        </p:nvSpPr>
        <p:spPr bwMode="auto">
          <a:xfrm>
            <a:off x="581025" y="701675"/>
            <a:ext cx="11029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endParaRPr lang="zh-CN" altLang="en-US"/>
          </a:p>
        </p:txBody>
      </p:sp>
      <p:sp>
        <p:nvSpPr>
          <p:cNvPr id="1048595" name="文本框">
            <a:extLst>
              <a:ext uri="{FF2B5EF4-FFF2-40B4-BE49-F238E27FC236}">
                <a16:creationId xmlns:a16="http://schemas.microsoft.com/office/drawing/2014/main" id="{5B4941BC-84D0-CC41-87C7-049A47840D66}"/>
              </a:ext>
            </a:extLst>
          </p:cNvPr>
          <p:cNvSpPr>
            <a:spLocks noGrp="1" noChangeArrowheads="1"/>
          </p:cNvSpPr>
          <p:nvPr>
            <p:ph type="body"/>
          </p:nvPr>
        </p:nvSpPr>
        <p:spPr bwMode="auto">
          <a:xfrm>
            <a:off x="581025" y="1301750"/>
            <a:ext cx="1102995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the outline text format</a:t>
            </a:r>
          </a:p>
          <a:p>
            <a:pPr lvl="0"/>
            <a:r>
              <a:rPr lang="en-US" altLang="zh-CN"/>
              <a:t>Second Outline Level</a:t>
            </a:r>
          </a:p>
          <a:p>
            <a:pPr lvl="0"/>
            <a:r>
              <a:rPr lang="en-US" altLang="zh-CN"/>
              <a:t>Third Outline Level</a:t>
            </a:r>
          </a:p>
          <a:p>
            <a:pPr lvl="0"/>
            <a:r>
              <a:rPr lang="en-US" altLang="zh-CN"/>
              <a:t>Fourth Outline Level</a:t>
            </a:r>
          </a:p>
          <a:p>
            <a:pPr lvl="0"/>
            <a:r>
              <a:rPr lang="en-US" altLang="zh-CN"/>
              <a:t>Fifth Outline Level</a:t>
            </a:r>
          </a:p>
          <a:p>
            <a:pPr lvl="0"/>
            <a:r>
              <a:rPr lang="en-US" altLang="zh-CN"/>
              <a:t>Sixth Outline Level</a:t>
            </a:r>
          </a:p>
          <a:p>
            <a:pPr lvl="0"/>
            <a:r>
              <a:rPr lang="en-US" altLang="zh-CN"/>
              <a:t>Seventh Outline LevelClick to edit Master text styles</a:t>
            </a:r>
          </a:p>
          <a:p>
            <a:pPr lvl="0"/>
            <a:r>
              <a:rPr lang="en-US" altLang="zh-CN"/>
              <a:t>Second level</a:t>
            </a:r>
          </a:p>
          <a:p>
            <a:pPr lvl="0"/>
            <a:r>
              <a:rPr lang="en-US" altLang="zh-CN"/>
              <a:t>Third level</a:t>
            </a:r>
          </a:p>
          <a:p>
            <a:pPr lvl="0"/>
            <a:r>
              <a:rPr lang="en-US" altLang="zh-CN"/>
              <a:t>Fourth level</a:t>
            </a:r>
          </a:p>
          <a:p>
            <a:pPr lvl="0"/>
            <a:r>
              <a:rPr lang="en-US" altLang="zh-CN"/>
              <a:t>Fifth level</a:t>
            </a:r>
            <a:endParaRPr lang="zh-CN" altLang="en-US"/>
          </a:p>
        </p:txBody>
      </p:sp>
      <p:sp>
        <p:nvSpPr>
          <p:cNvPr id="1048596" name="文本框">
            <a:extLst>
              <a:ext uri="{FF2B5EF4-FFF2-40B4-BE49-F238E27FC236}">
                <a16:creationId xmlns:a16="http://schemas.microsoft.com/office/drawing/2014/main" id="{D7DFA5E1-432B-E02B-280D-81586D80C46B}"/>
              </a:ext>
            </a:extLst>
          </p:cNvPr>
          <p:cNvSpPr>
            <a:spLocks noGrp="1" noChangeArrowheads="1"/>
          </p:cNvSpPr>
          <p:nvPr>
            <p:ph type="dt"/>
          </p:nvPr>
        </p:nvSpPr>
        <p:spPr bwMode="auto">
          <a:xfrm>
            <a:off x="7605713" y="6424613"/>
            <a:ext cx="28448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latinLnBrk="1">
              <a:defRPr sz="900" b="1">
                <a:solidFill>
                  <a:srgbClr val="404040"/>
                </a:solidFill>
                <a:latin typeface="Franklin Gothic Book" panose="020B0503020102020204" pitchFamily="34" charset="0"/>
                <a:ea typeface="宋体" panose="02010600030101010101" pitchFamily="2" charset="-122"/>
              </a:defRPr>
            </a:lvl1pPr>
          </a:lstStyle>
          <a:p>
            <a:r>
              <a:rPr lang="en-US" altLang="zh-CN"/>
              <a:t>04/04/24</a:t>
            </a:r>
            <a:endParaRPr lang="zh-CN" altLang="en-US" sz="1400">
              <a:solidFill>
                <a:srgbClr val="000000"/>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rtl="0" eaLnBrk="0" fontAlgn="base" latinLnBrk="1">
        <a:spcBef>
          <a:spcPct val="0"/>
        </a:spcBef>
        <a:spcAft>
          <a:spcPct val="0"/>
        </a:spcAft>
        <a:defRPr sz="4400" kern="1200">
          <a:solidFill>
            <a:schemeClr val="tx2"/>
          </a:solidFill>
          <a:latin typeface="+mj-lt"/>
          <a:ea typeface="+mj-ea"/>
          <a:cs typeface="+mj-cs"/>
        </a:defRPr>
      </a:lvl1pPr>
      <a:lvl2pPr algn="ctr" rtl="0" eaLnBrk="0" fontAlgn="base" latinLnBrk="1">
        <a:spcBef>
          <a:spcPct val="0"/>
        </a:spcBef>
        <a:spcAft>
          <a:spcPct val="0"/>
        </a:spcAft>
        <a:defRPr sz="4400">
          <a:solidFill>
            <a:schemeClr val="tx2"/>
          </a:solidFill>
          <a:latin typeface="Arial" panose="020B0604020202020204" pitchFamily="34" charset="0"/>
        </a:defRPr>
      </a:lvl2pPr>
      <a:lvl3pPr algn="ctr" rtl="0" eaLnBrk="0" fontAlgn="base" latinLnBrk="1">
        <a:spcBef>
          <a:spcPct val="0"/>
        </a:spcBef>
        <a:spcAft>
          <a:spcPct val="0"/>
        </a:spcAft>
        <a:defRPr sz="4400">
          <a:solidFill>
            <a:schemeClr val="tx2"/>
          </a:solidFill>
          <a:latin typeface="Arial" panose="020B0604020202020204" pitchFamily="34" charset="0"/>
        </a:defRPr>
      </a:lvl3pPr>
      <a:lvl4pPr algn="ctr" rtl="0" eaLnBrk="0" fontAlgn="base" latinLnBrk="1">
        <a:spcBef>
          <a:spcPct val="0"/>
        </a:spcBef>
        <a:spcAft>
          <a:spcPct val="0"/>
        </a:spcAft>
        <a:defRPr sz="4400">
          <a:solidFill>
            <a:schemeClr val="tx2"/>
          </a:solidFill>
          <a:latin typeface="Arial" panose="020B0604020202020204" pitchFamily="34" charset="0"/>
        </a:defRPr>
      </a:lvl4pPr>
      <a:lvl5pPr algn="ctr" rtl="0" eaLnBrk="0" fontAlgn="base" latinLnBrk="1">
        <a:spcBef>
          <a:spcPct val="0"/>
        </a:spcBef>
        <a:spcAft>
          <a:spcPct val="0"/>
        </a:spcAft>
        <a:defRPr sz="4400">
          <a:solidFill>
            <a:schemeClr val="tx2"/>
          </a:solidFill>
          <a:latin typeface="Arial" panose="020B0604020202020204" pitchFamily="34" charset="0"/>
        </a:defRPr>
      </a:lvl5pPr>
      <a:lvl6pPr marL="457200" algn="ctr" rtl="0" eaLnBrk="0" fontAlgn="base" latinLnBrk="1">
        <a:spcBef>
          <a:spcPct val="0"/>
        </a:spcBef>
        <a:spcAft>
          <a:spcPct val="0"/>
        </a:spcAft>
        <a:defRPr sz="4400">
          <a:solidFill>
            <a:schemeClr val="tx2"/>
          </a:solidFill>
          <a:latin typeface="Arial" panose="020B0604020202020204" pitchFamily="34" charset="0"/>
        </a:defRPr>
      </a:lvl6pPr>
      <a:lvl7pPr marL="914400" algn="ctr" rtl="0" eaLnBrk="0" fontAlgn="base" latinLnBrk="1">
        <a:spcBef>
          <a:spcPct val="0"/>
        </a:spcBef>
        <a:spcAft>
          <a:spcPct val="0"/>
        </a:spcAft>
        <a:defRPr sz="4400">
          <a:solidFill>
            <a:schemeClr val="tx2"/>
          </a:solidFill>
          <a:latin typeface="Arial" panose="020B0604020202020204" pitchFamily="34" charset="0"/>
        </a:defRPr>
      </a:lvl7pPr>
      <a:lvl8pPr marL="1371600" algn="ctr" rtl="0" eaLnBrk="0" fontAlgn="base" latinLnBrk="1">
        <a:spcBef>
          <a:spcPct val="0"/>
        </a:spcBef>
        <a:spcAft>
          <a:spcPct val="0"/>
        </a:spcAft>
        <a:defRPr sz="4400">
          <a:solidFill>
            <a:schemeClr val="tx2"/>
          </a:solidFill>
          <a:latin typeface="Arial" panose="020B0604020202020204" pitchFamily="34" charset="0"/>
        </a:defRPr>
      </a:lvl8pPr>
      <a:lvl9pPr marL="1828800" algn="ctr" rtl="0" eaLnBrk="0" fontAlgn="base" latinLnBrk="1">
        <a:spcBef>
          <a:spcPct val="0"/>
        </a:spcBef>
        <a:spcAft>
          <a:spcPct val="0"/>
        </a:spcAft>
        <a:defRPr sz="4400">
          <a:solidFill>
            <a:schemeClr val="tx2"/>
          </a:solidFill>
          <a:latin typeface="Arial" panose="020B0604020202020204" pitchFamily="34" charset="0"/>
        </a:defRPr>
      </a:lvl9pPr>
    </p:titleStyle>
    <p:bodyStyle>
      <a:lvl1pPr algn="l" rtl="0" eaLnBrk="0" fontAlgn="base" latinLnBrk="1">
        <a:spcBef>
          <a:spcPct val="20000"/>
        </a:spcBef>
        <a:spcAft>
          <a:spcPct val="0"/>
        </a:spcAft>
        <a:defRPr sz="3200" kern="1200">
          <a:solidFill>
            <a:schemeClr val="tx1"/>
          </a:solidFill>
          <a:latin typeface="+mn-lt"/>
          <a:ea typeface="+mn-ea"/>
          <a:cs typeface="+mn-cs"/>
        </a:defRPr>
      </a:lvl1pPr>
      <a:lvl2pPr algn="l" rtl="0" eaLnBrk="0" fontAlgn="base" latinLnBrk="1">
        <a:spcBef>
          <a:spcPct val="20000"/>
        </a:spcBef>
        <a:spcAft>
          <a:spcPct val="0"/>
        </a:spcAft>
        <a:defRPr sz="3200" kern="1200">
          <a:solidFill>
            <a:schemeClr val="tx1"/>
          </a:solidFill>
          <a:latin typeface="+mn-lt"/>
          <a:ea typeface="+mn-ea"/>
          <a:cs typeface="+mn-cs"/>
        </a:defRPr>
      </a:lvl2pPr>
      <a:lvl3pPr algn="l" rtl="0" eaLnBrk="0" fontAlgn="base" latinLnBrk="1">
        <a:spcBef>
          <a:spcPct val="20000"/>
        </a:spcBef>
        <a:spcAft>
          <a:spcPct val="0"/>
        </a:spcAft>
        <a:defRPr sz="3200" kern="1200">
          <a:solidFill>
            <a:schemeClr val="tx1"/>
          </a:solidFill>
          <a:latin typeface="+mn-lt"/>
          <a:ea typeface="+mn-ea"/>
          <a:cs typeface="+mn-cs"/>
        </a:defRPr>
      </a:lvl3pPr>
      <a:lvl4pPr algn="l" rtl="0" eaLnBrk="0" fontAlgn="base" latinLnBrk="1">
        <a:spcBef>
          <a:spcPct val="20000"/>
        </a:spcBef>
        <a:spcAft>
          <a:spcPct val="0"/>
        </a:spcAft>
        <a:defRPr sz="3200" kern="1200">
          <a:solidFill>
            <a:schemeClr val="tx1"/>
          </a:solidFill>
          <a:latin typeface="+mn-lt"/>
          <a:ea typeface="+mn-ea"/>
          <a:cs typeface="+mn-cs"/>
        </a:defRPr>
      </a:lvl4pPr>
      <a:lvl5pPr algn="l" rtl="0" eaLnBrk="0" fontAlgn="base" latinLnBrk="1">
        <a:spcBef>
          <a:spcPct val="20000"/>
        </a:spcBef>
        <a:spcAft>
          <a:spcPct val="0"/>
        </a:spcAft>
        <a:defRPr sz="3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97" name="矩形">
            <a:extLst>
              <a:ext uri="{FF2B5EF4-FFF2-40B4-BE49-F238E27FC236}">
                <a16:creationId xmlns:a16="http://schemas.microsoft.com/office/drawing/2014/main" id="{793F00EA-CB11-7D45-4FB8-033B5E2D1E85}"/>
              </a:ext>
            </a:extLst>
          </p:cNvPr>
          <p:cNvSpPr>
            <a:spLocks noChangeArrowheads="1"/>
          </p:cNvSpPr>
          <p:nvPr/>
        </p:nvSpPr>
        <p:spPr bwMode="auto">
          <a:xfrm>
            <a:off x="446088" y="457200"/>
            <a:ext cx="3703637" cy="95250"/>
          </a:xfrm>
          <a:prstGeom prst="rect">
            <a:avLst/>
          </a:prstGeom>
          <a:solidFill>
            <a:srgbClr val="465359"/>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598" name="矩形">
            <a:extLst>
              <a:ext uri="{FF2B5EF4-FFF2-40B4-BE49-F238E27FC236}">
                <a16:creationId xmlns:a16="http://schemas.microsoft.com/office/drawing/2014/main" id="{812D2F10-0E1C-03E6-30DD-EB88650AE2DF}"/>
              </a:ext>
            </a:extLst>
          </p:cNvPr>
          <p:cNvSpPr>
            <a:spLocks noChangeArrowheads="1"/>
          </p:cNvSpPr>
          <p:nvPr/>
        </p:nvSpPr>
        <p:spPr bwMode="auto">
          <a:xfrm>
            <a:off x="8042275" y="454025"/>
            <a:ext cx="3702050" cy="98425"/>
          </a:xfrm>
          <a:prstGeom prst="rect">
            <a:avLst/>
          </a:prstGeom>
          <a:solidFill>
            <a:srgbClr val="969FA7"/>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599" name="矩形">
            <a:extLst>
              <a:ext uri="{FF2B5EF4-FFF2-40B4-BE49-F238E27FC236}">
                <a16:creationId xmlns:a16="http://schemas.microsoft.com/office/drawing/2014/main" id="{F1EC0FFA-670B-7BB8-CDFB-CC1BBC3ADEF6}"/>
              </a:ext>
            </a:extLst>
          </p:cNvPr>
          <p:cNvSpPr>
            <a:spLocks noChangeArrowheads="1"/>
          </p:cNvSpPr>
          <p:nvPr/>
        </p:nvSpPr>
        <p:spPr bwMode="auto">
          <a:xfrm>
            <a:off x="4241800" y="457200"/>
            <a:ext cx="3703638" cy="90488"/>
          </a:xfrm>
          <a:prstGeom prst="rect">
            <a:avLst/>
          </a:prstGeom>
          <a:solidFill>
            <a:srgbClr val="4F81BD"/>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7154" name="图片">
            <a:extLst>
              <a:ext uri="{FF2B5EF4-FFF2-40B4-BE49-F238E27FC236}">
                <a16:creationId xmlns:a16="http://schemas.microsoft.com/office/drawing/2014/main" id="{20A138B4-BF31-E601-1FEB-28B26A09327C}"/>
              </a:ext>
            </a:extLst>
          </p:cNvPr>
          <p:cNvSpPr>
            <a:spLocks noChangeAspect="1" noChangeArrowheads="1"/>
          </p:cNvSpPr>
          <p:nvPr/>
        </p:nvSpPr>
        <p:spPr bwMode="auto">
          <a:xfrm>
            <a:off x="10485438" y="6437313"/>
            <a:ext cx="11255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824" name="文本框">
            <a:extLst>
              <a:ext uri="{FF2B5EF4-FFF2-40B4-BE49-F238E27FC236}">
                <a16:creationId xmlns:a16="http://schemas.microsoft.com/office/drawing/2014/main" id="{320FD608-F06C-D6E4-154C-D0710514B380}"/>
              </a:ext>
            </a:extLst>
          </p:cNvPr>
          <p:cNvSpPr>
            <a:spLocks noGrp="1" noChangeArrowheads="1"/>
          </p:cNvSpPr>
          <p:nvPr>
            <p:ph type="title"/>
          </p:nvPr>
        </p:nvSpPr>
        <p:spPr bwMode="auto">
          <a:xfrm>
            <a:off x="581025" y="701675"/>
            <a:ext cx="11029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endParaRPr lang="zh-CN" altLang="en-US"/>
          </a:p>
        </p:txBody>
      </p:sp>
      <p:sp>
        <p:nvSpPr>
          <p:cNvPr id="1048826" name="文本框">
            <a:extLst>
              <a:ext uri="{FF2B5EF4-FFF2-40B4-BE49-F238E27FC236}">
                <a16:creationId xmlns:a16="http://schemas.microsoft.com/office/drawing/2014/main" id="{1458C1AB-3C8A-E7D0-BEA7-522D861CCD99}"/>
              </a:ext>
            </a:extLst>
          </p:cNvPr>
          <p:cNvSpPr>
            <a:spLocks noGrp="1" noChangeArrowheads="1"/>
          </p:cNvSpPr>
          <p:nvPr>
            <p:ph type="body"/>
          </p:nvPr>
        </p:nvSpPr>
        <p:spPr bwMode="auto">
          <a:xfrm>
            <a:off x="581025" y="1301750"/>
            <a:ext cx="1102995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the outline text format</a:t>
            </a:r>
          </a:p>
          <a:p>
            <a:pPr lvl="0"/>
            <a:r>
              <a:rPr lang="en-US" altLang="zh-CN"/>
              <a:t>Second Outline Level</a:t>
            </a:r>
          </a:p>
          <a:p>
            <a:pPr lvl="0"/>
            <a:r>
              <a:rPr lang="en-US" altLang="zh-CN"/>
              <a:t>Third Outline Level</a:t>
            </a:r>
          </a:p>
          <a:p>
            <a:pPr lvl="0"/>
            <a:r>
              <a:rPr lang="en-US" altLang="zh-CN"/>
              <a:t>Fourth Outline Level</a:t>
            </a:r>
          </a:p>
          <a:p>
            <a:pPr lvl="0"/>
            <a:r>
              <a:rPr lang="en-US" altLang="zh-CN"/>
              <a:t>Fifth Outline Level</a:t>
            </a:r>
          </a:p>
          <a:p>
            <a:pPr lvl="0"/>
            <a:r>
              <a:rPr lang="en-US" altLang="zh-CN"/>
              <a:t>Sixth Outline Level</a:t>
            </a:r>
          </a:p>
          <a:p>
            <a:pPr lvl="0"/>
            <a:r>
              <a:rPr lang="en-US" altLang="zh-CN"/>
              <a:t>Seventh Outline LevelClick to edit Master text styles</a:t>
            </a:r>
          </a:p>
          <a:p>
            <a:pPr lvl="0"/>
            <a:r>
              <a:rPr lang="en-US" altLang="zh-CN"/>
              <a:t>Second level</a:t>
            </a:r>
          </a:p>
          <a:p>
            <a:pPr lvl="0"/>
            <a:r>
              <a:rPr lang="en-US" altLang="zh-CN"/>
              <a:t>Third level</a:t>
            </a:r>
          </a:p>
          <a:p>
            <a:pPr lvl="0"/>
            <a:r>
              <a:rPr lang="en-US" altLang="zh-CN"/>
              <a:t>Fourth level</a:t>
            </a:r>
          </a:p>
          <a:p>
            <a:pPr lvl="0"/>
            <a:r>
              <a:rPr lang="en-US" altLang="zh-CN"/>
              <a:t>Fifth level</a:t>
            </a:r>
            <a:endParaRPr lang="zh-CN" altLang="en-US"/>
          </a:p>
        </p:txBody>
      </p:sp>
      <p:sp>
        <p:nvSpPr>
          <p:cNvPr id="1048828" name="文本框">
            <a:extLst>
              <a:ext uri="{FF2B5EF4-FFF2-40B4-BE49-F238E27FC236}">
                <a16:creationId xmlns:a16="http://schemas.microsoft.com/office/drawing/2014/main" id="{8F3226B5-5A06-60D9-9AFB-39B9F28B9946}"/>
              </a:ext>
            </a:extLst>
          </p:cNvPr>
          <p:cNvSpPr>
            <a:spLocks noGrp="1" noChangeArrowheads="1"/>
          </p:cNvSpPr>
          <p:nvPr>
            <p:ph type="dt"/>
          </p:nvPr>
        </p:nvSpPr>
        <p:spPr bwMode="auto">
          <a:xfrm>
            <a:off x="7605713" y="6424613"/>
            <a:ext cx="28448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latinLnBrk="1">
              <a:defRPr sz="900" b="1">
                <a:solidFill>
                  <a:srgbClr val="404040"/>
                </a:solidFill>
                <a:latin typeface="Franklin Gothic Book" panose="020B0503020102020204" pitchFamily="34" charset="0"/>
                <a:ea typeface="宋体" panose="02010600030101010101" pitchFamily="2" charset="-122"/>
              </a:defRPr>
            </a:lvl1pPr>
          </a:lstStyle>
          <a:p>
            <a:r>
              <a:rPr lang="en-US" altLang="zh-CN"/>
              <a:t>04/04/24</a:t>
            </a:r>
            <a:endParaRPr lang="zh-CN" altLang="en-US" sz="1400">
              <a:solidFill>
                <a:srgbClr val="000000"/>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lvl1pPr algn="ctr" rtl="0" eaLnBrk="0" fontAlgn="base" latinLnBrk="1">
        <a:spcBef>
          <a:spcPct val="0"/>
        </a:spcBef>
        <a:spcAft>
          <a:spcPct val="0"/>
        </a:spcAft>
        <a:defRPr sz="4400" kern="1200">
          <a:solidFill>
            <a:schemeClr val="tx2"/>
          </a:solidFill>
          <a:latin typeface="+mj-lt"/>
          <a:ea typeface="+mj-ea"/>
          <a:cs typeface="+mj-cs"/>
        </a:defRPr>
      </a:lvl1pPr>
      <a:lvl2pPr algn="ctr" rtl="0" eaLnBrk="0" fontAlgn="base" latinLnBrk="1">
        <a:spcBef>
          <a:spcPct val="0"/>
        </a:spcBef>
        <a:spcAft>
          <a:spcPct val="0"/>
        </a:spcAft>
        <a:defRPr sz="4400">
          <a:solidFill>
            <a:schemeClr val="tx2"/>
          </a:solidFill>
          <a:latin typeface="Arial" panose="020B0604020202020204" pitchFamily="34" charset="0"/>
        </a:defRPr>
      </a:lvl2pPr>
      <a:lvl3pPr algn="ctr" rtl="0" eaLnBrk="0" fontAlgn="base" latinLnBrk="1">
        <a:spcBef>
          <a:spcPct val="0"/>
        </a:spcBef>
        <a:spcAft>
          <a:spcPct val="0"/>
        </a:spcAft>
        <a:defRPr sz="4400">
          <a:solidFill>
            <a:schemeClr val="tx2"/>
          </a:solidFill>
          <a:latin typeface="Arial" panose="020B0604020202020204" pitchFamily="34" charset="0"/>
        </a:defRPr>
      </a:lvl3pPr>
      <a:lvl4pPr algn="ctr" rtl="0" eaLnBrk="0" fontAlgn="base" latinLnBrk="1">
        <a:spcBef>
          <a:spcPct val="0"/>
        </a:spcBef>
        <a:spcAft>
          <a:spcPct val="0"/>
        </a:spcAft>
        <a:defRPr sz="4400">
          <a:solidFill>
            <a:schemeClr val="tx2"/>
          </a:solidFill>
          <a:latin typeface="Arial" panose="020B0604020202020204" pitchFamily="34" charset="0"/>
        </a:defRPr>
      </a:lvl4pPr>
      <a:lvl5pPr algn="ctr" rtl="0" eaLnBrk="0" fontAlgn="base" latinLnBrk="1">
        <a:spcBef>
          <a:spcPct val="0"/>
        </a:spcBef>
        <a:spcAft>
          <a:spcPct val="0"/>
        </a:spcAft>
        <a:defRPr sz="4400">
          <a:solidFill>
            <a:schemeClr val="tx2"/>
          </a:solidFill>
          <a:latin typeface="Arial" panose="020B0604020202020204" pitchFamily="34" charset="0"/>
        </a:defRPr>
      </a:lvl5pPr>
      <a:lvl6pPr marL="457200" algn="ctr" rtl="0" eaLnBrk="0" fontAlgn="base" latinLnBrk="1">
        <a:spcBef>
          <a:spcPct val="0"/>
        </a:spcBef>
        <a:spcAft>
          <a:spcPct val="0"/>
        </a:spcAft>
        <a:defRPr sz="4400">
          <a:solidFill>
            <a:schemeClr val="tx2"/>
          </a:solidFill>
          <a:latin typeface="Arial" panose="020B0604020202020204" pitchFamily="34" charset="0"/>
        </a:defRPr>
      </a:lvl6pPr>
      <a:lvl7pPr marL="914400" algn="ctr" rtl="0" eaLnBrk="0" fontAlgn="base" latinLnBrk="1">
        <a:spcBef>
          <a:spcPct val="0"/>
        </a:spcBef>
        <a:spcAft>
          <a:spcPct val="0"/>
        </a:spcAft>
        <a:defRPr sz="4400">
          <a:solidFill>
            <a:schemeClr val="tx2"/>
          </a:solidFill>
          <a:latin typeface="Arial" panose="020B0604020202020204" pitchFamily="34" charset="0"/>
        </a:defRPr>
      </a:lvl7pPr>
      <a:lvl8pPr marL="1371600" algn="ctr" rtl="0" eaLnBrk="0" fontAlgn="base" latinLnBrk="1">
        <a:spcBef>
          <a:spcPct val="0"/>
        </a:spcBef>
        <a:spcAft>
          <a:spcPct val="0"/>
        </a:spcAft>
        <a:defRPr sz="4400">
          <a:solidFill>
            <a:schemeClr val="tx2"/>
          </a:solidFill>
          <a:latin typeface="Arial" panose="020B0604020202020204" pitchFamily="34" charset="0"/>
        </a:defRPr>
      </a:lvl8pPr>
      <a:lvl9pPr marL="1828800" algn="ctr" rtl="0" eaLnBrk="0" fontAlgn="base" latinLnBrk="1">
        <a:spcBef>
          <a:spcPct val="0"/>
        </a:spcBef>
        <a:spcAft>
          <a:spcPct val="0"/>
        </a:spcAft>
        <a:defRPr sz="4400">
          <a:solidFill>
            <a:schemeClr val="tx2"/>
          </a:solidFill>
          <a:latin typeface="Arial" panose="020B0604020202020204" pitchFamily="34" charset="0"/>
        </a:defRPr>
      </a:lvl9pPr>
    </p:titleStyle>
    <p:bodyStyle>
      <a:lvl1pPr algn="l" rtl="0" eaLnBrk="0" fontAlgn="base" latinLnBrk="1">
        <a:spcBef>
          <a:spcPct val="20000"/>
        </a:spcBef>
        <a:spcAft>
          <a:spcPct val="0"/>
        </a:spcAft>
        <a:defRPr sz="3200" kern="1200">
          <a:solidFill>
            <a:schemeClr val="tx1"/>
          </a:solidFill>
          <a:latin typeface="+mn-lt"/>
          <a:ea typeface="+mn-ea"/>
          <a:cs typeface="+mn-cs"/>
        </a:defRPr>
      </a:lvl1pPr>
      <a:lvl2pPr algn="l" rtl="0" eaLnBrk="0" fontAlgn="base" latinLnBrk="1">
        <a:spcBef>
          <a:spcPct val="20000"/>
        </a:spcBef>
        <a:spcAft>
          <a:spcPct val="0"/>
        </a:spcAft>
        <a:defRPr sz="3200" kern="1200">
          <a:solidFill>
            <a:schemeClr val="tx1"/>
          </a:solidFill>
          <a:latin typeface="+mn-lt"/>
          <a:ea typeface="+mn-ea"/>
          <a:cs typeface="+mn-cs"/>
        </a:defRPr>
      </a:lvl2pPr>
      <a:lvl3pPr algn="l" rtl="0" eaLnBrk="0" fontAlgn="base" latinLnBrk="1">
        <a:spcBef>
          <a:spcPct val="20000"/>
        </a:spcBef>
        <a:spcAft>
          <a:spcPct val="0"/>
        </a:spcAft>
        <a:defRPr sz="3200" kern="1200">
          <a:solidFill>
            <a:schemeClr val="tx1"/>
          </a:solidFill>
          <a:latin typeface="+mn-lt"/>
          <a:ea typeface="+mn-ea"/>
          <a:cs typeface="+mn-cs"/>
        </a:defRPr>
      </a:lvl3pPr>
      <a:lvl4pPr algn="l" rtl="0" eaLnBrk="0" fontAlgn="base" latinLnBrk="1">
        <a:spcBef>
          <a:spcPct val="20000"/>
        </a:spcBef>
        <a:spcAft>
          <a:spcPct val="0"/>
        </a:spcAft>
        <a:defRPr sz="3200" kern="1200">
          <a:solidFill>
            <a:schemeClr val="tx1"/>
          </a:solidFill>
          <a:latin typeface="+mn-lt"/>
          <a:ea typeface="+mn-ea"/>
          <a:cs typeface="+mn-cs"/>
        </a:defRPr>
      </a:lvl4pPr>
      <a:lvl5pPr algn="l" rtl="0" eaLnBrk="0" fontAlgn="base" latinLnBrk="1">
        <a:spcBef>
          <a:spcPct val="20000"/>
        </a:spcBef>
        <a:spcAft>
          <a:spcPct val="0"/>
        </a:spcAft>
        <a:defRPr sz="3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707" name="矩形">
            <a:extLst>
              <a:ext uri="{FF2B5EF4-FFF2-40B4-BE49-F238E27FC236}">
                <a16:creationId xmlns:a16="http://schemas.microsoft.com/office/drawing/2014/main" id="{4A7E0112-561D-8930-3D4D-DCE2F855BD67}"/>
              </a:ext>
            </a:extLst>
          </p:cNvPr>
          <p:cNvSpPr>
            <a:spLocks noChangeArrowheads="1"/>
          </p:cNvSpPr>
          <p:nvPr/>
        </p:nvSpPr>
        <p:spPr bwMode="auto">
          <a:xfrm>
            <a:off x="446088" y="457200"/>
            <a:ext cx="3703637" cy="95250"/>
          </a:xfrm>
          <a:prstGeom prst="rect">
            <a:avLst/>
          </a:prstGeom>
          <a:solidFill>
            <a:srgbClr val="465359"/>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708" name="矩形">
            <a:extLst>
              <a:ext uri="{FF2B5EF4-FFF2-40B4-BE49-F238E27FC236}">
                <a16:creationId xmlns:a16="http://schemas.microsoft.com/office/drawing/2014/main" id="{76735B5B-EDC0-A188-A41F-F852EF5CE78E}"/>
              </a:ext>
            </a:extLst>
          </p:cNvPr>
          <p:cNvSpPr>
            <a:spLocks noChangeArrowheads="1"/>
          </p:cNvSpPr>
          <p:nvPr/>
        </p:nvSpPr>
        <p:spPr bwMode="auto">
          <a:xfrm>
            <a:off x="8042275" y="454025"/>
            <a:ext cx="3702050" cy="98425"/>
          </a:xfrm>
          <a:prstGeom prst="rect">
            <a:avLst/>
          </a:prstGeom>
          <a:solidFill>
            <a:srgbClr val="969FA7"/>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709" name="矩形">
            <a:extLst>
              <a:ext uri="{FF2B5EF4-FFF2-40B4-BE49-F238E27FC236}">
                <a16:creationId xmlns:a16="http://schemas.microsoft.com/office/drawing/2014/main" id="{FF7EA81D-B3A1-EA57-FB17-E55CC0C4F737}"/>
              </a:ext>
            </a:extLst>
          </p:cNvPr>
          <p:cNvSpPr>
            <a:spLocks noChangeArrowheads="1"/>
          </p:cNvSpPr>
          <p:nvPr/>
        </p:nvSpPr>
        <p:spPr bwMode="auto">
          <a:xfrm>
            <a:off x="4241800" y="457200"/>
            <a:ext cx="3703638" cy="90488"/>
          </a:xfrm>
          <a:prstGeom prst="rect">
            <a:avLst/>
          </a:prstGeom>
          <a:solidFill>
            <a:srgbClr val="4F81BD"/>
          </a:solidFill>
          <a:ln>
            <a:noFill/>
          </a:ln>
          <a:effectLst>
            <a:outerShdw dist="25400" dir="5400000" rotWithShape="0">
              <a:srgbClr val="000000">
                <a:alpha val="5450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7156" name="图片">
            <a:extLst>
              <a:ext uri="{FF2B5EF4-FFF2-40B4-BE49-F238E27FC236}">
                <a16:creationId xmlns:a16="http://schemas.microsoft.com/office/drawing/2014/main" id="{C13E2D7C-265C-1936-FD20-CC83FBBCCB3B}"/>
              </a:ext>
            </a:extLst>
          </p:cNvPr>
          <p:cNvSpPr>
            <a:spLocks noChangeAspect="1" noChangeArrowheads="1"/>
          </p:cNvSpPr>
          <p:nvPr/>
        </p:nvSpPr>
        <p:spPr bwMode="auto">
          <a:xfrm>
            <a:off x="10485438" y="6437313"/>
            <a:ext cx="11255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8710" name="文本框">
            <a:extLst>
              <a:ext uri="{FF2B5EF4-FFF2-40B4-BE49-F238E27FC236}">
                <a16:creationId xmlns:a16="http://schemas.microsoft.com/office/drawing/2014/main" id="{198D5667-C528-FBA7-6760-0AE54BA2C193}"/>
              </a:ext>
            </a:extLst>
          </p:cNvPr>
          <p:cNvSpPr>
            <a:spLocks noGrp="1" noChangeArrowheads="1"/>
          </p:cNvSpPr>
          <p:nvPr>
            <p:ph type="title"/>
          </p:nvPr>
        </p:nvSpPr>
        <p:spPr bwMode="auto">
          <a:xfrm>
            <a:off x="576263" y="730250"/>
            <a:ext cx="110283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endParaRPr lang="zh-CN" altLang="en-US"/>
          </a:p>
        </p:txBody>
      </p:sp>
      <p:sp>
        <p:nvSpPr>
          <p:cNvPr id="1048711" name="文本框">
            <a:extLst>
              <a:ext uri="{FF2B5EF4-FFF2-40B4-BE49-F238E27FC236}">
                <a16:creationId xmlns:a16="http://schemas.microsoft.com/office/drawing/2014/main" id="{DD05414F-934B-DB38-B551-31DB30A7157B}"/>
              </a:ext>
            </a:extLst>
          </p:cNvPr>
          <p:cNvSpPr>
            <a:spLocks noGrp="1" noChangeArrowheads="1"/>
          </p:cNvSpPr>
          <p:nvPr>
            <p:ph type="dt"/>
          </p:nvPr>
        </p:nvSpPr>
        <p:spPr bwMode="auto">
          <a:xfrm>
            <a:off x="7605713" y="6424613"/>
            <a:ext cx="28448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latinLnBrk="1">
              <a:defRPr sz="900" b="1">
                <a:solidFill>
                  <a:srgbClr val="404040"/>
                </a:solidFill>
                <a:latin typeface="Franklin Gothic Book" panose="020B0503020102020204" pitchFamily="34" charset="0"/>
                <a:ea typeface="宋体" panose="02010600030101010101" pitchFamily="2" charset="-122"/>
              </a:defRPr>
            </a:lvl1pPr>
          </a:lstStyle>
          <a:p>
            <a:r>
              <a:rPr lang="en-US" altLang="zh-CN"/>
              <a:t>04/04/24</a:t>
            </a:r>
            <a:endParaRPr lang="zh-CN" altLang="en-US" sz="1400">
              <a:solidFill>
                <a:srgbClr val="000000"/>
              </a:solidFill>
              <a:latin typeface="Times New Roman" panose="02020603050405020304" pitchFamily="18" charset="0"/>
            </a:endParaRPr>
          </a:p>
        </p:txBody>
      </p:sp>
      <p:sp>
        <p:nvSpPr>
          <p:cNvPr id="1048712" name="文本框">
            <a:extLst>
              <a:ext uri="{FF2B5EF4-FFF2-40B4-BE49-F238E27FC236}">
                <a16:creationId xmlns:a16="http://schemas.microsoft.com/office/drawing/2014/main" id="{22565C46-BA7D-93D3-45C4-899D9124C650}"/>
              </a:ext>
            </a:extLst>
          </p:cNvPr>
          <p:cNvSpPr>
            <a:spLocks noGrp="1" noChangeArrowheads="1"/>
          </p:cNvSpPr>
          <p:nvPr>
            <p:ph type="ftr"/>
          </p:nvPr>
        </p:nvSpPr>
        <p:spPr bwMode="auto">
          <a:xfrm>
            <a:off x="581025" y="6424613"/>
            <a:ext cx="69167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5000" rIns="90000" bIns="45000" numCol="1" anchor="t" anchorCtr="0" compatLnSpc="1">
            <a:prstTxWarp prst="textNoShape">
              <a:avLst/>
            </a:prstTxWarp>
          </a:bodyPr>
          <a:lstStyle>
            <a:lvl1pPr eaLnBrk="0" latinLnBrk="1">
              <a:defRPr>
                <a:ea typeface="宋体" panose="02010600030101010101" pitchFamily="2" charset="-122"/>
              </a:defRPr>
            </a:lvl1pPr>
          </a:lstStyle>
          <a:p>
            <a:endParaRPr lang="zh-CN" altLang="en-US"/>
          </a:p>
        </p:txBody>
      </p:sp>
      <p:sp>
        <p:nvSpPr>
          <p:cNvPr id="1048713" name="文本框">
            <a:extLst>
              <a:ext uri="{FF2B5EF4-FFF2-40B4-BE49-F238E27FC236}">
                <a16:creationId xmlns:a16="http://schemas.microsoft.com/office/drawing/2014/main" id="{179FC43F-C4D1-2E40-14C8-F1EA67C89D53}"/>
              </a:ext>
            </a:extLst>
          </p:cNvPr>
          <p:cNvSpPr>
            <a:spLocks noGrp="1" noChangeArrowheads="1"/>
          </p:cNvSpPr>
          <p:nvPr>
            <p:ph type="sldNum"/>
          </p:nvPr>
        </p:nvSpPr>
        <p:spPr bwMode="auto">
          <a:xfrm>
            <a:off x="10558463" y="6424613"/>
            <a:ext cx="10525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1048714" name="文本框">
            <a:extLst>
              <a:ext uri="{FF2B5EF4-FFF2-40B4-BE49-F238E27FC236}">
                <a16:creationId xmlns:a16="http://schemas.microsoft.com/office/drawing/2014/main" id="{1BDC1A2C-C97B-651C-189C-5643C3D20DF4}"/>
              </a:ext>
            </a:extLst>
          </p:cNvPr>
          <p:cNvSpPr>
            <a:spLocks noGrp="1" noChangeArrowheads="1"/>
          </p:cNvSpPr>
          <p:nvPr>
            <p:ph type="body"/>
          </p:nvPr>
        </p:nvSpPr>
        <p:spPr bwMode="auto">
          <a:xfrm>
            <a:off x="609600" y="1604963"/>
            <a:ext cx="10972800" cy="397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sldNum="0" hdr="0" ftr="0" dt="0"/>
  <p:txStyles>
    <p:titleStyle>
      <a:lvl1pPr algn="ctr" rtl="0" eaLnBrk="0" fontAlgn="base" latinLnBrk="1">
        <a:spcBef>
          <a:spcPct val="0"/>
        </a:spcBef>
        <a:spcAft>
          <a:spcPct val="0"/>
        </a:spcAft>
        <a:defRPr sz="4400" kern="1200">
          <a:solidFill>
            <a:schemeClr val="tx2"/>
          </a:solidFill>
          <a:latin typeface="+mj-lt"/>
          <a:ea typeface="+mj-ea"/>
          <a:cs typeface="+mj-cs"/>
        </a:defRPr>
      </a:lvl1pPr>
      <a:lvl2pPr algn="ctr" rtl="0" eaLnBrk="0" fontAlgn="base" latinLnBrk="1">
        <a:spcBef>
          <a:spcPct val="0"/>
        </a:spcBef>
        <a:spcAft>
          <a:spcPct val="0"/>
        </a:spcAft>
        <a:defRPr sz="4400">
          <a:solidFill>
            <a:schemeClr val="tx2"/>
          </a:solidFill>
          <a:latin typeface="Arial" panose="020B0604020202020204" pitchFamily="34" charset="0"/>
        </a:defRPr>
      </a:lvl2pPr>
      <a:lvl3pPr algn="ctr" rtl="0" eaLnBrk="0" fontAlgn="base" latinLnBrk="1">
        <a:spcBef>
          <a:spcPct val="0"/>
        </a:spcBef>
        <a:spcAft>
          <a:spcPct val="0"/>
        </a:spcAft>
        <a:defRPr sz="4400">
          <a:solidFill>
            <a:schemeClr val="tx2"/>
          </a:solidFill>
          <a:latin typeface="Arial" panose="020B0604020202020204" pitchFamily="34" charset="0"/>
        </a:defRPr>
      </a:lvl3pPr>
      <a:lvl4pPr algn="ctr" rtl="0" eaLnBrk="0" fontAlgn="base" latinLnBrk="1">
        <a:spcBef>
          <a:spcPct val="0"/>
        </a:spcBef>
        <a:spcAft>
          <a:spcPct val="0"/>
        </a:spcAft>
        <a:defRPr sz="4400">
          <a:solidFill>
            <a:schemeClr val="tx2"/>
          </a:solidFill>
          <a:latin typeface="Arial" panose="020B0604020202020204" pitchFamily="34" charset="0"/>
        </a:defRPr>
      </a:lvl4pPr>
      <a:lvl5pPr algn="ctr" rtl="0" eaLnBrk="0" fontAlgn="base" latinLnBrk="1">
        <a:spcBef>
          <a:spcPct val="0"/>
        </a:spcBef>
        <a:spcAft>
          <a:spcPct val="0"/>
        </a:spcAft>
        <a:defRPr sz="4400">
          <a:solidFill>
            <a:schemeClr val="tx2"/>
          </a:solidFill>
          <a:latin typeface="Arial" panose="020B0604020202020204" pitchFamily="34" charset="0"/>
        </a:defRPr>
      </a:lvl5pPr>
      <a:lvl6pPr marL="457200" algn="ctr" rtl="0" eaLnBrk="0" fontAlgn="base" latinLnBrk="1">
        <a:spcBef>
          <a:spcPct val="0"/>
        </a:spcBef>
        <a:spcAft>
          <a:spcPct val="0"/>
        </a:spcAft>
        <a:defRPr sz="4400">
          <a:solidFill>
            <a:schemeClr val="tx2"/>
          </a:solidFill>
          <a:latin typeface="Arial" panose="020B0604020202020204" pitchFamily="34" charset="0"/>
        </a:defRPr>
      </a:lvl6pPr>
      <a:lvl7pPr marL="914400" algn="ctr" rtl="0" eaLnBrk="0" fontAlgn="base" latinLnBrk="1">
        <a:spcBef>
          <a:spcPct val="0"/>
        </a:spcBef>
        <a:spcAft>
          <a:spcPct val="0"/>
        </a:spcAft>
        <a:defRPr sz="4400">
          <a:solidFill>
            <a:schemeClr val="tx2"/>
          </a:solidFill>
          <a:latin typeface="Arial" panose="020B0604020202020204" pitchFamily="34" charset="0"/>
        </a:defRPr>
      </a:lvl7pPr>
      <a:lvl8pPr marL="1371600" algn="ctr" rtl="0" eaLnBrk="0" fontAlgn="base" latinLnBrk="1">
        <a:spcBef>
          <a:spcPct val="0"/>
        </a:spcBef>
        <a:spcAft>
          <a:spcPct val="0"/>
        </a:spcAft>
        <a:defRPr sz="4400">
          <a:solidFill>
            <a:schemeClr val="tx2"/>
          </a:solidFill>
          <a:latin typeface="Arial" panose="020B0604020202020204" pitchFamily="34" charset="0"/>
        </a:defRPr>
      </a:lvl8pPr>
      <a:lvl9pPr marL="1828800" algn="ctr" rtl="0" eaLnBrk="0" fontAlgn="base" latinLnBrk="1">
        <a:spcBef>
          <a:spcPct val="0"/>
        </a:spcBef>
        <a:spcAft>
          <a:spcPct val="0"/>
        </a:spcAft>
        <a:defRPr sz="4400">
          <a:solidFill>
            <a:schemeClr val="tx2"/>
          </a:solidFill>
          <a:latin typeface="Arial" panose="020B0604020202020204" pitchFamily="34" charset="0"/>
        </a:defRPr>
      </a:lvl9pPr>
    </p:titleStyle>
    <p:bodyStyle>
      <a:lvl1pPr algn="l" rtl="0" eaLnBrk="0" fontAlgn="base" latinLnBrk="1">
        <a:spcBef>
          <a:spcPct val="20000"/>
        </a:spcBef>
        <a:spcAft>
          <a:spcPct val="0"/>
        </a:spcAft>
        <a:defRPr sz="3200" kern="1200">
          <a:solidFill>
            <a:schemeClr val="tx1"/>
          </a:solidFill>
          <a:latin typeface="+mn-lt"/>
          <a:ea typeface="+mn-ea"/>
          <a:cs typeface="+mn-cs"/>
        </a:defRPr>
      </a:lvl1pPr>
      <a:lvl2pPr algn="l" rtl="0" eaLnBrk="0" fontAlgn="base" latinLnBrk="1">
        <a:spcBef>
          <a:spcPct val="20000"/>
        </a:spcBef>
        <a:spcAft>
          <a:spcPct val="0"/>
        </a:spcAft>
        <a:defRPr sz="3200" kern="1200">
          <a:solidFill>
            <a:schemeClr val="tx1"/>
          </a:solidFill>
          <a:latin typeface="+mn-lt"/>
          <a:ea typeface="+mn-ea"/>
          <a:cs typeface="+mn-cs"/>
        </a:defRPr>
      </a:lvl2pPr>
      <a:lvl3pPr algn="l" rtl="0" eaLnBrk="0" fontAlgn="base" latinLnBrk="1">
        <a:spcBef>
          <a:spcPct val="20000"/>
        </a:spcBef>
        <a:spcAft>
          <a:spcPct val="0"/>
        </a:spcAft>
        <a:defRPr sz="3200" kern="1200">
          <a:solidFill>
            <a:schemeClr val="tx1"/>
          </a:solidFill>
          <a:latin typeface="+mn-lt"/>
          <a:ea typeface="+mn-ea"/>
          <a:cs typeface="+mn-cs"/>
        </a:defRPr>
      </a:lvl3pPr>
      <a:lvl4pPr algn="l" rtl="0" eaLnBrk="0" fontAlgn="base" latinLnBrk="1">
        <a:spcBef>
          <a:spcPct val="20000"/>
        </a:spcBef>
        <a:spcAft>
          <a:spcPct val="0"/>
        </a:spcAft>
        <a:defRPr sz="3200" kern="1200">
          <a:solidFill>
            <a:schemeClr val="tx1"/>
          </a:solidFill>
          <a:latin typeface="+mn-lt"/>
          <a:ea typeface="+mn-ea"/>
          <a:cs typeface="+mn-cs"/>
        </a:defRPr>
      </a:lvl4pPr>
      <a:lvl5pPr algn="l" rtl="0" eaLnBrk="0" fontAlgn="base" latinLnBrk="1">
        <a:spcBef>
          <a:spcPct val="20000"/>
        </a:spcBef>
        <a:spcAft>
          <a:spcPct val="0"/>
        </a:spcAft>
        <a:defRPr sz="3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9.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 /><Relationship Id="rId2" Type="http://schemas.openxmlformats.org/officeDocument/2006/relationships/hyperlink" Target="https://www.nist.gov/cyberframework" TargetMode="External" /><Relationship Id="rId1" Type="http://schemas.openxmlformats.org/officeDocument/2006/relationships/slideLayout" Target="../slideLayouts/slideLayout29.xml" /><Relationship Id="rId4" Type="http://schemas.openxmlformats.org/officeDocument/2006/relationships/hyperlink" Target="https://www.kaspersky.com/resource-center/definitions/keylogg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780" name="矩形">
            <a:extLst>
              <a:ext uri="{FF2B5EF4-FFF2-40B4-BE49-F238E27FC236}">
                <a16:creationId xmlns:a16="http://schemas.microsoft.com/office/drawing/2014/main" id="{28FF3C20-8D1C-C121-3D1F-7E10835B58FC}"/>
              </a:ext>
            </a:extLst>
          </p:cNvPr>
          <p:cNvSpPr>
            <a:spLocks noChangeArrowheads="1"/>
          </p:cNvSpPr>
          <p:nvPr/>
        </p:nvSpPr>
        <p:spPr bwMode="auto">
          <a:xfrm>
            <a:off x="1358900" y="1820863"/>
            <a:ext cx="91440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pPr algn="ctr"/>
            <a:r>
              <a:rPr lang="en-US" altLang="zh-CN" sz="3600" b="1">
                <a:solidFill>
                  <a:srgbClr val="1CADE4"/>
                </a:solidFill>
                <a:latin typeface="Arial" panose="020B0604020202020204" pitchFamily="34" charset="0"/>
                <a:ea typeface="宋体" panose="02010600030101010101" pitchFamily="2" charset="-122"/>
              </a:rPr>
              <a:t>PROJECT TITLE</a:t>
            </a:r>
            <a:endParaRPr lang="zh-CN" altLang="en-US" sz="1800">
              <a:latin typeface="Franklin Gothic Book" panose="020B0503020102020204" pitchFamily="34" charset="0"/>
              <a:ea typeface="宋体" panose="02010600030101010101" pitchFamily="2" charset="-122"/>
            </a:endParaRPr>
          </a:p>
        </p:txBody>
      </p:sp>
      <p:sp>
        <p:nvSpPr>
          <p:cNvPr id="1048782" name="矩形">
            <a:extLst>
              <a:ext uri="{FF2B5EF4-FFF2-40B4-BE49-F238E27FC236}">
                <a16:creationId xmlns:a16="http://schemas.microsoft.com/office/drawing/2014/main" id="{1C7174FF-9D21-DA6C-1CCB-6669E570A804}"/>
              </a:ext>
            </a:extLst>
          </p:cNvPr>
          <p:cNvSpPr>
            <a:spLocks noChangeArrowheads="1"/>
          </p:cNvSpPr>
          <p:nvPr/>
        </p:nvSpPr>
        <p:spPr bwMode="auto">
          <a:xfrm>
            <a:off x="-330200" y="1035050"/>
            <a:ext cx="1272698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pPr algn="ctr"/>
            <a:r>
              <a:rPr lang="en-US" altLang="zh-CN" sz="3200" b="1">
                <a:solidFill>
                  <a:srgbClr val="1482AC"/>
                </a:solidFill>
                <a:latin typeface="Arial" panose="020B0604020202020204" pitchFamily="34" charset="0"/>
                <a:ea typeface="宋体" panose="02010600030101010101" pitchFamily="2" charset="-122"/>
                <a:cs typeface="DejaVu Sans" charset="0"/>
              </a:rPr>
              <a:t>CAPSTONE PROJECT</a:t>
            </a:r>
            <a:endParaRPr lang="zh-CN" altLang="en-US" sz="1800">
              <a:latin typeface="Arial" panose="020B0604020202020204" pitchFamily="34" charset="0"/>
              <a:ea typeface="宋体" panose="02010600030101010101" pitchFamily="2" charset="-122"/>
              <a:cs typeface="DejaVu Sans" charset="0"/>
            </a:endParaRPr>
          </a:p>
        </p:txBody>
      </p:sp>
      <p:sp>
        <p:nvSpPr>
          <p:cNvPr id="1048784" name="矩形">
            <a:extLst>
              <a:ext uri="{FF2B5EF4-FFF2-40B4-BE49-F238E27FC236}">
                <a16:creationId xmlns:a16="http://schemas.microsoft.com/office/drawing/2014/main" id="{62D99455-F83C-5D81-E7E3-0C350197C81B}"/>
              </a:ext>
            </a:extLst>
          </p:cNvPr>
          <p:cNvSpPr>
            <a:spLocks noChangeArrowheads="1"/>
          </p:cNvSpPr>
          <p:nvPr/>
        </p:nvSpPr>
        <p:spPr bwMode="auto">
          <a:xfrm>
            <a:off x="3117850" y="4586288"/>
            <a:ext cx="79787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912813"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2000" b="1" dirty="0">
                <a:solidFill>
                  <a:srgbClr val="1482AC"/>
                </a:solidFill>
                <a:latin typeface="Arial" panose="020B0604020202020204" pitchFamily="34" charset="0"/>
                <a:ea typeface="宋体" panose="02010600030101010101" pitchFamily="2" charset="-122"/>
                <a:cs typeface="DejaVu Sans" charset="0"/>
              </a:rPr>
              <a:t>Presented By:</a:t>
            </a:r>
            <a:endParaRPr lang="en-US" altLang="zh-CN" sz="1800" dirty="0">
              <a:latin typeface="Arial" panose="020B0604020202020204" pitchFamily="34" charset="0"/>
              <a:ea typeface="宋体" panose="02010600030101010101" pitchFamily="2" charset="-122"/>
              <a:cs typeface="DejaVu Sans" charset="0"/>
            </a:endParaRPr>
          </a:p>
          <a:p>
            <a:pPr marL="455613" indent="-911225">
              <a:buClr>
                <a:srgbClr val="1482AC"/>
              </a:buClr>
              <a:buFontTx/>
              <a:buAutoNum type="arabicPeriod"/>
            </a:pPr>
            <a:r>
              <a:rPr lang="en-US" altLang="zh-CN" sz="2000" b="1" dirty="0">
                <a:solidFill>
                  <a:srgbClr val="1482AC"/>
                </a:solidFill>
                <a:latin typeface="Arial" panose="020B0604020202020204" pitchFamily="34" charset="0"/>
                <a:ea typeface="宋体" panose="02010600030101010101" pitchFamily="2" charset="-122"/>
                <a:cs typeface="DejaVu Sans" charset="0"/>
              </a:rPr>
              <a:t>Student Name- </a:t>
            </a:r>
            <a:r>
              <a:rPr lang="en-US" altLang="zh-CN" sz="2000" b="1" dirty="0" err="1">
                <a:solidFill>
                  <a:srgbClr val="1482AC"/>
                </a:solidFill>
                <a:latin typeface="Arial" panose="020B0604020202020204" pitchFamily="34" charset="0"/>
                <a:ea typeface="宋体" panose="02010600030101010101" pitchFamily="2" charset="-122"/>
                <a:cs typeface="DejaVu Sans" charset="0"/>
              </a:rPr>
              <a:t>Jayasakthi</a:t>
            </a:r>
            <a:r>
              <a:rPr lang="en-US" altLang="zh-CN" sz="2000" b="1">
                <a:solidFill>
                  <a:srgbClr val="1482AC"/>
                </a:solidFill>
                <a:latin typeface="Arial" panose="020B0604020202020204" pitchFamily="34" charset="0"/>
                <a:ea typeface="宋体" panose="02010600030101010101" pitchFamily="2" charset="-122"/>
                <a:cs typeface="DejaVu Sans" charset="0"/>
              </a:rPr>
              <a:t> M</a:t>
            </a:r>
            <a:endParaRPr lang="en-US" altLang="zh-CN" sz="1800" dirty="0">
              <a:latin typeface="Arial" panose="020B0604020202020204" pitchFamily="34" charset="0"/>
              <a:ea typeface="宋体" panose="02010600030101010101" pitchFamily="2" charset="-122"/>
              <a:cs typeface="DejaVu Sans" charset="0"/>
            </a:endParaRPr>
          </a:p>
          <a:p>
            <a:pPr marL="455613" indent="-911225">
              <a:buClr>
                <a:srgbClr val="1482AC"/>
              </a:buClr>
              <a:buFontTx/>
              <a:buAutoNum type="arabicPeriod"/>
            </a:pPr>
            <a:r>
              <a:rPr lang="en-US" altLang="zh-CN" sz="2000" b="1" dirty="0">
                <a:solidFill>
                  <a:srgbClr val="1482AC"/>
                </a:solidFill>
                <a:latin typeface="Arial" panose="020B0604020202020204" pitchFamily="34" charset="0"/>
                <a:ea typeface="宋体" panose="02010600030101010101" pitchFamily="2" charset="-122"/>
                <a:cs typeface="DejaVu Sans" charset="0"/>
              </a:rPr>
              <a:t>College Name-A.V.C College of Engineering</a:t>
            </a:r>
            <a:endParaRPr lang="en-US" altLang="zh-CN" sz="1800" dirty="0">
              <a:latin typeface="Arial" panose="020B0604020202020204" pitchFamily="34" charset="0"/>
              <a:ea typeface="宋体" panose="02010600030101010101" pitchFamily="2" charset="-122"/>
              <a:cs typeface="DejaVu Sans" charset="0"/>
            </a:endParaRPr>
          </a:p>
          <a:p>
            <a:pPr marL="455613" indent="-911225">
              <a:buClr>
                <a:srgbClr val="1482AC"/>
              </a:buClr>
              <a:buFontTx/>
              <a:buAutoNum type="arabicPeriod"/>
            </a:pPr>
            <a:r>
              <a:rPr lang="en-US" altLang="zh-CN" sz="2000" b="1" dirty="0">
                <a:solidFill>
                  <a:srgbClr val="1482AC"/>
                </a:solidFill>
                <a:latin typeface="Arial" panose="020B0604020202020204" pitchFamily="34" charset="0"/>
                <a:ea typeface="宋体" panose="02010600030101010101" pitchFamily="2" charset="-122"/>
                <a:cs typeface="DejaVu Sans" charset="0"/>
              </a:rPr>
              <a:t>Department- Information technology</a:t>
            </a:r>
            <a:endParaRPr lang="zh-CN" altLang="en-US" sz="1800" dirty="0">
              <a:latin typeface="Arial" panose="020B0604020202020204" pitchFamily="34" charset="0"/>
              <a:ea typeface="宋体" panose="02010600030101010101" pitchFamily="2" charset="-122"/>
              <a:cs typeface="DejaVu Sans"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816" name="矩形">
            <a:extLst>
              <a:ext uri="{FF2B5EF4-FFF2-40B4-BE49-F238E27FC236}">
                <a16:creationId xmlns:a16="http://schemas.microsoft.com/office/drawing/2014/main" id="{B10A5D40-250D-5BCC-5509-085CE29F09F3}"/>
              </a:ext>
            </a:extLst>
          </p:cNvPr>
          <p:cNvSpPr>
            <a:spLocks noChangeArrowheads="1"/>
          </p:cNvSpPr>
          <p:nvPr/>
        </p:nvSpPr>
        <p:spPr bwMode="auto">
          <a:xfrm>
            <a:off x="1463675" y="2767013"/>
            <a:ext cx="92979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pPr algn="ctr"/>
            <a:r>
              <a:rPr lang="en-US" altLang="zh-CN" sz="2800" b="1">
                <a:solidFill>
                  <a:srgbClr val="002060"/>
                </a:solidFill>
                <a:latin typeface="Arial" panose="020B0604020202020204" pitchFamily="34" charset="0"/>
                <a:ea typeface="宋体" panose="02010600030101010101" pitchFamily="2" charset="-122"/>
              </a:rPr>
              <a:t>THANK YOU</a:t>
            </a:r>
            <a:endParaRPr lang="zh-CN" altLang="en-US" sz="1800">
              <a:latin typeface="Franklin Gothic Book" panose="020B05030201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786" name="矩形">
            <a:extLst>
              <a:ext uri="{FF2B5EF4-FFF2-40B4-BE49-F238E27FC236}">
                <a16:creationId xmlns:a16="http://schemas.microsoft.com/office/drawing/2014/main" id="{D6B878C3-EDBB-5F04-8B45-0E0ED0456DF7}"/>
              </a:ext>
            </a:extLst>
          </p:cNvPr>
          <p:cNvSpPr>
            <a:spLocks noChangeArrowheads="1"/>
          </p:cNvSpPr>
          <p:nvPr/>
        </p:nvSpPr>
        <p:spPr bwMode="auto">
          <a:xfrm>
            <a:off x="849313" y="558800"/>
            <a:ext cx="10515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2800" b="1">
                <a:solidFill>
                  <a:srgbClr val="002060"/>
                </a:solidFill>
                <a:latin typeface="Arial" panose="020B0604020202020204" pitchFamily="34" charset="0"/>
                <a:ea typeface="宋体" panose="02010600030101010101" pitchFamily="2" charset="-122"/>
              </a:rPr>
              <a:t>OUTLINE</a:t>
            </a:r>
            <a:endParaRPr lang="zh-CN" altLang="en-US" sz="1800">
              <a:latin typeface="Franklin Gothic Book" panose="020B0503020102020204" pitchFamily="34" charset="0"/>
              <a:ea typeface="宋体" panose="02010600030101010101" pitchFamily="2" charset="-122"/>
            </a:endParaRPr>
          </a:p>
        </p:txBody>
      </p:sp>
      <p:sp>
        <p:nvSpPr>
          <p:cNvPr id="1048788" name="矩形">
            <a:extLst>
              <a:ext uri="{FF2B5EF4-FFF2-40B4-BE49-F238E27FC236}">
                <a16:creationId xmlns:a16="http://schemas.microsoft.com/office/drawing/2014/main" id="{16EF3AD8-5303-F284-BCD0-FAF59F8A6333}"/>
              </a:ext>
            </a:extLst>
          </p:cNvPr>
          <p:cNvSpPr>
            <a:spLocks noChangeArrowheads="1"/>
          </p:cNvSpPr>
          <p:nvPr/>
        </p:nvSpPr>
        <p:spPr bwMode="auto">
          <a:xfrm>
            <a:off x="838200" y="1619250"/>
            <a:ext cx="11018838"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303213"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2000" b="1">
                <a:solidFill>
                  <a:srgbClr val="404040"/>
                </a:solidFill>
                <a:latin typeface="Arial" panose="020B0604020202020204" pitchFamily="34" charset="0"/>
                <a:ea typeface="宋体" panose="02010600030101010101" pitchFamily="2" charset="-122"/>
              </a:rPr>
              <a:t>  </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8013">
              <a:buClr>
                <a:srgbClr val="1CADE4"/>
              </a:buClr>
              <a:buSzPct val="92000"/>
              <a:buFont typeface="Wingdings 2" panose="05020102010507070707" pitchFamily="18" charset="2"/>
              <a:buChar char=""/>
            </a:pPr>
            <a:r>
              <a:rPr lang="en-US" altLang="zh-CN" sz="2000" b="1">
                <a:solidFill>
                  <a:srgbClr val="404040"/>
                </a:solidFill>
                <a:latin typeface="Arial" panose="020B0604020202020204" pitchFamily="34" charset="0"/>
                <a:ea typeface="宋体" panose="02010600030101010101" pitchFamily="2" charset="-122"/>
              </a:rPr>
              <a:t>Problem Statement </a:t>
            </a:r>
            <a:r>
              <a:rPr lang="en-US" altLang="zh-CN" sz="2000">
                <a:solidFill>
                  <a:srgbClr val="404040"/>
                </a:solidFill>
                <a:latin typeface="Arial" panose="020B0604020202020204" pitchFamily="34" charset="0"/>
                <a:ea typeface="宋体" panose="02010600030101010101" pitchFamily="2" charset="-122"/>
              </a:rPr>
              <a:t>(Should not include solution)</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8013">
              <a:buClr>
                <a:srgbClr val="1CADE4"/>
              </a:buClr>
              <a:buSzPct val="92000"/>
              <a:buFont typeface="Wingdings 2" panose="05020102010507070707" pitchFamily="18" charset="2"/>
              <a:buChar char=""/>
            </a:pPr>
            <a:r>
              <a:rPr lang="en-US" altLang="zh-CN" sz="2000" b="1">
                <a:solidFill>
                  <a:srgbClr val="404040"/>
                </a:solidFill>
                <a:latin typeface="Arial" panose="020B0604020202020204" pitchFamily="34" charset="0"/>
                <a:ea typeface="宋体" panose="02010600030101010101" pitchFamily="2" charset="-122"/>
              </a:rPr>
              <a:t>Proposed System/Solution</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8013">
              <a:buClr>
                <a:srgbClr val="1CADE4"/>
              </a:buClr>
              <a:buSzPct val="92000"/>
              <a:buFont typeface="Wingdings 2" panose="05020102010507070707" pitchFamily="18" charset="2"/>
              <a:buChar char=""/>
            </a:pPr>
            <a:r>
              <a:rPr lang="en-US" altLang="zh-CN" sz="2000" b="1">
                <a:solidFill>
                  <a:srgbClr val="404040"/>
                </a:solidFill>
                <a:latin typeface="Arial" panose="020B0604020202020204" pitchFamily="34" charset="0"/>
                <a:ea typeface="宋体" panose="02010600030101010101" pitchFamily="2" charset="-122"/>
              </a:rPr>
              <a:t>System Development Approach </a:t>
            </a:r>
            <a:r>
              <a:rPr lang="en-US" altLang="zh-CN" sz="2000">
                <a:solidFill>
                  <a:srgbClr val="404040"/>
                </a:solidFill>
                <a:latin typeface="Arial" panose="020B0604020202020204" pitchFamily="34" charset="0"/>
                <a:ea typeface="宋体" panose="02010600030101010101" pitchFamily="2" charset="-122"/>
              </a:rPr>
              <a:t>(Technology Used) </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8013">
              <a:buClr>
                <a:srgbClr val="1CADE4"/>
              </a:buClr>
              <a:buSzPct val="92000"/>
              <a:buFont typeface="Wingdings 2" panose="05020102010507070707" pitchFamily="18" charset="2"/>
              <a:buChar char=""/>
            </a:pPr>
            <a:r>
              <a:rPr lang="en-US" altLang="zh-CN" sz="2000" b="1">
                <a:solidFill>
                  <a:srgbClr val="404040"/>
                </a:solidFill>
                <a:latin typeface="Arial" panose="020B0604020202020204" pitchFamily="34" charset="0"/>
                <a:ea typeface="宋体" panose="02010600030101010101" pitchFamily="2" charset="-122"/>
              </a:rPr>
              <a:t>Algorithm &amp; Deployment  </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8013">
              <a:buClr>
                <a:srgbClr val="1CADE4"/>
              </a:buClr>
              <a:buSzPct val="92000"/>
              <a:buFont typeface="Wingdings 2" panose="05020102010507070707" pitchFamily="18" charset="2"/>
              <a:buChar char=""/>
            </a:pPr>
            <a:r>
              <a:rPr lang="en-US" altLang="zh-CN" sz="2000" b="1">
                <a:solidFill>
                  <a:srgbClr val="404040"/>
                </a:solidFill>
                <a:latin typeface="Arial" panose="020B0604020202020204" pitchFamily="34" charset="0"/>
                <a:ea typeface="宋体" panose="02010600030101010101" pitchFamily="2" charset="-122"/>
              </a:rPr>
              <a:t>Result (Output Image)</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8013">
              <a:buClr>
                <a:srgbClr val="1CADE4"/>
              </a:buClr>
              <a:buSzPct val="92000"/>
              <a:buFont typeface="Wingdings 2" panose="05020102010507070707" pitchFamily="18" charset="2"/>
              <a:buChar char=""/>
            </a:pPr>
            <a:r>
              <a:rPr lang="en-US" altLang="zh-CN" sz="2000" b="1">
                <a:solidFill>
                  <a:srgbClr val="404040"/>
                </a:solidFill>
                <a:latin typeface="Arial" panose="020B0604020202020204" pitchFamily="34" charset="0"/>
                <a:ea typeface="宋体" panose="02010600030101010101" pitchFamily="2" charset="-122"/>
              </a:rPr>
              <a:t>Conclusion</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8013">
              <a:buClr>
                <a:srgbClr val="1CADE4"/>
              </a:buClr>
              <a:buSzPct val="92000"/>
              <a:buFont typeface="Wingdings 2" panose="05020102010507070707" pitchFamily="18" charset="2"/>
              <a:buChar char=""/>
            </a:pPr>
            <a:r>
              <a:rPr lang="en-US" altLang="zh-CN" sz="2000" b="1">
                <a:solidFill>
                  <a:srgbClr val="404040"/>
                </a:solidFill>
                <a:latin typeface="Arial" panose="020B0604020202020204" pitchFamily="34" charset="0"/>
                <a:ea typeface="宋体" panose="02010600030101010101" pitchFamily="2" charset="-122"/>
              </a:rPr>
              <a:t>References</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8013"/>
            <a:endParaRPr lang="zh-CN" altLang="en-US" sz="1700">
              <a:solidFill>
                <a:srgbClr val="404040"/>
              </a:solidFill>
              <a:latin typeface="Franklin Gothic Book" panose="020B05030201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790" name="矩形">
            <a:extLst>
              <a:ext uri="{FF2B5EF4-FFF2-40B4-BE49-F238E27FC236}">
                <a16:creationId xmlns:a16="http://schemas.microsoft.com/office/drawing/2014/main" id="{95D2F9A6-C520-878A-A719-D235E0E2BC83}"/>
              </a:ext>
            </a:extLst>
          </p:cNvPr>
          <p:cNvSpPr>
            <a:spLocks noChangeArrowheads="1"/>
          </p:cNvSpPr>
          <p:nvPr/>
        </p:nvSpPr>
        <p:spPr bwMode="auto">
          <a:xfrm>
            <a:off x="581025" y="701675"/>
            <a:ext cx="11029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4400" b="1">
                <a:solidFill>
                  <a:srgbClr val="1CADE4"/>
                </a:solidFill>
                <a:latin typeface="Arial" panose="020B0604020202020204" pitchFamily="34" charset="0"/>
                <a:ea typeface="宋体" panose="02010600030101010101" pitchFamily="2" charset="-122"/>
              </a:rPr>
              <a:t>PROBLEM STATEMENT</a:t>
            </a:r>
            <a:endParaRPr lang="zh-CN" altLang="en-US" sz="1800">
              <a:latin typeface="Franklin Gothic Book" panose="020B0503020102020204" pitchFamily="34" charset="0"/>
              <a:ea typeface="宋体" panose="02010600030101010101" pitchFamily="2" charset="-122"/>
            </a:endParaRPr>
          </a:p>
        </p:txBody>
      </p:sp>
      <p:sp>
        <p:nvSpPr>
          <p:cNvPr id="1048792" name="矩形">
            <a:extLst>
              <a:ext uri="{FF2B5EF4-FFF2-40B4-BE49-F238E27FC236}">
                <a16:creationId xmlns:a16="http://schemas.microsoft.com/office/drawing/2014/main" id="{BEF7244F-65E3-7CDE-F184-3723565212FF}"/>
              </a:ext>
            </a:extLst>
          </p:cNvPr>
          <p:cNvSpPr>
            <a:spLocks noChangeArrowheads="1"/>
          </p:cNvSpPr>
          <p:nvPr/>
        </p:nvSpPr>
        <p:spPr bwMode="auto">
          <a:xfrm>
            <a:off x="452438" y="1238250"/>
            <a:ext cx="11029950" cy="467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06388" indent="-611188"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pPr marL="304800" indent="-609600"/>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b="1">
                <a:solidFill>
                  <a:srgbClr val="0E5772"/>
                </a:solidFill>
                <a:latin typeface="Franklin Gothic Book" panose="020B0503020102020204" pitchFamily="34" charset="0"/>
                <a:ea typeface="宋体" panose="02010600030101010101" pitchFamily="2" charset="-122"/>
              </a:rPr>
              <a:t> Project problem statement for keylogger Problem Statement</a:t>
            </a:r>
            <a:r>
              <a:rPr lang="en-US" altLang="zh-CN">
                <a:solidFill>
                  <a:srgbClr val="0E5772"/>
                </a:solidFill>
                <a:latin typeface="Franklin Gothic Book" panose="020B0503020102020204" pitchFamily="34" charset="0"/>
                <a:ea typeface="宋体" panose="02010600030101010101" pitchFamily="2" charset="-122"/>
              </a:rPr>
              <a:t>:</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a:solidFill>
                  <a:srgbClr val="0E5772"/>
                </a:solidFill>
                <a:latin typeface="Franklin Gothic Book" panose="020B0503020102020204" pitchFamily="34" charset="0"/>
                <a:ea typeface="宋体" panose="02010600030101010101" pitchFamily="2" charset="-122"/>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 </a:t>
            </a:r>
            <a:endParaRPr lang="zh-CN" altLang="en-US" sz="1700">
              <a:solidFill>
                <a:srgbClr val="404040"/>
              </a:solidFill>
              <a:latin typeface="Franklin Gothic Book" panose="020B05030201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794" name="矩形">
            <a:extLst>
              <a:ext uri="{FF2B5EF4-FFF2-40B4-BE49-F238E27FC236}">
                <a16:creationId xmlns:a16="http://schemas.microsoft.com/office/drawing/2014/main" id="{DC05D8FE-F43D-4286-5234-3EBE94905B29}"/>
              </a:ext>
            </a:extLst>
          </p:cNvPr>
          <p:cNvSpPr>
            <a:spLocks noChangeArrowheads="1"/>
          </p:cNvSpPr>
          <p:nvPr/>
        </p:nvSpPr>
        <p:spPr bwMode="auto">
          <a:xfrm>
            <a:off x="581025" y="701675"/>
            <a:ext cx="11029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4400" b="1">
                <a:solidFill>
                  <a:srgbClr val="1CADE4"/>
                </a:solidFill>
                <a:latin typeface="Arial" panose="020B0604020202020204" pitchFamily="34" charset="0"/>
                <a:ea typeface="宋体" panose="02010600030101010101" pitchFamily="2" charset="-122"/>
              </a:rPr>
              <a:t>PROPOSED SOLUTION</a:t>
            </a:r>
            <a:endParaRPr lang="zh-CN" altLang="en-US" sz="1800">
              <a:latin typeface="Franklin Gothic Book" panose="020B0503020102020204" pitchFamily="34" charset="0"/>
              <a:ea typeface="宋体" panose="02010600030101010101" pitchFamily="2" charset="-122"/>
            </a:endParaRPr>
          </a:p>
        </p:txBody>
      </p:sp>
      <p:sp>
        <p:nvSpPr>
          <p:cNvPr id="1048796" name="矩形">
            <a:extLst>
              <a:ext uri="{FF2B5EF4-FFF2-40B4-BE49-F238E27FC236}">
                <a16:creationId xmlns:a16="http://schemas.microsoft.com/office/drawing/2014/main" id="{CBC4F5C4-A636-B8D5-C24D-2E0364B33140}"/>
              </a:ext>
            </a:extLst>
          </p:cNvPr>
          <p:cNvSpPr>
            <a:spLocks noChangeArrowheads="1"/>
          </p:cNvSpPr>
          <p:nvPr/>
        </p:nvSpPr>
        <p:spPr bwMode="auto">
          <a:xfrm>
            <a:off x="441325" y="1795463"/>
            <a:ext cx="11614150" cy="485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304800"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pPr marL="304800" indent="-609600">
              <a:lnSpc>
                <a:spcPct val="110000"/>
              </a:lnSpc>
              <a:buClr>
                <a:srgbClr val="1CADE4"/>
              </a:buClr>
              <a:buSzPct val="92000"/>
              <a:buFont typeface="Wingdings 2" panose="05020102010507070707" pitchFamily="18" charset="2"/>
              <a:buChar char=""/>
            </a:pPr>
            <a:r>
              <a:rPr lang="en-US" altLang="zh-CN" sz="1200">
                <a:solidFill>
                  <a:srgbClr val="404040"/>
                </a:solidFill>
                <a:latin typeface="Franklin Gothic Book" panose="020B0503020102020204" pitchFamily="34" charset="0"/>
                <a:ea typeface="宋体" panose="02010600030101010101" pitchFamily="2" charset="-122"/>
              </a:rPr>
              <a:t>Keyloggers are malicious software that can be a serious threat. Here are some proposed solutions to protect yourself from keyloggers:</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Prevention:</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Anti-virus and Anti-malware software:</a:t>
            </a:r>
            <a:r>
              <a:rPr lang="en-US" altLang="zh-CN" sz="1200">
                <a:solidFill>
                  <a:srgbClr val="404040"/>
                </a:solidFill>
                <a:latin typeface="Franklin Gothic Book" panose="020B0503020102020204" pitchFamily="34" charset="0"/>
                <a:ea typeface="宋体" panose="02010600030101010101" pitchFamily="2" charset="-122"/>
              </a:rPr>
              <a:t> Install and keep up-to-date reputable antivirus and anti-malware software that can detect and remove keyloggers.</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Be cautious with downloads and attachments:</a:t>
            </a:r>
            <a:r>
              <a:rPr lang="en-US" altLang="zh-CN" sz="1200">
                <a:solidFill>
                  <a:srgbClr val="404040"/>
                </a:solidFill>
                <a:latin typeface="Franklin Gothic Book" panose="020B0503020102020204" pitchFamily="34" charset="0"/>
                <a:ea typeface="宋体" panose="02010600030101010101" pitchFamily="2" charset="-122"/>
              </a:rPr>
              <a:t> Only download files and open attachments from trusted sources. Be wary of clicking on links in emails, even if they appear to be from someone you know..</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Detection:</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System behavior changes:</a:t>
            </a:r>
            <a:r>
              <a:rPr lang="en-US" altLang="zh-CN" sz="1200">
                <a:solidFill>
                  <a:srgbClr val="404040"/>
                </a:solidFill>
                <a:latin typeface="Franklin Gothic Book" panose="020B0503020102020204" pitchFamily="34" charset="0"/>
                <a:ea typeface="宋体" panose="02010600030101010101" pitchFamily="2" charset="-122"/>
              </a:rPr>
              <a:t> Unusual slowdowns, new programs running in the background, or unexplained browser activity can be signs of a keylogger infection.</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Anti-keylogging software:</a:t>
            </a:r>
            <a:r>
              <a:rPr lang="en-US" altLang="zh-CN" sz="1200">
                <a:solidFill>
                  <a:srgbClr val="404040"/>
                </a:solidFill>
                <a:latin typeface="Franklin Gothic Book" panose="020B0503020102020204" pitchFamily="34" charset="0"/>
                <a:ea typeface="宋体" panose="02010600030101010101" pitchFamily="2" charset="-122"/>
              </a:rPr>
              <a:t> There are specific anti-keylogging programs that can detect and block keyloggers.</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Regular security scans:</a:t>
            </a:r>
            <a:r>
              <a:rPr lang="en-US" altLang="zh-CN" sz="1200">
                <a:solidFill>
                  <a:srgbClr val="404040"/>
                </a:solidFill>
                <a:latin typeface="Franklin Gothic Book" panose="020B0503020102020204" pitchFamily="34" charset="0"/>
                <a:ea typeface="宋体" panose="02010600030101010101" pitchFamily="2" charset="-122"/>
              </a:rPr>
              <a:t> Regularly scan your system with your antivirus and anti-malware software to detect any potential threats.</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Recovery:</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Boot into Safe Mode:</a:t>
            </a:r>
            <a:r>
              <a:rPr lang="en-US" altLang="zh-CN" sz="1200">
                <a:solidFill>
                  <a:srgbClr val="404040"/>
                </a:solidFill>
                <a:latin typeface="Franklin Gothic Book" panose="020B0503020102020204" pitchFamily="34" charset="0"/>
                <a:ea typeface="宋体" panose="02010600030101010101" pitchFamily="2" charset="-122"/>
              </a:rPr>
              <a:t> If you suspect a keylogger infection, boot your computer into Safe Mode. This will only load the essential programs needed to run your system, making it easier to identify and remove the keylogger.</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Security software scan:</a:t>
            </a:r>
            <a:r>
              <a:rPr lang="en-US" altLang="zh-CN" sz="1200">
                <a:solidFill>
                  <a:srgbClr val="404040"/>
                </a:solidFill>
                <a:latin typeface="Franklin Gothic Book" panose="020B0503020102020204" pitchFamily="34" charset="0"/>
                <a:ea typeface="宋体" panose="02010600030101010101" pitchFamily="2" charset="-122"/>
              </a:rPr>
              <a:t> Run a full scan with your antivirus and anti-malware software in Safe Mode.</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Change passwords:</a:t>
            </a:r>
            <a:r>
              <a:rPr lang="en-US" altLang="zh-CN" sz="1200">
                <a:solidFill>
                  <a:srgbClr val="404040"/>
                </a:solidFill>
                <a:latin typeface="Franklin Gothic Book" panose="020B0503020102020204" pitchFamily="34" charset="0"/>
                <a:ea typeface="宋体" panose="02010600030101010101" pitchFamily="2" charset="-122"/>
              </a:rPr>
              <a:t> Once you've removed the keylogger, change all your passwords for online accounts, especially financial accounts and email.</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Additional Tips:</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Be mindful of public computers:</a:t>
            </a:r>
            <a:r>
              <a:rPr lang="en-US" altLang="zh-CN" sz="1200">
                <a:solidFill>
                  <a:srgbClr val="404040"/>
                </a:solidFill>
                <a:latin typeface="Franklin Gothic Book" panose="020B0503020102020204" pitchFamily="34" charset="0"/>
                <a:ea typeface="宋体" panose="02010600030101010101" pitchFamily="2" charset="-122"/>
              </a:rPr>
              <a:t> Avoid entering sensitive information on public computers, as they may be infected with keyloggers.</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200" b="1">
                <a:solidFill>
                  <a:srgbClr val="404040"/>
                </a:solidFill>
                <a:latin typeface="Franklin Gothic Book" panose="020B0503020102020204" pitchFamily="34" charset="0"/>
                <a:ea typeface="宋体" panose="02010600030101010101" pitchFamily="2" charset="-122"/>
              </a:rPr>
              <a:t>Keep your software updated:</a:t>
            </a:r>
            <a:r>
              <a:rPr lang="en-US" altLang="zh-CN" sz="1200">
                <a:solidFill>
                  <a:srgbClr val="404040"/>
                </a:solidFill>
                <a:latin typeface="Franklin Gothic Book" panose="020B0503020102020204" pitchFamily="34" charset="0"/>
                <a:ea typeface="宋体" panose="02010600030101010101" pitchFamily="2" charset="-122"/>
              </a:rPr>
              <a:t> Always update your operating system, applications, and web browser to the latest versions to patch security vulnerabilities that keyloggers might exploit.</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endParaRPr lang="zh-CN" altLang="en-US" sz="1700">
              <a:solidFill>
                <a:srgbClr val="404040"/>
              </a:solidFill>
              <a:latin typeface="Franklin Gothic Book" panose="020B05030201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798" name="矩形">
            <a:extLst>
              <a:ext uri="{FF2B5EF4-FFF2-40B4-BE49-F238E27FC236}">
                <a16:creationId xmlns:a16="http://schemas.microsoft.com/office/drawing/2014/main" id="{14F78FEC-A925-0CBB-4931-8FFB3E002891}"/>
              </a:ext>
            </a:extLst>
          </p:cNvPr>
          <p:cNvSpPr>
            <a:spLocks noChangeArrowheads="1"/>
          </p:cNvSpPr>
          <p:nvPr/>
        </p:nvSpPr>
        <p:spPr bwMode="auto">
          <a:xfrm>
            <a:off x="581025" y="661988"/>
            <a:ext cx="11029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4400" b="1">
                <a:solidFill>
                  <a:srgbClr val="1CADE4"/>
                </a:solidFill>
                <a:latin typeface="Arial" panose="020B0604020202020204" pitchFamily="34" charset="0"/>
                <a:ea typeface="宋体" panose="02010600030101010101" pitchFamily="2" charset="-122"/>
              </a:rPr>
              <a:t>SYSTEM  APPROACH</a:t>
            </a:r>
            <a:endParaRPr lang="zh-CN" altLang="en-US" sz="1800">
              <a:latin typeface="Franklin Gothic Book" panose="020B0503020102020204" pitchFamily="34" charset="0"/>
              <a:ea typeface="宋体" panose="02010600030101010101" pitchFamily="2" charset="-122"/>
            </a:endParaRPr>
          </a:p>
        </p:txBody>
      </p:sp>
      <p:sp>
        <p:nvSpPr>
          <p:cNvPr id="1048800" name="矩形">
            <a:extLst>
              <a:ext uri="{FF2B5EF4-FFF2-40B4-BE49-F238E27FC236}">
                <a16:creationId xmlns:a16="http://schemas.microsoft.com/office/drawing/2014/main" id="{97D0832C-6683-B928-C4B7-364A1B8B5C6A}"/>
              </a:ext>
            </a:extLst>
          </p:cNvPr>
          <p:cNvSpPr>
            <a:spLocks noChangeArrowheads="1"/>
          </p:cNvSpPr>
          <p:nvPr/>
        </p:nvSpPr>
        <p:spPr bwMode="auto">
          <a:xfrm>
            <a:off x="581025" y="1301750"/>
            <a:ext cx="1102995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04800" indent="-608013"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1800" b="1">
                <a:solidFill>
                  <a:srgbClr val="0F0F0F"/>
                </a:solidFill>
                <a:latin typeface="Franklin Gothic Book" panose="020B0503020102020204" pitchFamily="34" charset="0"/>
                <a:ea typeface="宋体" panose="02010600030101010101" pitchFamily="2" charset="-122"/>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lang="en-US" altLang="zh-CN" sz="1700">
              <a:solidFill>
                <a:srgbClr val="404040"/>
              </a:solidFill>
              <a:latin typeface="Franklin Gothic Book" panose="020B0503020102020204" pitchFamily="34" charset="0"/>
              <a:ea typeface="宋体" panose="02010600030101010101" pitchFamily="2" charset="-122"/>
            </a:endParaRPr>
          </a:p>
          <a:p>
            <a:pPr>
              <a:buClr>
                <a:srgbClr val="1CADE4"/>
              </a:buClr>
              <a:buSzPct val="92000"/>
              <a:buFont typeface="Wingdings 2" panose="05020102010507070707" pitchFamily="18" charset="2"/>
              <a:buChar char=""/>
            </a:pPr>
            <a:r>
              <a:rPr lang="en-US" altLang="zh-CN" sz="1800" b="1">
                <a:solidFill>
                  <a:srgbClr val="0F0F0F"/>
                </a:solidFill>
                <a:latin typeface="Franklin Gothic Book" panose="020B0503020102020204" pitchFamily="34" charset="0"/>
                <a:ea typeface="宋体" panose="02010600030101010101" pitchFamily="2" charset="-122"/>
              </a:rPr>
              <a:t>System requirements:</a:t>
            </a:r>
            <a:r>
              <a:rPr lang="en-US" altLang="zh-CN" sz="1800" b="1">
                <a:solidFill>
                  <a:srgbClr val="404040"/>
                </a:solidFill>
                <a:latin typeface="Franklin Gothic Book" panose="020B0503020102020204" pitchFamily="34" charset="0"/>
                <a:ea typeface="宋体" panose="02010600030101010101" pitchFamily="2" charset="-122"/>
              </a:rPr>
              <a:t>100 МВ free disk space. Pentium II processor or higher. 512 MB RAM.</a:t>
            </a:r>
            <a:endParaRPr lang="en-US" altLang="zh-CN" sz="1700">
              <a:solidFill>
                <a:srgbClr val="404040"/>
              </a:solidFill>
              <a:latin typeface="Franklin Gothic Book" panose="020B0503020102020204" pitchFamily="34" charset="0"/>
              <a:ea typeface="宋体" panose="02010600030101010101" pitchFamily="2" charset="-122"/>
            </a:endParaRPr>
          </a:p>
          <a:p>
            <a:pPr>
              <a:buClr>
                <a:srgbClr val="1CADE4"/>
              </a:buClr>
              <a:buSzPct val="92000"/>
              <a:buFont typeface="Wingdings 2" panose="05020102010507070707" pitchFamily="18" charset="2"/>
              <a:buChar char=""/>
            </a:pPr>
            <a:r>
              <a:rPr lang="en-US" altLang="zh-CN" sz="1800" b="1">
                <a:solidFill>
                  <a:srgbClr val="0F0F0F"/>
                </a:solidFill>
                <a:latin typeface="Franklin Gothic Book" panose="020B0503020102020204" pitchFamily="34" charset="0"/>
                <a:ea typeface="宋体" panose="02010600030101010101" pitchFamily="2" charset="-122"/>
              </a:rPr>
              <a:t>Library required to build the model:</a:t>
            </a:r>
            <a:endParaRPr lang="en-US" altLang="zh-CN" sz="1700">
              <a:solidFill>
                <a:srgbClr val="404040"/>
              </a:solidFill>
              <a:latin typeface="Franklin Gothic Book" panose="020B0503020102020204" pitchFamily="34" charset="0"/>
              <a:ea typeface="宋体" panose="02010600030101010101" pitchFamily="2" charset="-122"/>
            </a:endParaRPr>
          </a:p>
          <a:p>
            <a:pPr>
              <a:buClr>
                <a:srgbClr val="1CADE4"/>
              </a:buClr>
              <a:buSzPct val="92000"/>
              <a:buFont typeface="Wingdings 2" panose="05020102010507070707" pitchFamily="18" charset="2"/>
              <a:buChar char=""/>
            </a:pPr>
            <a:r>
              <a:rPr lang="en-US" altLang="zh-CN" sz="1800" b="1">
                <a:solidFill>
                  <a:srgbClr val="0F0F0F"/>
                </a:solidFill>
                <a:latin typeface="Franklin Gothic Book" panose="020B0503020102020204" pitchFamily="34" charset="0"/>
                <a:ea typeface="宋体" panose="02010600030101010101" pitchFamily="2" charset="-122"/>
              </a:rPr>
              <a:t> </a:t>
            </a:r>
            <a:r>
              <a:rPr lang="en-US" altLang="zh-CN" sz="1800" b="1">
                <a:solidFill>
                  <a:srgbClr val="404040"/>
                </a:solidFill>
                <a:latin typeface="Franklin Gothic Book" panose="020B0503020102020204" pitchFamily="34" charset="0"/>
                <a:ea typeface="宋体" panose="02010600030101010101" pitchFamily="2" charset="-122"/>
              </a:rPr>
              <a:t> </a:t>
            </a:r>
            <a:r>
              <a:rPr lang="en-US" altLang="zh-CN" sz="1800" b="1">
                <a:latin typeface="Franklin Gothic Book" panose="020B0503020102020204" pitchFamily="34" charset="0"/>
                <a:ea typeface="宋体" panose="02010600030101010101" pitchFamily="2" charset="-122"/>
              </a:rPr>
              <a:t>pynput</a:t>
            </a:r>
            <a:endParaRPr lang="en-US" altLang="zh-CN" sz="1700">
              <a:solidFill>
                <a:srgbClr val="404040"/>
              </a:solidFill>
              <a:latin typeface="Franklin Gothic Book" panose="020B0503020102020204" pitchFamily="34" charset="0"/>
              <a:ea typeface="宋体" panose="02010600030101010101" pitchFamily="2" charset="-122"/>
            </a:endParaRPr>
          </a:p>
          <a:p>
            <a:pPr>
              <a:buClr>
                <a:srgbClr val="1CADE4"/>
              </a:buClr>
              <a:buSzPct val="92000"/>
              <a:buFont typeface="Wingdings 2" panose="05020102010507070707" pitchFamily="18" charset="2"/>
              <a:buChar char=""/>
            </a:pPr>
            <a:r>
              <a:rPr lang="en-US" altLang="zh-CN" sz="1800" b="1">
                <a:solidFill>
                  <a:srgbClr val="404040"/>
                </a:solidFill>
                <a:latin typeface="Franklin Gothic Book" panose="020B0503020102020204" pitchFamily="34" charset="0"/>
                <a:ea typeface="宋体" panose="02010600030101010101" pitchFamily="2" charset="-122"/>
              </a:rPr>
              <a:t>  </a:t>
            </a:r>
            <a:r>
              <a:rPr lang="en-US" altLang="zh-CN" sz="1800" b="1">
                <a:latin typeface="Franklin Gothic Book" panose="020B0503020102020204" pitchFamily="34" charset="0"/>
                <a:ea typeface="宋体" panose="02010600030101010101" pitchFamily="2" charset="-122"/>
              </a:rPr>
              <a:t>mSpy</a:t>
            </a:r>
            <a:r>
              <a:rPr lang="en-US" altLang="zh-CN" sz="1800">
                <a:latin typeface="Franklin Gothic Book" panose="020B0503020102020204" pitchFamily="34" charset="0"/>
                <a:ea typeface="宋体" panose="02010600030101010101" pitchFamily="2" charset="-122"/>
              </a:rPr>
              <a:t> </a:t>
            </a:r>
            <a:endParaRPr lang="en-US" altLang="zh-CN" sz="1700">
              <a:solidFill>
                <a:srgbClr val="404040"/>
              </a:solidFill>
              <a:latin typeface="Franklin Gothic Book" panose="020B0503020102020204" pitchFamily="34" charset="0"/>
              <a:ea typeface="宋体" panose="02010600030101010101" pitchFamily="2" charset="-122"/>
            </a:endParaRPr>
          </a:p>
          <a:p>
            <a:pPr>
              <a:buClr>
                <a:srgbClr val="1CADE4"/>
              </a:buClr>
              <a:buSzPct val="92000"/>
              <a:buFont typeface="Wingdings 2" panose="05020102010507070707" pitchFamily="18" charset="2"/>
              <a:buChar char=""/>
            </a:pPr>
            <a:r>
              <a:rPr lang="en-US" altLang="zh-CN" sz="1800" b="1">
                <a:latin typeface="Franklin Gothic Book" panose="020B0503020102020204" pitchFamily="34" charset="0"/>
                <a:ea typeface="宋体" panose="02010600030101010101" pitchFamily="2" charset="-122"/>
              </a:rPr>
              <a:t> Tkinter</a:t>
            </a:r>
            <a:endParaRPr lang="en-US" altLang="zh-CN" sz="1700">
              <a:solidFill>
                <a:srgbClr val="404040"/>
              </a:solidFill>
              <a:latin typeface="Franklin Gothic Book" panose="020B0503020102020204" pitchFamily="34" charset="0"/>
              <a:ea typeface="宋体" panose="02010600030101010101" pitchFamily="2" charset="-122"/>
            </a:endParaRPr>
          </a:p>
          <a:p>
            <a:pPr>
              <a:buClr>
                <a:srgbClr val="1CADE4"/>
              </a:buClr>
              <a:buSzPct val="92000"/>
              <a:buFont typeface="Wingdings 2" panose="05020102010507070707" pitchFamily="18" charset="2"/>
              <a:buChar char=""/>
            </a:pPr>
            <a:r>
              <a:rPr lang="en-US" altLang="zh-CN" sz="1800" b="1">
                <a:latin typeface="Franklin Gothic Book" panose="020B0503020102020204" pitchFamily="34" charset="0"/>
                <a:ea typeface="宋体" panose="02010600030101010101" pitchFamily="2" charset="-122"/>
              </a:rPr>
              <a:t> jsonlib</a:t>
            </a:r>
            <a:endParaRPr lang="zh-CN" altLang="en-US" sz="1700">
              <a:solidFill>
                <a:srgbClr val="404040"/>
              </a:solidFill>
              <a:latin typeface="Franklin Gothic Book" panose="020B05030201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802" name="矩形">
            <a:extLst>
              <a:ext uri="{FF2B5EF4-FFF2-40B4-BE49-F238E27FC236}">
                <a16:creationId xmlns:a16="http://schemas.microsoft.com/office/drawing/2014/main" id="{9E6442D6-6440-484B-C731-80177639A363}"/>
              </a:ext>
            </a:extLst>
          </p:cNvPr>
          <p:cNvSpPr>
            <a:spLocks noChangeArrowheads="1"/>
          </p:cNvSpPr>
          <p:nvPr/>
        </p:nvSpPr>
        <p:spPr bwMode="auto">
          <a:xfrm>
            <a:off x="581025" y="701675"/>
            <a:ext cx="11029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4400" b="1">
                <a:solidFill>
                  <a:srgbClr val="1CADE4"/>
                </a:solidFill>
                <a:latin typeface="Arial" panose="020B0604020202020204" pitchFamily="34" charset="0"/>
                <a:ea typeface="宋体" panose="02010600030101010101" pitchFamily="2" charset="-122"/>
              </a:rPr>
              <a:t>ALGORITHM &amp; DEPLOYMENT</a:t>
            </a:r>
            <a:endParaRPr lang="zh-CN" altLang="en-US" sz="1800">
              <a:latin typeface="Franklin Gothic Book" panose="020B0503020102020204" pitchFamily="34" charset="0"/>
              <a:ea typeface="宋体" panose="02010600030101010101" pitchFamily="2" charset="-122"/>
            </a:endParaRPr>
          </a:p>
        </p:txBody>
      </p:sp>
      <p:sp>
        <p:nvSpPr>
          <p:cNvPr id="1048804" name="矩形">
            <a:extLst>
              <a:ext uri="{FF2B5EF4-FFF2-40B4-BE49-F238E27FC236}">
                <a16:creationId xmlns:a16="http://schemas.microsoft.com/office/drawing/2014/main" id="{BFFFDA64-ABE9-4896-EC7A-095E236BF86F}"/>
              </a:ext>
            </a:extLst>
          </p:cNvPr>
          <p:cNvSpPr>
            <a:spLocks noChangeArrowheads="1"/>
          </p:cNvSpPr>
          <p:nvPr/>
        </p:nvSpPr>
        <p:spPr bwMode="auto">
          <a:xfrm>
            <a:off x="581025" y="2014538"/>
            <a:ext cx="11029950"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304800"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pPr marL="304800" indent="-609600"/>
            <a:r>
              <a:rPr lang="en-US" altLang="zh-CN" sz="1700" b="1">
                <a:solidFill>
                  <a:srgbClr val="404040"/>
                </a:solidFill>
                <a:latin typeface="Franklin Gothic Book" panose="020B0503020102020204" pitchFamily="34" charset="0"/>
                <a:ea typeface="宋体" panose="02010600030101010101" pitchFamily="2" charset="-122"/>
              </a:rPr>
              <a:t> </a:t>
            </a:r>
            <a:r>
              <a:rPr lang="en-US" altLang="zh-CN" sz="2000" b="1">
                <a:solidFill>
                  <a:srgbClr val="404040"/>
                </a:solidFill>
                <a:latin typeface="Franklin Gothic Book" panose="020B0503020102020204" pitchFamily="34" charset="0"/>
                <a:ea typeface="宋体" panose="02010600030101010101" pitchFamily="2" charset="-122"/>
              </a:rPr>
              <a:t>Step 1: Install the Required Library</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700">
                <a:solidFill>
                  <a:srgbClr val="404040"/>
                </a:solidFill>
                <a:latin typeface="Franklin Gothic Book" panose="020B0503020102020204" pitchFamily="34" charset="0"/>
                <a:ea typeface="宋体" panose="02010600030101010101" pitchFamily="2" charset="-122"/>
              </a:rPr>
              <a:t>Ensure that you have the keyboard library installed in your Python environment. Open your command prompt or terminal and execute the following command</a:t>
            </a:r>
          </a:p>
          <a:p>
            <a:pPr marL="304800" indent="-609600"/>
            <a:r>
              <a:rPr lang="en-US" altLang="zh-CN" sz="2100" b="1">
                <a:solidFill>
                  <a:srgbClr val="404040"/>
                </a:solidFill>
                <a:latin typeface="Franklin Gothic Book" panose="020B0503020102020204" pitchFamily="34" charset="0"/>
                <a:ea typeface="宋体" panose="02010600030101010101" pitchFamily="2" charset="-122"/>
              </a:rPr>
              <a:t>Step 2: Importing the Necessary Libraries</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700">
                <a:solidFill>
                  <a:srgbClr val="404040"/>
                </a:solidFill>
                <a:latin typeface="Franklin Gothic Book" panose="020B0503020102020204" pitchFamily="34" charset="0"/>
                <a:ea typeface="宋体" panose="02010600030101010101" pitchFamily="2" charset="-122"/>
              </a:rPr>
              <a:t>Begin by importing the keyboard library at the beginning of your Python script. This library will enable us to work with keyboard inputs. Insert the following line of code</a:t>
            </a:r>
          </a:p>
          <a:p>
            <a:pPr marL="304800" indent="-609600"/>
            <a:r>
              <a:rPr lang="en-US" altLang="zh-CN" sz="2100" b="1">
                <a:solidFill>
                  <a:srgbClr val="404040"/>
                </a:solidFill>
                <a:latin typeface="Franklin Gothic Book" panose="020B0503020102020204" pitchFamily="34" charset="0"/>
                <a:ea typeface="宋体" panose="02010600030101010101" pitchFamily="2" charset="-122"/>
              </a:rPr>
              <a:t>Step 3: Define the Log File</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700">
                <a:solidFill>
                  <a:srgbClr val="404040"/>
                </a:solidFill>
                <a:latin typeface="Franklin Gothic Book" panose="020B0503020102020204" pitchFamily="34" charset="0"/>
                <a:ea typeface="宋体" panose="02010600030101010101" pitchFamily="2" charset="-122"/>
              </a:rPr>
              <a:t>Specify the name and location of the log file where the keystrokes will be saved. In this example, we’ll use ‘keystrokes.txt’ as the file name. Feel free to modify it as desired. Add the following line of code</a:t>
            </a:r>
          </a:p>
          <a:p>
            <a:pPr marL="304800" indent="-609600"/>
            <a:r>
              <a:rPr lang="en-US" altLang="zh-CN" sz="2100" b="1">
                <a:solidFill>
                  <a:srgbClr val="404040"/>
                </a:solidFill>
                <a:latin typeface="Franklin Gothic Book" panose="020B0503020102020204" pitchFamily="34" charset="0"/>
                <a:ea typeface="宋体" panose="02010600030101010101" pitchFamily="2" charset="-122"/>
              </a:rPr>
              <a:t>Step 4: Create the Key Press Event Function</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700">
                <a:solidFill>
                  <a:srgbClr val="404040"/>
                </a:solidFill>
                <a:latin typeface="Franklin Gothic Book" panose="020B0503020102020204" pitchFamily="34" charset="0"/>
                <a:ea typeface="宋体" panose="02010600030101010101" pitchFamily="2" charset="-122"/>
              </a:rPr>
              <a:t>Define a function that will handle the key press events. This function will be called whenever a key is pressed.</a:t>
            </a:r>
          </a:p>
          <a:p>
            <a:pPr marL="304800" indent="-609600"/>
            <a:r>
              <a:rPr lang="en-US" altLang="zh-CN" sz="2100" b="1">
                <a:solidFill>
                  <a:srgbClr val="404040"/>
                </a:solidFill>
                <a:latin typeface="Franklin Gothic Book" panose="020B0503020102020204" pitchFamily="34" charset="0"/>
                <a:ea typeface="宋体" panose="02010600030101010101" pitchFamily="2" charset="-122"/>
              </a:rPr>
              <a:t>Step 5: Register the Key Press Event</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700">
                <a:solidFill>
                  <a:srgbClr val="404040"/>
                </a:solidFill>
                <a:latin typeface="Franklin Gothic Book" panose="020B0503020102020204" pitchFamily="34" charset="0"/>
                <a:ea typeface="宋体" panose="02010600030101010101" pitchFamily="2" charset="-122"/>
              </a:rPr>
              <a:t>Register the ‘on_key_press’ function to be called whenever a key is pressed. This will enable our code to capture the keystrokes. Add the following line:</a:t>
            </a:r>
          </a:p>
          <a:p>
            <a:pPr marL="304800" indent="-609600">
              <a:lnSpc>
                <a:spcPct val="110000"/>
              </a:lnSpc>
              <a:buClr>
                <a:srgbClr val="1CADE4"/>
              </a:buClr>
              <a:buSzPct val="92000"/>
              <a:buFont typeface="Wingdings 2" panose="05020102010507070707" pitchFamily="18" charset="2"/>
              <a:buChar char=""/>
            </a:pPr>
            <a:r>
              <a:rPr lang="en-US" altLang="zh-CN" sz="1700">
                <a:solidFill>
                  <a:srgbClr val="404040"/>
                </a:solidFill>
                <a:latin typeface="Franklin Gothic Book" panose="020B0503020102020204" pitchFamily="34" charset="0"/>
                <a:ea typeface="宋体" panose="02010600030101010101" pitchFamily="2" charset="-122"/>
              </a:rPr>
              <a:t>keyboard.on_press(on_key_press)</a:t>
            </a:r>
          </a:p>
          <a:p>
            <a:pPr marL="304800" indent="-609600"/>
            <a:r>
              <a:rPr lang="en-US" altLang="zh-CN" sz="1900" b="1">
                <a:solidFill>
                  <a:srgbClr val="404040"/>
                </a:solidFill>
                <a:latin typeface="Franklin Gothic Book" panose="020B0503020102020204" pitchFamily="34" charset="0"/>
                <a:ea typeface="宋体" panose="02010600030101010101" pitchFamily="2" charset="-122"/>
              </a:rPr>
              <a:t>Step 6: Run the Code</a:t>
            </a: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buClr>
                <a:srgbClr val="1CADE4"/>
              </a:buClr>
              <a:buSzPct val="92000"/>
              <a:buFont typeface="Wingdings 2" panose="05020102010507070707" pitchFamily="18" charset="2"/>
              <a:buChar char=""/>
            </a:pPr>
            <a:r>
              <a:rPr lang="en-US" altLang="zh-CN" sz="1700">
                <a:solidFill>
                  <a:srgbClr val="404040"/>
                </a:solidFill>
                <a:latin typeface="Franklin Gothic Book" panose="020B0503020102020204" pitchFamily="34" charset="0"/>
                <a:ea typeface="宋体" panose="02010600030101010101" pitchFamily="2" charset="-122"/>
              </a:rPr>
              <a:t>Save your Python script with a ‘.py’ extension (e.g., ‘keylogger.py’). Open your command prompt or terminal, navigate to the directory where the script is located, and execute the command:</a:t>
            </a:r>
          </a:p>
          <a:p>
            <a:pPr marL="304800" indent="-609600">
              <a:lnSpc>
                <a:spcPct val="110000"/>
              </a:lnSpc>
            </a:pP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pP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pP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lnSpc>
                <a:spcPct val="110000"/>
              </a:lnSpc>
            </a:pPr>
            <a:endParaRPr lang="en-US" altLang="zh-CN" sz="1700">
              <a:solidFill>
                <a:srgbClr val="404040"/>
              </a:solidFill>
              <a:latin typeface="Franklin Gothic Book" panose="020B0503020102020204" pitchFamily="34" charset="0"/>
              <a:ea typeface="宋体" panose="02010600030101010101" pitchFamily="2" charset="-122"/>
            </a:endParaRPr>
          </a:p>
          <a:p>
            <a:pPr marL="304800" indent="-609600"/>
            <a:endParaRPr lang="zh-CN" altLang="en-US" sz="1700">
              <a:solidFill>
                <a:srgbClr val="404040"/>
              </a:solidFill>
              <a:latin typeface="Franklin Gothic Book" panose="020B05030201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806" name="矩形">
            <a:extLst>
              <a:ext uri="{FF2B5EF4-FFF2-40B4-BE49-F238E27FC236}">
                <a16:creationId xmlns:a16="http://schemas.microsoft.com/office/drawing/2014/main" id="{619752C4-A8B0-DEE6-4966-411ACFFA0923}"/>
              </a:ext>
            </a:extLst>
          </p:cNvPr>
          <p:cNvSpPr>
            <a:spLocks noChangeArrowheads="1"/>
          </p:cNvSpPr>
          <p:nvPr/>
        </p:nvSpPr>
        <p:spPr bwMode="auto">
          <a:xfrm>
            <a:off x="581025" y="701675"/>
            <a:ext cx="11029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4400" b="1">
                <a:solidFill>
                  <a:srgbClr val="1CADE4"/>
                </a:solidFill>
                <a:latin typeface="Arial" panose="020B0604020202020204" pitchFamily="34" charset="0"/>
                <a:ea typeface="宋体" panose="02010600030101010101" pitchFamily="2" charset="-122"/>
              </a:rPr>
              <a:t>RESULT</a:t>
            </a:r>
            <a:endParaRPr lang="zh-CN" altLang="en-US" sz="1800">
              <a:latin typeface="Franklin Gothic Book" panose="020B0503020102020204" pitchFamily="34" charset="0"/>
              <a:ea typeface="宋体" panose="02010600030101010101" pitchFamily="2" charset="-122"/>
            </a:endParaRPr>
          </a:p>
        </p:txBody>
      </p:sp>
      <p:pic>
        <p:nvPicPr>
          <p:cNvPr id="2097158" name="图片">
            <a:extLst>
              <a:ext uri="{FF2B5EF4-FFF2-40B4-BE49-F238E27FC236}">
                <a16:creationId xmlns:a16="http://schemas.microsoft.com/office/drawing/2014/main" id="{DF6FFA6D-A465-8B8B-DAE9-97BDB62AA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385888"/>
            <a:ext cx="8834438"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808" name="矩形">
            <a:extLst>
              <a:ext uri="{FF2B5EF4-FFF2-40B4-BE49-F238E27FC236}">
                <a16:creationId xmlns:a16="http://schemas.microsoft.com/office/drawing/2014/main" id="{AF04E13F-C5EC-ADC2-3E49-E36F637A461F}"/>
              </a:ext>
            </a:extLst>
          </p:cNvPr>
          <p:cNvSpPr>
            <a:spLocks noChangeArrowheads="1"/>
          </p:cNvSpPr>
          <p:nvPr/>
        </p:nvSpPr>
        <p:spPr bwMode="auto">
          <a:xfrm>
            <a:off x="581025" y="701675"/>
            <a:ext cx="11029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4400" b="1">
                <a:solidFill>
                  <a:srgbClr val="1CADE4"/>
                </a:solidFill>
                <a:latin typeface="Arial" panose="020B0604020202020204" pitchFamily="34" charset="0"/>
                <a:ea typeface="宋体" panose="02010600030101010101" pitchFamily="2" charset="-122"/>
              </a:rPr>
              <a:t>CONCLUSION</a:t>
            </a:r>
            <a:endParaRPr lang="zh-CN" altLang="en-US" sz="1800">
              <a:latin typeface="Franklin Gothic Book" panose="020B0503020102020204" pitchFamily="34" charset="0"/>
              <a:ea typeface="宋体" panose="02010600030101010101" pitchFamily="2" charset="-122"/>
            </a:endParaRPr>
          </a:p>
        </p:txBody>
      </p:sp>
      <p:sp>
        <p:nvSpPr>
          <p:cNvPr id="1048810" name="矩形">
            <a:extLst>
              <a:ext uri="{FF2B5EF4-FFF2-40B4-BE49-F238E27FC236}">
                <a16:creationId xmlns:a16="http://schemas.microsoft.com/office/drawing/2014/main" id="{24DBCC6C-E205-F38D-CF60-D688B93D473B}"/>
              </a:ext>
            </a:extLst>
          </p:cNvPr>
          <p:cNvSpPr>
            <a:spLocks noChangeArrowheads="1"/>
          </p:cNvSpPr>
          <p:nvPr/>
        </p:nvSpPr>
        <p:spPr bwMode="auto">
          <a:xfrm>
            <a:off x="581025" y="1301750"/>
            <a:ext cx="1102995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04800" indent="-608013"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pPr>
              <a:buClr>
                <a:srgbClr val="1CADE4"/>
              </a:buClr>
              <a:buSzPct val="92000"/>
              <a:buFont typeface="Wingdings 2" panose="05020102010507070707" pitchFamily="18" charset="2"/>
              <a:buChar char=""/>
            </a:pPr>
            <a:r>
              <a:rPr lang="en-US" altLang="zh-CN" sz="2000">
                <a:solidFill>
                  <a:srgbClr val="404040"/>
                </a:solidFill>
                <a:latin typeface="Franklin Gothic Book" panose="020B0503020102020204" pitchFamily="34" charset="0"/>
                <a:ea typeface="宋体" panose="02010600030101010101" pitchFamily="2" charset="-122"/>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zh-CN" altLang="en-US" sz="1700">
              <a:solidFill>
                <a:srgbClr val="404040"/>
              </a:solidFill>
              <a:latin typeface="Franklin Gothic Book" panose="020B05030201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812" name="矩形">
            <a:extLst>
              <a:ext uri="{FF2B5EF4-FFF2-40B4-BE49-F238E27FC236}">
                <a16:creationId xmlns:a16="http://schemas.microsoft.com/office/drawing/2014/main" id="{9C0A071C-3923-20A7-BA93-B796B04A4DE1}"/>
              </a:ext>
            </a:extLst>
          </p:cNvPr>
          <p:cNvSpPr>
            <a:spLocks noChangeArrowheads="1"/>
          </p:cNvSpPr>
          <p:nvPr/>
        </p:nvSpPr>
        <p:spPr bwMode="auto">
          <a:xfrm>
            <a:off x="581025" y="701675"/>
            <a:ext cx="11029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r>
              <a:rPr lang="en-US" altLang="zh-CN" sz="4400" b="1">
                <a:solidFill>
                  <a:srgbClr val="1CADE4"/>
                </a:solidFill>
                <a:latin typeface="Arial" panose="020B0604020202020204" pitchFamily="34" charset="0"/>
                <a:ea typeface="宋体" panose="02010600030101010101" pitchFamily="2" charset="-122"/>
              </a:rPr>
              <a:t>REFERENCES</a:t>
            </a:r>
            <a:endParaRPr lang="zh-CN" altLang="en-US" sz="1800">
              <a:latin typeface="Franklin Gothic Book" panose="020B0503020102020204" pitchFamily="34" charset="0"/>
              <a:ea typeface="宋体" panose="02010600030101010101" pitchFamily="2" charset="-122"/>
            </a:endParaRPr>
          </a:p>
        </p:txBody>
      </p:sp>
      <p:sp>
        <p:nvSpPr>
          <p:cNvPr id="1048814" name="矩形">
            <a:extLst>
              <a:ext uri="{FF2B5EF4-FFF2-40B4-BE49-F238E27FC236}">
                <a16:creationId xmlns:a16="http://schemas.microsoft.com/office/drawing/2014/main" id="{037D9DEA-7240-D85E-DAB8-C3BCE658C1D9}"/>
              </a:ext>
            </a:extLst>
          </p:cNvPr>
          <p:cNvSpPr>
            <a:spLocks noChangeArrowheads="1"/>
          </p:cNvSpPr>
          <p:nvPr/>
        </p:nvSpPr>
        <p:spPr bwMode="auto">
          <a:xfrm>
            <a:off x="581025" y="1301750"/>
            <a:ext cx="1102995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04800" indent="-608013" eaLnBrk="0" latinLnBrk="1">
              <a:defRPr sz="2400">
                <a:solidFill>
                  <a:srgbClr val="000000"/>
                </a:solidFill>
                <a:latin typeface="Droid Sans" charset="0"/>
                <a:cs typeface="Droid Sans" charset="0"/>
              </a:defRPr>
            </a:lvl1pPr>
            <a:lvl2pPr eaLnBrk="0" latinLnBrk="1">
              <a:defRPr sz="2400">
                <a:solidFill>
                  <a:srgbClr val="000000"/>
                </a:solidFill>
                <a:latin typeface="Droid Sans" charset="0"/>
                <a:cs typeface="Droid Sans" charset="0"/>
              </a:defRPr>
            </a:lvl2pPr>
            <a:lvl3pPr eaLnBrk="0" latinLnBrk="1">
              <a:defRPr sz="2400">
                <a:solidFill>
                  <a:srgbClr val="000000"/>
                </a:solidFill>
                <a:latin typeface="Droid Sans" charset="0"/>
                <a:cs typeface="Droid Sans" charset="0"/>
              </a:defRPr>
            </a:lvl3pPr>
            <a:lvl4pPr eaLnBrk="0" latinLnBrk="1">
              <a:defRPr sz="2400">
                <a:solidFill>
                  <a:srgbClr val="000000"/>
                </a:solidFill>
                <a:latin typeface="Droid Sans" charset="0"/>
                <a:cs typeface="Droid Sans" charset="0"/>
              </a:defRPr>
            </a:lvl4pPr>
            <a:lvl5pPr eaLnBrk="0" latinLnBrk="1">
              <a:defRPr sz="2400">
                <a:solidFill>
                  <a:srgbClr val="000000"/>
                </a:solidFill>
                <a:latin typeface="Droid Sans" charset="0"/>
                <a:cs typeface="Droid Sans" charset="0"/>
              </a:defRPr>
            </a:lvl5pPr>
            <a:lvl6pPr marL="1371600" eaLnBrk="0" fontAlgn="base" latinLnBrk="1">
              <a:spcBef>
                <a:spcPct val="0"/>
              </a:spcBef>
              <a:spcAft>
                <a:spcPct val="0"/>
              </a:spcAft>
              <a:defRPr sz="2400">
                <a:solidFill>
                  <a:srgbClr val="000000"/>
                </a:solidFill>
                <a:latin typeface="Droid Sans" charset="0"/>
                <a:cs typeface="Droid Sans" charset="0"/>
              </a:defRPr>
            </a:lvl6pPr>
            <a:lvl7pPr marL="1828800" eaLnBrk="0" fontAlgn="base" latinLnBrk="1">
              <a:spcBef>
                <a:spcPct val="0"/>
              </a:spcBef>
              <a:spcAft>
                <a:spcPct val="0"/>
              </a:spcAft>
              <a:defRPr sz="2400">
                <a:solidFill>
                  <a:srgbClr val="000000"/>
                </a:solidFill>
                <a:latin typeface="Droid Sans" charset="0"/>
                <a:cs typeface="Droid Sans" charset="0"/>
              </a:defRPr>
            </a:lvl7pPr>
            <a:lvl8pPr marL="2286000" eaLnBrk="0" fontAlgn="base" latinLnBrk="1">
              <a:spcBef>
                <a:spcPct val="0"/>
              </a:spcBef>
              <a:spcAft>
                <a:spcPct val="0"/>
              </a:spcAft>
              <a:defRPr sz="2400">
                <a:solidFill>
                  <a:srgbClr val="000000"/>
                </a:solidFill>
                <a:latin typeface="Droid Sans" charset="0"/>
                <a:cs typeface="Droid Sans" charset="0"/>
              </a:defRPr>
            </a:lvl8pPr>
            <a:lvl9pPr marL="2743200" eaLnBrk="0" fontAlgn="base" latinLnBrk="1">
              <a:spcBef>
                <a:spcPct val="0"/>
              </a:spcBef>
              <a:spcAft>
                <a:spcPct val="0"/>
              </a:spcAft>
              <a:defRPr sz="2400">
                <a:solidFill>
                  <a:srgbClr val="000000"/>
                </a:solidFill>
                <a:latin typeface="Droid Sans" charset="0"/>
                <a:cs typeface="Droid Sans" charset="0"/>
              </a:defRPr>
            </a:lvl9pPr>
          </a:lstStyle>
          <a:p>
            <a:pPr>
              <a:lnSpc>
                <a:spcPct val="110000"/>
              </a:lnSpc>
              <a:buClr>
                <a:srgbClr val="1CADE4"/>
              </a:buClr>
              <a:buSzPct val="92000"/>
              <a:buFont typeface="Wingdings 2" panose="05020102010507070707" pitchFamily="18" charset="2"/>
              <a:buChar char=""/>
            </a:pPr>
            <a:r>
              <a:rPr lang="en-US" altLang="zh-CN">
                <a:solidFill>
                  <a:srgbClr val="404040"/>
                </a:solidFill>
                <a:latin typeface="Franklin Gothic Book" panose="020B0503020102020204" pitchFamily="34" charset="0"/>
                <a:ea typeface="宋体" panose="02010600030101010101" pitchFamily="2" charset="-122"/>
              </a:rPr>
              <a:t> Here are some general references on online security that you can consult for more details:</a:t>
            </a:r>
            <a:endParaRPr lang="en-US" altLang="zh-CN" sz="1700">
              <a:solidFill>
                <a:srgbClr val="404040"/>
              </a:solidFill>
              <a:latin typeface="Franklin Gothic Book" panose="020B0503020102020204" pitchFamily="34" charset="0"/>
              <a:ea typeface="宋体" panose="02010600030101010101" pitchFamily="2" charset="-122"/>
            </a:endParaRPr>
          </a:p>
          <a:p>
            <a:pPr>
              <a:lnSpc>
                <a:spcPct val="110000"/>
              </a:lnSpc>
              <a:buClr>
                <a:srgbClr val="1CADE4"/>
              </a:buClr>
              <a:buSzPct val="92000"/>
              <a:buFont typeface="Wingdings 2" panose="05020102010507070707" pitchFamily="18" charset="2"/>
              <a:buChar char=""/>
            </a:pPr>
            <a:r>
              <a:rPr lang="en-US" altLang="zh-CN">
                <a:solidFill>
                  <a:srgbClr val="404040"/>
                </a:solidFill>
                <a:latin typeface="Franklin Gothic Book" panose="020B0503020102020204" pitchFamily="34" charset="0"/>
                <a:ea typeface="宋体" panose="02010600030101010101" pitchFamily="2" charset="-122"/>
              </a:rPr>
              <a:t>National Institute of Standards and Technology (NIST) Cybersecurity Framework: </a:t>
            </a:r>
            <a:r>
              <a:rPr lang="en-US" altLang="zh-CN" u="sng">
                <a:solidFill>
                  <a:srgbClr val="96DE37"/>
                </a:solidFill>
                <a:latin typeface="Franklin Gothic Book" panose="020B0503020102020204" pitchFamily="34" charset="0"/>
                <a:ea typeface="宋体" panose="02010600030101010101" pitchFamily="2" charset="-122"/>
                <a:hlinkClick r:id="rId2"/>
              </a:rPr>
              <a:t>https://www.nist.gov/cyberframework</a:t>
            </a:r>
            <a:endParaRPr lang="en-US" altLang="zh-CN" sz="1700">
              <a:solidFill>
                <a:srgbClr val="404040"/>
              </a:solidFill>
              <a:latin typeface="Franklin Gothic Book" panose="020B0503020102020204" pitchFamily="34" charset="0"/>
              <a:ea typeface="宋体" panose="02010600030101010101" pitchFamily="2" charset="-122"/>
            </a:endParaRPr>
          </a:p>
          <a:p>
            <a:pPr>
              <a:lnSpc>
                <a:spcPct val="110000"/>
              </a:lnSpc>
              <a:buClr>
                <a:srgbClr val="1CADE4"/>
              </a:buClr>
              <a:buSzPct val="92000"/>
              <a:buFont typeface="Wingdings 2" panose="05020102010507070707" pitchFamily="18" charset="2"/>
              <a:buChar char=""/>
            </a:pPr>
            <a:r>
              <a:rPr lang="en-US" altLang="zh-CN">
                <a:solidFill>
                  <a:srgbClr val="404040"/>
                </a:solidFill>
                <a:latin typeface="Franklin Gothic Book" panose="020B0503020102020204" pitchFamily="34" charset="0"/>
                <a:ea typeface="宋体" panose="02010600030101010101" pitchFamily="2" charset="-122"/>
              </a:rPr>
              <a:t>Cybersecurity &amp; Infrastructure Security Agency (CISA) Shields Up program: </a:t>
            </a:r>
            <a:r>
              <a:rPr lang="en-US" altLang="zh-CN" u="sng">
                <a:solidFill>
                  <a:srgbClr val="96DE37"/>
                </a:solidFill>
                <a:latin typeface="Franklin Gothic Book" panose="020B0503020102020204" pitchFamily="34" charset="0"/>
                <a:ea typeface="宋体" panose="02010600030101010101" pitchFamily="2" charset="-122"/>
                <a:hlinkClick r:id="rId3"/>
              </a:rPr>
              <a:t>https://www.cisa.gov/shields-up</a:t>
            </a:r>
            <a:endParaRPr lang="en-US" altLang="zh-CN" sz="1700">
              <a:solidFill>
                <a:srgbClr val="404040"/>
              </a:solidFill>
              <a:latin typeface="Franklin Gothic Book" panose="020B0503020102020204" pitchFamily="34" charset="0"/>
              <a:ea typeface="宋体" panose="02010600030101010101" pitchFamily="2" charset="-122"/>
            </a:endParaRPr>
          </a:p>
          <a:p>
            <a:pPr>
              <a:lnSpc>
                <a:spcPct val="110000"/>
              </a:lnSpc>
              <a:buClr>
                <a:srgbClr val="1CADE4"/>
              </a:buClr>
              <a:buSzPct val="92000"/>
              <a:buFont typeface="Wingdings 2" panose="05020102010507070707" pitchFamily="18" charset="2"/>
              <a:buChar char=""/>
            </a:pPr>
            <a:r>
              <a:rPr lang="en-US" altLang="zh-CN">
                <a:solidFill>
                  <a:srgbClr val="404040"/>
                </a:solidFill>
                <a:latin typeface="Franklin Gothic Book" panose="020B0503020102020204" pitchFamily="34" charset="0"/>
                <a:ea typeface="宋体" panose="02010600030101010101" pitchFamily="2" charset="-122"/>
              </a:rPr>
              <a:t>Kaspersky Lab - What is Keystroke Logging and Keyloggers?: </a:t>
            </a:r>
            <a:r>
              <a:rPr lang="en-US" altLang="zh-CN" u="sng">
                <a:solidFill>
                  <a:srgbClr val="96DE37"/>
                </a:solidFill>
                <a:latin typeface="Franklin Gothic Book" panose="020B0503020102020204" pitchFamily="34" charset="0"/>
                <a:ea typeface="宋体" panose="02010600030101010101" pitchFamily="2" charset="-122"/>
                <a:hlinkClick r:id="rId4"/>
              </a:rPr>
              <a:t>https://www.kaspersky.com/resource-center/definitions/keylogger</a:t>
            </a:r>
            <a:endParaRPr lang="en-US" altLang="zh-CN" sz="1700">
              <a:solidFill>
                <a:srgbClr val="404040"/>
              </a:solidFill>
              <a:latin typeface="Franklin Gothic Book" panose="020B0503020102020204" pitchFamily="34" charset="0"/>
              <a:ea typeface="宋体" panose="02010600030101010101" pitchFamily="2" charset="-122"/>
            </a:endParaRPr>
          </a:p>
          <a:p>
            <a:endParaRPr lang="zh-CN" altLang="en-US" sz="1700">
              <a:solidFill>
                <a:srgbClr val="404040"/>
              </a:solidFill>
              <a:latin typeface="Franklin Gothic Book" panose="020B050302010202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Droid Sans" charset="0"/>
            <a:cs typeface="Droid San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Droid Sans" charset="0"/>
            <a:cs typeface="Droid Sans"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Droid Sans" charset="0"/>
            <a:cs typeface="Droid San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Droid Sans" charset="0"/>
            <a:cs typeface="Droid Sans"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Droid Sans" charset="0"/>
            <a:cs typeface="Droid San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Droid Sans" charset="0"/>
            <a:cs typeface="Droid Sans"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Droid Sans" charset="0"/>
            <a:cs typeface="Droid San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Droid Sans" charset="0"/>
            <a:cs typeface="Droid Sans"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DocSecurity>0</DocSecurity>
  <PresentationFormat>Widescreen</PresentationFormat>
  <Slides>10</Slides>
  <Notes>0</Notes>
  <HiddenSlides>0</HiddenSlides>
  <ScaleCrop>false</ScaleCrop>
  <HeadingPairs>
    <vt:vector size="4" baseType="variant">
      <vt:variant>
        <vt:lpstr>Theme</vt:lpstr>
      </vt:variant>
      <vt:variant>
        <vt:i4>4</vt:i4>
      </vt:variant>
      <vt:variant>
        <vt:lpstr>Slide Titles</vt:lpstr>
      </vt:variant>
      <vt:variant>
        <vt:i4>10</vt:i4>
      </vt:variant>
    </vt:vector>
  </HeadingPairs>
  <TitlesOfParts>
    <vt:vector size="14" baseType="lpstr">
      <vt:lpstr>默认设计模板</vt:lpstr>
      <vt:lpstr>默认设计模板</vt:lpstr>
      <vt:lpstr>默认设计模板</vt:lpstr>
      <vt:lpstr>默认设计模板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Jayasakthi Manohar</cp:lastModifiedBy>
  <cp:revision>2</cp:revision>
  <dcterms:created xsi:type="dcterms:W3CDTF">2021-05-25T18:50:10Z</dcterms:created>
  <dcterms:modified xsi:type="dcterms:W3CDTF">2024-04-05T14:41:43Z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y fmtid="{D5CDD505-2E9C-101B-9397-08002B2CF9AE}" pid="13" name="ICV">
    <vt:lpwstr>ea3b30cf96a94428b20b021f3056d78e</vt:lpwstr>
  </property>
</Properties>
</file>