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Night cab booking </a:t>
            </a:r>
            <a:r>
              <a:rPr lang="en-GB" b="1" dirty="0" smtClean="0"/>
              <a:t>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54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online </a:t>
            </a:r>
            <a:r>
              <a:rPr lang="en-GB" dirty="0" smtClean="0"/>
              <a:t>web </a:t>
            </a:r>
            <a:r>
              <a:rPr lang="en-GB" dirty="0"/>
              <a:t>portal to book night cab for employees.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02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CURD </a:t>
            </a:r>
            <a:r>
              <a:rPr lang="en-GB" dirty="0" smtClean="0"/>
              <a:t>operations involved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Cab booking</a:t>
            </a:r>
          </a:p>
          <a:p>
            <a:r>
              <a:rPr lang="en-GB" dirty="0"/>
              <a:t>View booking history</a:t>
            </a:r>
          </a:p>
          <a:p>
            <a:r>
              <a:rPr lang="en-GB" dirty="0"/>
              <a:t>Edit booking </a:t>
            </a:r>
            <a:r>
              <a:rPr lang="en-GB" dirty="0" smtClean="0"/>
              <a:t>slot</a:t>
            </a:r>
          </a:p>
          <a:p>
            <a:r>
              <a:rPr lang="en-GB" dirty="0"/>
              <a:t>Delete booked slot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13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of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two types of users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Employee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Admin</a:t>
            </a:r>
          </a:p>
          <a:p>
            <a:r>
              <a:rPr lang="en-US" dirty="0" smtClean="0"/>
              <a:t>The employee and admin details will be stored in MongoDB</a:t>
            </a:r>
            <a:endParaRPr lang="en-GB" dirty="0" smtClean="0"/>
          </a:p>
          <a:p>
            <a:r>
              <a:rPr lang="en-US" dirty="0" smtClean="0"/>
              <a:t>Employee can login to the portal and book his/her cab for a selected date and time slot from the Book Cab page</a:t>
            </a:r>
          </a:p>
          <a:p>
            <a:r>
              <a:rPr lang="en-US" dirty="0" smtClean="0"/>
              <a:t>This booking details will get stored in DB</a:t>
            </a:r>
          </a:p>
          <a:p>
            <a:r>
              <a:rPr lang="en-US" dirty="0" smtClean="0"/>
              <a:t>The user can view the booking details along with the past bookings in the Booking History page</a:t>
            </a:r>
          </a:p>
          <a:p>
            <a:r>
              <a:rPr lang="en-US" dirty="0" smtClean="0"/>
              <a:t>The user can edit or delete the future bookings from Booking History page</a:t>
            </a:r>
          </a:p>
        </p:txBody>
      </p:sp>
    </p:spTree>
    <p:extLst>
      <p:ext uri="{BB962C8B-B14F-4D97-AF65-F5344CB8AC3E}">
        <p14:creationId xmlns:p14="http://schemas.microsoft.com/office/powerpoint/2010/main" val="208239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of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Admin can login to the portal and view all different bookings for a selected date and time slot.</a:t>
            </a:r>
          </a:p>
        </p:txBody>
      </p:sp>
    </p:spTree>
    <p:extLst>
      <p:ext uri="{BB962C8B-B14F-4D97-AF65-F5344CB8AC3E}">
        <p14:creationId xmlns:p14="http://schemas.microsoft.com/office/powerpoint/2010/main" val="1690345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135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Night cab booking system</vt:lpstr>
      <vt:lpstr>Description</vt:lpstr>
      <vt:lpstr>CURD operations involved</vt:lpstr>
      <vt:lpstr>Way of implementation</vt:lpstr>
      <vt:lpstr>Way of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 cab booking system</dc:title>
  <dc:creator>Windows User</dc:creator>
  <cp:lastModifiedBy>Windows User</cp:lastModifiedBy>
  <cp:revision>4</cp:revision>
  <dcterms:created xsi:type="dcterms:W3CDTF">2019-01-12T04:04:54Z</dcterms:created>
  <dcterms:modified xsi:type="dcterms:W3CDTF">2019-01-12T04:19:27Z</dcterms:modified>
</cp:coreProperties>
</file>