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 type="screen16x9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1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2.jpeg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3213735">
              <a:spcBef>
                <a:spcPts val="130"/>
              </a:spcBef>
            </a:pPr>
            <a:r>
              <a:rPr lang="en-US" b="1" i="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TextBox 13"/>
          <p:cNvSpPr txBox="1"/>
          <p:nvPr/>
        </p:nvSpPr>
        <p:spPr>
          <a:xfrm>
            <a:off x="1066800" y="3048000"/>
            <a:ext cx="8610600" cy="2984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400" b="1" dirty="0"/>
              <a:t>STUDENT </a:t>
            </a:r>
            <a:r>
              <a:rPr lang="en-US" sz="2400" b="1" dirty="0" smtClean="0"/>
              <a:t>NAME                    </a:t>
            </a:r>
            <a:r>
              <a:rPr lang="en-US" sz="2400" dirty="0" smtClean="0"/>
              <a:t>:   </a:t>
            </a:r>
            <a:r>
              <a:rPr lang="en-IN" altLang="en-US" sz="2400" dirty="0" smtClean="0"/>
              <a:t>A. JAYASANKARI</a:t>
            </a:r>
            <a:endParaRPr lang="en-US" sz="2400" dirty="0"/>
          </a:p>
          <a:p>
            <a:r>
              <a:rPr lang="en-US" sz="2400" b="1" dirty="0"/>
              <a:t>REGISTER NO </a:t>
            </a:r>
            <a:r>
              <a:rPr lang="en-US" sz="2400" b="1" dirty="0" smtClean="0"/>
              <a:t>AND NMID    :</a:t>
            </a:r>
            <a:r>
              <a:rPr lang="en-US" sz="2400" dirty="0" smtClean="0"/>
              <a:t>   20624</a:t>
            </a:r>
            <a:r>
              <a:rPr lang="en-IN" altLang="en-US" sz="2400" dirty="0" smtClean="0"/>
              <a:t>U18041</a:t>
            </a:r>
            <a:r>
              <a:rPr lang="en-US" altLang="en-IN" sz="2400" dirty="0" smtClean="0"/>
              <a:t> </a:t>
            </a:r>
            <a:r>
              <a:rPr lang="en-US" sz="2400" dirty="0" smtClean="0"/>
              <a:t>and</a:t>
            </a:r>
            <a:endParaRPr lang="zh-CN" altLang="en-US"/>
          </a:p>
          <a:p>
            <a:r>
              <a:rPr lang="en-US" sz="2000" smtClean="0"/>
              <a:t>                                                                </a:t>
            </a:r>
            <a:r>
              <a:rPr lang="en-US" altLang="en-IN" sz="2000" smtClean="0"/>
              <a:t> </a:t>
            </a:r>
            <a:r>
              <a:rPr lang="en-US" altLang="en-IN" sz="2000" smtClean="0"/>
              <a:t>  </a:t>
            </a:r>
            <a:r>
              <a:rPr lang="en-US" altLang="en-IN" sz="2000" smtClean="0"/>
              <a:t>  </a:t>
            </a:r>
            <a:r>
              <a:rPr lang="en-US" altLang="en-US" sz="2000" smtClean="0"/>
              <a:t>8DBA2CE2268AEA88E0A4DEC33701B7BF</a:t>
            </a:r>
            <a:r>
              <a:rPr lang="en-US" altLang="en-IN" sz="2000" smtClean="0"/>
              <a:t>  </a:t>
            </a:r>
            <a:r>
              <a:rPr lang="en-US" altLang="en-IN" sz="2000" smtClean="0"/>
              <a:t> 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altLang="en-IN" sz="2000" smtClean="0"/>
              <a:t> </a:t>
            </a:r>
            <a:r>
              <a:rPr lang="en-US" sz="2400" b="1" dirty="0" smtClean="0"/>
              <a:t>DEPARTMENT                        </a:t>
            </a:r>
            <a:r>
              <a:rPr lang="en-US" sz="2400" b="1" dirty="0" smtClean="0"/>
              <a:t>:  </a:t>
            </a:r>
            <a:r>
              <a:rPr lang="en-US" sz="2400" dirty="0" smtClean="0"/>
              <a:t> BSC.COMPUTER SCIENCE</a:t>
            </a:r>
            <a:endParaRPr lang="en-US" sz="2000" dirty="0" smtClean="0"/>
          </a:p>
          <a:p>
            <a:r>
              <a:rPr lang="en-US" sz="2400" b="1" dirty="0" smtClean="0"/>
              <a:t>COLLEGE                                 :</a:t>
            </a:r>
            <a:r>
              <a:rPr lang="en-US" sz="2400" dirty="0" smtClean="0"/>
              <a:t>    KAMBAN COLLEGE OF ARTS AND  </a:t>
            </a:r>
            <a:endParaRPr lang="en-US" sz="2400" dirty="0" smtClean="0"/>
          </a:p>
          <a:p>
            <a:r>
              <a:rPr lang="en-US" sz="2400" dirty="0" smtClean="0"/>
              <a:t>                                                       SCIENCE FOR WOMEN / </a:t>
            </a:r>
            <a:endParaRPr lang="en-US" sz="2400" dirty="0" smtClean="0"/>
          </a:p>
          <a:p>
            <a:r>
              <a:rPr lang="en-US" sz="2400" dirty="0" smtClean="0"/>
              <a:t>                                                        THIRUVALLUVAR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IN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AND FUNCTIONALITY</a:t>
            </a:r>
            <a:endParaRPr lang="en-IN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1" name="Rectangle 2"/>
          <p:cNvSpPr/>
          <p:nvPr/>
        </p:nvSpPr>
        <p:spPr>
          <a:xfrm>
            <a:off x="1981200" y="1143000"/>
            <a:ext cx="6096000" cy="4003041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Sticky navigation bar for easy browsing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Responsive design (mobile, tablet, desktop)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Interactive </a:t>
            </a:r>
            <a:r>
              <a:rPr lang="en-US" sz="2400" b="1" dirty="0" smtClean="0"/>
              <a:t>About</a:t>
            </a:r>
            <a:r>
              <a:rPr lang="en-US" sz="2400" dirty="0" smtClean="0"/>
              <a:t> section with profile info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/>
              <a:t>Projects showcase</a:t>
            </a:r>
            <a:r>
              <a:rPr lang="en-US" sz="2400" dirty="0" smtClean="0"/>
              <a:t> with Demo &amp;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links</a:t>
            </a:r>
            <a:endParaRPr lang="en-US" sz="2400" dirty="0" smtClean="0"/>
          </a:p>
          <a:p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Contact form with validation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Footer with copyright details</a:t>
            </a:r>
            <a:endParaRPr lang="en-US" sz="2400" dirty="0"/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Objectives of the Project</a:t>
            </a:r>
            <a:b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3" name="Rectangle 1"/>
          <p:cNvSpPr>
            <a:spLocks noChangeArrowheads="1"/>
          </p:cNvSpPr>
          <p:nvPr/>
        </p:nvSpPr>
        <p:spPr bwMode="auto">
          <a:xfrm>
            <a:off x="1219200" y="2029707"/>
            <a:ext cx="6850380" cy="258064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Showcase academic and personal projects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 visibility for job opportunities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 confidence in front-end development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professional and interactive online portfolio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Career Impact</a:t>
            </a:r>
            <a:b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5" name="Rectangle 1"/>
          <p:cNvSpPr>
            <a:spLocks noChangeArrowheads="1"/>
          </p:cNvSpPr>
          <p:nvPr/>
        </p:nvSpPr>
        <p:spPr bwMode="auto">
          <a:xfrm>
            <a:off x="1219200" y="1992064"/>
            <a:ext cx="8001000" cy="17678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Increases chances of getting internships and jobs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Acts as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living resume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Helps in freelancing and client projects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Builds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professional digital identity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Development Methodology</a:t>
            </a: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7" name="Rectangle 1"/>
          <p:cNvSpPr>
            <a:spLocks noChangeArrowheads="1"/>
          </p:cNvSpPr>
          <p:nvPr/>
        </p:nvSpPr>
        <p:spPr bwMode="auto">
          <a:xfrm>
            <a:off x="1676400" y="1640532"/>
            <a:ext cx="5573962" cy="38633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Create UI/UX structure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Develop using HTML, CSS, JavaScript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Decide sections and layout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Check responsiveness and features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Publish on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CodePen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Pages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Scope of the Project</a:t>
            </a: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9" name="Rectangle 2"/>
          <p:cNvSpPr/>
          <p:nvPr/>
        </p:nvSpPr>
        <p:spPr>
          <a:xfrm>
            <a:off x="2209800" y="1905000"/>
            <a:ext cx="6096000" cy="2987040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In Scope:</a:t>
            </a:r>
            <a:r>
              <a:rPr lang="en-US" sz="3200" dirty="0" smtClean="0"/>
              <a:t> Website design, responsiveness, project showcase, contact form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Out of Scope:</a:t>
            </a:r>
            <a:r>
              <a:rPr lang="en-US" sz="3200" dirty="0" smtClean="0"/>
              <a:t> Backend integration, advanced database storage</a:t>
            </a:r>
            <a:endParaRPr lang="en-US" sz="3200" dirty="0"/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Innovative Features</a:t>
            </a: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1752600" y="1641901"/>
            <a:ext cx="6558281" cy="30251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contact form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Responsive layout for all devices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 cards with live demo &amp;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Sticky navigation bar for smooth browsing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Software Architecture</a:t>
            </a: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2438400" y="1676400"/>
            <a:ext cx="6096000" cy="1767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Frontend-based portfolio hosted on </a:t>
            </a:r>
            <a:r>
              <a:rPr lang="en-US" sz="2800" dirty="0" err="1" smtClean="0"/>
              <a:t>CodePen</a:t>
            </a:r>
            <a:r>
              <a:rPr lang="en-US" sz="2800" dirty="0" smtClean="0"/>
              <a:t>/</a:t>
            </a:r>
            <a:r>
              <a:rPr lang="en-US" sz="2800" dirty="0" err="1" smtClean="0"/>
              <a:t>GitHub</a:t>
            </a:r>
            <a:r>
              <a:rPr lang="en-US" sz="2800" dirty="0" smtClean="0"/>
              <a:t> Pages.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Interactive UI with JavaScript </a:t>
            </a:r>
            <a:r>
              <a:rPr lang="en-US" sz="2800" dirty="0" err="1" smtClean="0"/>
              <a:t>funct</a:t>
            </a:r>
            <a:endParaRPr lang="en-US" sz="2800" dirty="0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lang="en-US" cap="all" dirty="0" smtClean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Enhancements</a:t>
            </a: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85" name="Rectangle 2"/>
          <p:cNvSpPr>
            <a:spLocks noChangeArrowheads="1"/>
          </p:cNvSpPr>
          <p:nvPr/>
        </p:nvSpPr>
        <p:spPr bwMode="auto">
          <a:xfrm>
            <a:off x="990600" y="1577489"/>
            <a:ext cx="8763000" cy="38633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AI-powered resume and project recommendations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Dark mode and customizable themes for better user experience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Adding blogging or article-writing feature inside the portfolio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 for multimedia elements (videos, animations, 3D models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Integration of backend for storing user data and portfolio analytics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7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5334000"/>
            <a:ext cx="1447800" cy="15240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 AND SCREENSHOTS</a:t>
            </a:r>
            <a:endParaRPr sz="425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1" name="TextBox 8"/>
          <p:cNvSpPr txBox="1"/>
          <p:nvPr/>
        </p:nvSpPr>
        <p:spPr>
          <a:xfrm>
            <a:off x="4496435" y="1259840"/>
            <a:ext cx="6780530" cy="4559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Rectangle 16"/>
          <p:cNvSpPr/>
          <p:nvPr/>
        </p:nvSpPr>
        <p:spPr>
          <a:xfrm>
            <a:off x="0" y="2133600"/>
            <a:ext cx="4724400" cy="32029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2400" dirty="0" smtClean="0"/>
              <a:t>✅ Portfolio website successfully developed and deployed</a:t>
            </a:r>
            <a:br>
              <a:rPr lang="en-US" sz="2400" dirty="0" smtClean="0"/>
            </a:br>
            <a:r>
              <a:rPr lang="en-US" sz="2400" dirty="0" smtClean="0"/>
              <a:t>✅ Showcases </a:t>
            </a:r>
            <a:r>
              <a:rPr lang="en-US" sz="2400" b="1" dirty="0" smtClean="0"/>
              <a:t>Home, About, Projects, and Contact</a:t>
            </a:r>
            <a:r>
              <a:rPr lang="en-US" sz="2400" dirty="0" smtClean="0"/>
              <a:t> sections</a:t>
            </a:r>
            <a:br>
              <a:rPr lang="en-US" sz="2400" dirty="0" smtClean="0"/>
            </a:br>
            <a:r>
              <a:rPr lang="en-US" sz="2400" dirty="0" smtClean="0"/>
              <a:t>✅ Fully </a:t>
            </a:r>
            <a:r>
              <a:rPr lang="en-US" sz="2400" b="1" dirty="0" smtClean="0"/>
              <a:t>responsive design</a:t>
            </a:r>
            <a:r>
              <a:rPr lang="en-US" sz="2400" dirty="0" smtClean="0"/>
              <a:t> (works on mobile, tablet, desktop)</a:t>
            </a:r>
            <a:br>
              <a:rPr lang="en-US" sz="2400" dirty="0" smtClean="0"/>
            </a:br>
            <a:r>
              <a:rPr lang="en-US" sz="2400" dirty="0" smtClean="0"/>
              <a:t>✅ Enhances </a:t>
            </a:r>
            <a:r>
              <a:rPr lang="en-US" sz="2400" b="1" dirty="0" smtClean="0"/>
              <a:t>professional visibility</a:t>
            </a:r>
            <a:r>
              <a:rPr lang="en-US" sz="2400" dirty="0" smtClean="0"/>
              <a:t> for job and internship opportunities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1" name="Picture 0" descr="1st w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420" y="920750"/>
            <a:ext cx="2567305" cy="5731510"/>
          </a:xfrm>
          <a:prstGeom prst="rect">
            <a:avLst/>
          </a:prstGeom>
        </p:spPr>
      </p:pic>
      <p:pic>
        <p:nvPicPr>
          <p:cNvPr id="2" name="Picture 1" descr="WhatsApp Image 2025-09-  2n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15" y="933450"/>
            <a:ext cx="2688590" cy="5815330"/>
          </a:xfrm>
          <a:prstGeom prst="rect">
            <a:avLst/>
          </a:prstGeom>
        </p:spPr>
      </p:pic>
      <p:pic>
        <p:nvPicPr>
          <p:cNvPr id="3" name="Picture 2" descr="3rd w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6745" y="889635"/>
            <a:ext cx="2409825" cy="58591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7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9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7" name="Rectangle 7"/>
          <p:cNvSpPr/>
          <p:nvPr/>
        </p:nvSpPr>
        <p:spPr>
          <a:xfrm>
            <a:off x="1981200" y="1219200"/>
            <a:ext cx="6096000" cy="4701541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This digital portfolio provides a modern and interactive platform to showcase skills, projects, and achievements.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demonstrates practical knowledge of HTML, CSS, and JavaScript, along with responsive web design.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The portfolio improves professional visibility by acting as a living resume, accessible anytime and anywhere.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PROJECT</a:t>
            </a:r>
            <a:r>
              <a:rPr sz="4250" spc="-85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sz="4250" spc="25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TITLE</a:t>
            </a:r>
            <a:endParaRPr sz="425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Rectangle 22"/>
          <p:cNvSpPr/>
          <p:nvPr/>
        </p:nvSpPr>
        <p:spPr>
          <a:xfrm>
            <a:off x="856493" y="1676400"/>
            <a:ext cx="9278107" cy="15392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INTERACTIVE Digital portfolio USING FRENT END </a:t>
            </a:r>
            <a:endParaRPr lang="en-US" sz="32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DEVELOPMENT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2895600"/>
            <a:ext cx="6629400" cy="36576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3"/>
          <p:cNvSpPr/>
          <p:nvPr/>
        </p:nvSpPr>
        <p:spPr>
          <a:xfrm>
            <a:off x="3657600" y="2133600"/>
            <a:ext cx="3630738" cy="273304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p>
            <a:pPr algn="ctr"/>
            <a:r>
              <a:rPr lang="en-US" sz="8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88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6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spc="-5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</a:t>
            </a:r>
            <a:r>
              <a:rPr spc="-35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spc="15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</a:t>
            </a:r>
            <a:endParaRPr dirty="0"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Digital Portfolio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48643" name="Rectangle 2"/>
          <p:cNvSpPr/>
          <p:nvPr/>
        </p:nvSpPr>
        <p:spPr>
          <a:xfrm>
            <a:off x="1905000" y="1447800"/>
            <a:ext cx="6096000" cy="3863340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b="1" dirty="0" smtClean="0"/>
              <a:t>digital portfolio</a:t>
            </a:r>
            <a:r>
              <a:rPr lang="en-US" sz="2800" dirty="0" smtClean="0"/>
              <a:t> is an online collection of a person’s work, skills, achievements, and projects.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It serves as a </a:t>
            </a:r>
            <a:r>
              <a:rPr lang="en-US" sz="2800" b="1" dirty="0" smtClean="0"/>
              <a:t>dynamic resume</a:t>
            </a:r>
            <a:r>
              <a:rPr lang="en-US" sz="2800" dirty="0" smtClean="0"/>
              <a:t> that allows students, job seekers, and professionals to </a:t>
            </a:r>
            <a:r>
              <a:rPr lang="en-US" sz="2800" b="1" dirty="0" smtClean="0"/>
              <a:t>showcase their talents interactively</a:t>
            </a:r>
            <a:r>
              <a:rPr lang="en-US" sz="2800" dirty="0" smtClean="0"/>
              <a:t> through websites, images, documents, videos, and links.</a:t>
            </a:r>
            <a:endParaRPr lang="en-US" sz="2800" dirty="0"/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077200" y="2438400"/>
            <a:ext cx="390144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001000" y="3048000"/>
            <a:ext cx="2762250" cy="3257550"/>
            <a:chOff x="7991475" y="2933700"/>
            <a:chExt cx="2762250" cy="325755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blurRad="12700" stA="28000" endPos="45000" dist="1000" dir="5400000" sy="-100000" algn="bl" rotWithShape="0"/>
                </a:effectLst>
              </a:rPr>
              <a:t>PROBLEM STATEMENT</a:t>
            </a:r>
            <a:endParaRPr sz="425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9" name="Rectangle 10"/>
          <p:cNvSpPr/>
          <p:nvPr/>
        </p:nvSpPr>
        <p:spPr>
          <a:xfrm>
            <a:off x="1447800" y="1524001"/>
            <a:ext cx="6134053" cy="4434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>
              <a:buFont typeface="Arial" panose="020B0604020202020204" pitchFamily="34" charset="0"/>
              <a:buChar char="•"/>
            </a:pPr>
            <a:r>
              <a:rPr lang="en-US" sz="3200" dirty="0" smtClean="0"/>
              <a:t>Traditional resumes are static and cannot fully showcase skills or projects.</a:t>
            </a:r>
            <a:endParaRPr lang="en-US" sz="3200" dirty="0" smtClean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3200" dirty="0" smtClean="0"/>
              <a:t>Students and professionals need a </a:t>
            </a:r>
            <a:r>
              <a:rPr lang="en-US" sz="3200" b="1" dirty="0" smtClean="0"/>
              <a:t>digital portfolio</a:t>
            </a:r>
            <a:r>
              <a:rPr lang="en-US" sz="3200" dirty="0" smtClean="0"/>
              <a:t> to present their work in a </a:t>
            </a:r>
            <a:r>
              <a:rPr lang="en-US" sz="3200" b="1" dirty="0" smtClean="0"/>
              <a:t>dynamic, interactive, and accessible way</a:t>
            </a:r>
            <a:r>
              <a:rPr lang="en-US" sz="3200" dirty="0" smtClean="0"/>
              <a:t> for employers and recruiters.</a:t>
            </a:r>
            <a:endParaRPr lang="en-US" sz="3200" dirty="0" smtClean="0"/>
          </a:p>
          <a:p>
            <a:pPr algn="ctr"/>
            <a:endParaRPr 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2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  <a:endParaRPr sz="425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3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Rectangle 10"/>
          <p:cNvSpPr/>
          <p:nvPr/>
        </p:nvSpPr>
        <p:spPr>
          <a:xfrm>
            <a:off x="1752600" y="2209800"/>
            <a:ext cx="6781800" cy="34696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This project is a </a:t>
            </a:r>
            <a:r>
              <a:rPr lang="en-US" sz="3200" b="1" dirty="0" smtClean="0"/>
              <a:t>digital portfolio website</a:t>
            </a:r>
            <a:r>
              <a:rPr lang="en-US" sz="3200" dirty="0" smtClean="0"/>
              <a:t> built using </a:t>
            </a:r>
            <a:r>
              <a:rPr lang="en-US" sz="3200" b="1" dirty="0" smtClean="0"/>
              <a:t>HTML, CSS, and JavaScript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It includes sections like </a:t>
            </a:r>
            <a:r>
              <a:rPr lang="en-US" sz="3200" b="1" dirty="0" smtClean="0"/>
              <a:t>Home, About, Projects, and Contact</a:t>
            </a:r>
            <a:r>
              <a:rPr lang="en-US" sz="3200" dirty="0" smtClean="0"/>
              <a:t>, allowing users to easily explore skills, achievements, and project work.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ARE THE END USERS?</a:t>
            </a:r>
            <a:endParaRPr sz="320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Rectangle 11"/>
          <p:cNvSpPr/>
          <p:nvPr/>
        </p:nvSpPr>
        <p:spPr>
          <a:xfrm>
            <a:off x="1371600" y="2057400"/>
            <a:ext cx="6400800" cy="4434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Students</a:t>
            </a:r>
            <a:r>
              <a:rPr lang="en-US" sz="3200" dirty="0" smtClean="0"/>
              <a:t> – to showcase academic and project work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Job Seekers</a:t>
            </a:r>
            <a:r>
              <a:rPr lang="en-US" sz="3200" dirty="0" smtClean="0"/>
              <a:t> – to highlight skills for recruiters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Employers/Recruiters</a:t>
            </a:r>
            <a:r>
              <a:rPr lang="en-US" sz="3200" dirty="0" smtClean="0"/>
              <a:t> – to evaluate candidates easily</a:t>
            </a:r>
            <a:endParaRPr lang="en-US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smtClean="0"/>
              <a:t>Freelancers</a:t>
            </a:r>
            <a:r>
              <a:rPr lang="en-US" sz="3200" dirty="0" smtClean="0"/>
              <a:t> – to present their work to clients</a:t>
            </a:r>
            <a:endParaRPr lang="en-US" sz="3200" dirty="0" smtClean="0"/>
          </a:p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TOOLS AND TECHNIQUES</a:t>
            </a:r>
            <a:endParaRPr sz="360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09716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Rectangle 9"/>
          <p:cNvSpPr/>
          <p:nvPr/>
        </p:nvSpPr>
        <p:spPr>
          <a:xfrm>
            <a:off x="3276600" y="2057400"/>
            <a:ext cx="6096000" cy="2186940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Languages:</a:t>
            </a:r>
            <a:r>
              <a:rPr lang="en-US" sz="2800" dirty="0" smtClean="0"/>
              <a:t> HTML, CSS, JavaScript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Editor:</a:t>
            </a:r>
            <a:r>
              <a:rPr lang="en-US" sz="2800" dirty="0" smtClean="0"/>
              <a:t> VS Code / </a:t>
            </a:r>
            <a:r>
              <a:rPr lang="en-US" sz="2800" dirty="0" err="1" smtClean="0"/>
              <a:t>CodePen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Version Control:</a:t>
            </a:r>
            <a:r>
              <a:rPr lang="en-US" sz="2800" dirty="0" smtClean="0"/>
              <a:t> </a:t>
            </a:r>
            <a:r>
              <a:rPr lang="en-US" sz="2800" dirty="0" err="1" smtClean="0"/>
              <a:t>Git</a:t>
            </a:r>
            <a:r>
              <a:rPr lang="en-US" sz="2800" dirty="0" smtClean="0"/>
              <a:t> &amp; </a:t>
            </a:r>
            <a:r>
              <a:rPr lang="en-US" sz="2800" dirty="0" err="1" smtClean="0"/>
              <a:t>GitHub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Design Concepts:</a:t>
            </a:r>
            <a:r>
              <a:rPr lang="en-US" sz="2800" dirty="0" smtClean="0"/>
              <a:t> Responsive Design, </a:t>
            </a:r>
            <a:r>
              <a:rPr lang="en-US" sz="2800" dirty="0" err="1" smtClean="0"/>
              <a:t>Flexbox</a:t>
            </a:r>
            <a:r>
              <a:rPr lang="en-US" sz="2800" dirty="0" smtClean="0"/>
              <a:t>, Grid Layout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8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9" name="Rectangle 3"/>
          <p:cNvSpPr>
            <a:spLocks noChangeArrowheads="1"/>
          </p:cNvSpPr>
          <p:nvPr/>
        </p:nvSpPr>
        <p:spPr bwMode="auto">
          <a:xfrm>
            <a:off x="685800" y="1924794"/>
            <a:ext cx="9834880" cy="40538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Profile photo, bio, and career goals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Projects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Cards or gallery with project details, live demo, and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Simple contact form with validation, plus social links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Copyright and credits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 Style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Clean, modern UI with responsive design (works on mobile, tablet, and desktop)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 / Home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Attractive title, tagline, and sticky navigation bar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 Theme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Blue gradient with professional fonts for readability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4718</Words>
  <Application>WPS Presentation</Application>
  <PresentationFormat/>
  <Paragraphs>186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Digital Portfolio</vt:lpstr>
      <vt:lpstr>PROBLEM 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Objectives of the Project </vt:lpstr>
      <vt:lpstr>Career Impact </vt:lpstr>
      <vt:lpstr>Development Methodology</vt:lpstr>
      <vt:lpstr>Scope of the Project</vt:lpstr>
      <vt:lpstr>Innovative Features</vt:lpstr>
      <vt:lpstr>Software Architecture</vt:lpstr>
      <vt:lpstr>Future Enhancements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2406ERN9CI</dc:creator>
  <cp:lastModifiedBy>jayas</cp:lastModifiedBy>
  <cp:revision>1</cp:revision>
  <dcterms:created xsi:type="dcterms:W3CDTF">2025-09-14T05:39:33Z</dcterms:created>
  <dcterms:modified xsi:type="dcterms:W3CDTF">2025-09-14T05:39:33Z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3049671910EC4410BE613B8717E24589_12</vt:lpwstr>
  </property>
  <property fmtid="{D5CDD505-2E9C-101B-9397-08002B2CF9AE}" pid="3" name="KSOProductBuildVer">
    <vt:lpwstr>1033-12.2.0.22549</vt:lpwstr>
  </property>
</Properties>
</file>