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5" r:id="rId4"/>
    <p:sldId id="262" r:id="rId5"/>
    <p:sldId id="276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3ABC-AEE5-4893-84EC-F380FD7220C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4116-E546-425B-BA3F-DE9579414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Census data standardization and analysis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8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14"/>
          <p:cNvSpPr txBox="1">
            <a:spLocks/>
          </p:cNvSpPr>
          <p:nvPr/>
        </p:nvSpPr>
        <p:spPr>
          <a:xfrm>
            <a:off x="1730000" y="1243800"/>
            <a:ext cx="9385200" cy="48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609585" algn="just">
              <a:lnSpc>
                <a:spcPct val="97916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The task is to clean, process, and analyze census data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and to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ensure uniformity, accuracy, and accessibility of the census data for further analysis and visualization.</a:t>
            </a:r>
          </a:p>
          <a:p>
            <a:pPr marL="0" indent="609585" algn="just">
              <a:lnSpc>
                <a:spcPct val="97916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40;p14"/>
          <p:cNvSpPr txBox="1">
            <a:spLocks/>
          </p:cNvSpPr>
          <p:nvPr/>
        </p:nvSpPr>
        <p:spPr>
          <a:xfrm>
            <a:off x="1730000" y="525000"/>
            <a:ext cx="9385200" cy="7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7916"/>
              </a:lnSpc>
              <a:spcAft>
                <a:spcPts val="1067"/>
              </a:spcAft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Problem Statement :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1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838325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 OVERVIEW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838325" y="88979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Read data from csv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Standardize column names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Edit data to comply with the rules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missing data(before cleaning)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 missing data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missing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data(after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Save missing data details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Upload cleaned data to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data to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visualize with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6;p15"/>
          <p:cNvSpPr txBox="1">
            <a:spLocks/>
          </p:cNvSpPr>
          <p:nvPr/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Tools used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: 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47;p15"/>
          <p:cNvSpPr txBox="1">
            <a:spLocks/>
          </p:cNvSpPr>
          <p:nvPr/>
        </p:nvSpPr>
        <p:spPr>
          <a:xfrm>
            <a:off x="1806200" y="1439000"/>
            <a:ext cx="9385200" cy="42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Python : Data processing</a:t>
            </a:r>
          </a:p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Pandas : Data manipulation</a:t>
            </a:r>
          </a:p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lvl="1" indent="-457189">
              <a:lnSpc>
                <a:spcPct val="105000"/>
              </a:lnSpc>
              <a:buSzPts val="1800"/>
              <a:buFont typeface="Arial"/>
              <a:buAutoNum type="alphaLcPeriod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MySQL Connector Python : Relational database</a:t>
            </a:r>
          </a:p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MongoDB</a:t>
            </a: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lvl="1" indent="-457189">
              <a:lnSpc>
                <a:spcPct val="105000"/>
              </a:lnSpc>
              <a:buSzPts val="1800"/>
              <a:buFont typeface="Arial"/>
              <a:buAutoNum type="alphaLcPeriod"/>
            </a:pP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PyMongo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NoSql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storage</a:t>
            </a:r>
          </a:p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: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053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14525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KEY STEPS AND DECISIONS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14525" y="17089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Analyze missing data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 Compute % of missing data before cleaning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Handle missing data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 Fill values based on mean/median or skip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Validate cleaning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 % of missing data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cleaning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Save and upload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 Store cleaned data for further processing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Visualization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-Query results visualized in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Stramlit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8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14525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14525" y="17089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ipeline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ensures: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handling of missing data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Reliable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storage and analytics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Interactive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 for insights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Outcome: Enhanced decision-making and streamlined data workflows.</a:t>
            </a:r>
          </a:p>
        </p:txBody>
      </p:sp>
    </p:spTree>
    <p:extLst>
      <p:ext uri="{BB962C8B-B14F-4D97-AF65-F5344CB8AC3E}">
        <p14:creationId xmlns:p14="http://schemas.microsoft.com/office/powerpoint/2010/main" val="2253014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1093</TotalTime>
  <Words>218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Census data standardization and analysis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standardization and analysis pipeline</dc:title>
  <dc:creator>Microsoft account</dc:creator>
  <cp:lastModifiedBy>Microsoft account</cp:lastModifiedBy>
  <cp:revision>21</cp:revision>
  <dcterms:created xsi:type="dcterms:W3CDTF">2024-12-24T16:42:12Z</dcterms:created>
  <dcterms:modified xsi:type="dcterms:W3CDTF">2024-12-25T12:21:34Z</dcterms:modified>
</cp:coreProperties>
</file>