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75" r:id="rId4"/>
    <p:sldId id="262" r:id="rId5"/>
    <p:sldId id="276" r:id="rId6"/>
    <p:sldId id="27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93ABC-AEE5-4893-84EC-F380FD7220C7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D4116-E546-425B-BA3F-DE9579414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69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Census data standardization and analysis pipeline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Capstone project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88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1;p14"/>
          <p:cNvSpPr txBox="1">
            <a:spLocks/>
          </p:cNvSpPr>
          <p:nvPr/>
        </p:nvSpPr>
        <p:spPr>
          <a:xfrm>
            <a:off x="1730000" y="1243800"/>
            <a:ext cx="9385200" cy="48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609585" algn="just">
              <a:lnSpc>
                <a:spcPct val="97916"/>
              </a:lnSpc>
              <a:buFont typeface="Arial" panose="020B0604020202020204" pitchFamily="34" charset="0"/>
              <a:buNone/>
            </a:pP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The task is to clean, process, and analyze census data from a given source, including data renaming, missing data handling, state/UT name standardization, new state/UT formation handling, data storage, database connection, and querying. The goal is to ensure uniformity, accuracy, and accessibility of the census data for further analysis and visualization.</a:t>
            </a:r>
          </a:p>
          <a:p>
            <a:pPr marL="0" indent="609585" algn="just">
              <a:lnSpc>
                <a:spcPct val="97916"/>
              </a:lnSpc>
              <a:spcBef>
                <a:spcPts val="1067"/>
              </a:spcBef>
              <a:buFont typeface="Arial" panose="020B0604020202020204" pitchFamily="34" charset="0"/>
              <a:buNone/>
            </a:pPr>
            <a:endParaRPr lang="en-US" sz="2400" dirty="0" smtClea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40;p14"/>
          <p:cNvSpPr txBox="1">
            <a:spLocks/>
          </p:cNvSpPr>
          <p:nvPr/>
        </p:nvSpPr>
        <p:spPr>
          <a:xfrm>
            <a:off x="1730000" y="525000"/>
            <a:ext cx="9385200" cy="71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7916"/>
              </a:lnSpc>
              <a:spcAft>
                <a:spcPts val="1067"/>
              </a:spcAft>
            </a:pPr>
            <a:r>
              <a:rPr lang="en-US" sz="2800" dirty="0" smtClean="0">
                <a:latin typeface="Arial"/>
                <a:ea typeface="Arial"/>
                <a:cs typeface="Arial"/>
                <a:sym typeface="Arial"/>
              </a:rPr>
              <a:t>Problem Statement :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311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838325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WORKFLOW OVERVIEW</a:t>
            </a:r>
            <a:endParaRPr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1838325" y="88979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Read data from csv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Standardize column names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Edit data to comply with the rules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missing data(before cleaning)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Handle missing data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Calculate missing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data(after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cleaning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Save missing data details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Upload cleaned data to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Transfer data to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Query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and visualize with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6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6;p15"/>
          <p:cNvSpPr txBox="1">
            <a:spLocks/>
          </p:cNvSpPr>
          <p:nvPr/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dirty="0" smtClean="0">
                <a:latin typeface="Arial"/>
                <a:ea typeface="Arial"/>
                <a:cs typeface="Arial"/>
                <a:sym typeface="Arial"/>
              </a:rPr>
              <a:t>Tools used 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: </a:t>
            </a:r>
            <a:endParaRPr lang="en-US"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47;p15"/>
          <p:cNvSpPr txBox="1">
            <a:spLocks/>
          </p:cNvSpPr>
          <p:nvPr/>
        </p:nvSpPr>
        <p:spPr>
          <a:xfrm>
            <a:off x="1806200" y="1439000"/>
            <a:ext cx="9385200" cy="425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indent="-457189">
              <a:lnSpc>
                <a:spcPct val="105000"/>
              </a:lnSpc>
              <a:buSzPts val="1800"/>
              <a:buFont typeface="Arial"/>
              <a:buAutoNum type="arabicPeriod"/>
            </a:pP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Python : Data processing</a:t>
            </a:r>
          </a:p>
          <a:p>
            <a:pPr indent="-457189">
              <a:lnSpc>
                <a:spcPct val="105000"/>
              </a:lnSpc>
              <a:buSzPts val="1800"/>
              <a:buFont typeface="Arial"/>
              <a:buAutoNum type="arabicPeriod"/>
            </a:pP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Pandas : Data manipulation</a:t>
            </a:r>
          </a:p>
          <a:p>
            <a:pPr indent="-457189">
              <a:lnSpc>
                <a:spcPct val="105000"/>
              </a:lnSpc>
              <a:buSzPts val="1800"/>
              <a:buFont typeface="Arial"/>
              <a:buAutoNum type="arabicPeriod"/>
            </a:pP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MySQL</a:t>
            </a:r>
          </a:p>
          <a:p>
            <a:pPr lvl="1" indent="-457189">
              <a:lnSpc>
                <a:spcPct val="105000"/>
              </a:lnSpc>
              <a:buSzPts val="1800"/>
              <a:buFont typeface="Arial"/>
              <a:buAutoNum type="alphaLcPeriod"/>
            </a:pP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MySQL Connector Python : Relational database</a:t>
            </a:r>
          </a:p>
          <a:p>
            <a:pPr indent="-457189">
              <a:lnSpc>
                <a:spcPct val="105000"/>
              </a:lnSpc>
              <a:buSzPts val="1800"/>
              <a:buFont typeface="Arial"/>
              <a:buAutoNum type="arabicPeriod"/>
            </a:pPr>
            <a:r>
              <a:rPr lang="en-US" sz="2400" dirty="0" err="1" smtClean="0">
                <a:latin typeface="Arial"/>
                <a:ea typeface="Arial"/>
                <a:cs typeface="Arial"/>
                <a:sym typeface="Arial"/>
              </a:rPr>
              <a:t>MongoDB</a:t>
            </a:r>
            <a:endParaRPr lang="en-US" sz="2400" dirty="0" smtClean="0">
              <a:latin typeface="Arial"/>
              <a:ea typeface="Arial"/>
              <a:cs typeface="Arial"/>
              <a:sym typeface="Arial"/>
            </a:endParaRPr>
          </a:p>
          <a:p>
            <a:pPr lvl="1" indent="-457189">
              <a:lnSpc>
                <a:spcPct val="105000"/>
              </a:lnSpc>
              <a:buSzPts val="1800"/>
              <a:buFont typeface="Arial"/>
              <a:buAutoNum type="alphaLcPeriod"/>
            </a:pPr>
            <a:r>
              <a:rPr lang="en-US" sz="2400" dirty="0" err="1" smtClean="0">
                <a:latin typeface="Arial"/>
                <a:ea typeface="Arial"/>
                <a:cs typeface="Arial"/>
                <a:sym typeface="Arial"/>
              </a:rPr>
              <a:t>PyMongo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sz="2400" dirty="0" err="1" smtClean="0">
                <a:latin typeface="Arial"/>
                <a:ea typeface="Arial"/>
                <a:cs typeface="Arial"/>
                <a:sym typeface="Arial"/>
              </a:rPr>
              <a:t>NoSql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 storage</a:t>
            </a:r>
          </a:p>
          <a:p>
            <a:pPr indent="-457189">
              <a:lnSpc>
                <a:spcPct val="105000"/>
              </a:lnSpc>
              <a:buSzPts val="1800"/>
              <a:buFont typeface="Arial"/>
              <a:buAutoNum type="arabicPeriod"/>
            </a:pPr>
            <a:r>
              <a:rPr lang="en-US" sz="2400" dirty="0" err="1" smtClean="0">
                <a:latin typeface="Arial"/>
                <a:ea typeface="Arial"/>
                <a:cs typeface="Arial"/>
                <a:sym typeface="Arial"/>
              </a:rPr>
              <a:t>Streamlit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 : Visualization</a:t>
            </a:r>
          </a:p>
        </p:txBody>
      </p:sp>
    </p:spTree>
    <p:extLst>
      <p:ext uri="{BB962C8B-B14F-4D97-AF65-F5344CB8AC3E}">
        <p14:creationId xmlns:p14="http://schemas.microsoft.com/office/powerpoint/2010/main" val="400539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914525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KEY STEPS AND DECISIONS</a:t>
            </a:r>
            <a:endParaRPr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1914525" y="170894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Analyze missing data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- Compute % of missing data before cleaning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Handle missing data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- Fill values based on mean/median or skip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Validate cleaning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Compute % of missing data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after cleaning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Save and upload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- Store cleaned data for further processing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Visualization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-Query results visualized in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Stramlit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683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914525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1914525" y="170894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ipeline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ensures:</a:t>
            </a:r>
          </a:p>
          <a:p>
            <a:r>
              <a:rPr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consistency</a:t>
            </a:r>
          </a:p>
          <a:p>
            <a:r>
              <a:rPr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Efficient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handling of missing data</a:t>
            </a:r>
          </a:p>
          <a:p>
            <a:r>
              <a:rPr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Reliable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storage and analytics</a:t>
            </a:r>
          </a:p>
          <a:p>
            <a:r>
              <a:rPr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Interactive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visualization for insights</a:t>
            </a:r>
          </a:p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Outcome: Enhanced decision-making and streamlined data workflows.</a:t>
            </a:r>
          </a:p>
        </p:txBody>
      </p:sp>
    </p:spTree>
    <p:extLst>
      <p:ext uri="{BB962C8B-B14F-4D97-AF65-F5344CB8AC3E}">
        <p14:creationId xmlns:p14="http://schemas.microsoft.com/office/powerpoint/2010/main" val="2253014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1090</TotalTime>
  <Words>251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Rockwell</vt:lpstr>
      <vt:lpstr>Damask</vt:lpstr>
      <vt:lpstr>Census data standardization and analysis pipeline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Census data standardization and analysis pipeline</dc:title>
  <dc:creator>Microsoft account</dc:creator>
  <cp:lastModifiedBy>Microsoft account</cp:lastModifiedBy>
  <cp:revision>20</cp:revision>
  <dcterms:created xsi:type="dcterms:W3CDTF">2024-12-24T16:42:12Z</dcterms:created>
  <dcterms:modified xsi:type="dcterms:W3CDTF">2024-12-25T10:53:03Z</dcterms:modified>
</cp:coreProperties>
</file>