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51" d="100"/>
          <a:sy n="51" d="100"/>
        </p:scale>
        <p:origin x="48" y="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412CD-558C-4A7F-A23E-9F8989BCF5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607D2B-D320-42CE-BBC4-D47D4EC2AC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165B18-CCBC-4484-BF80-BF2C15FE1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CBF3F-46E9-4454-844C-27285BE78628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409796-9EE2-4FBD-8AE6-C1AE6A96E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8954A0-E1C1-456A-87C7-A316CADEE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91FA5-F6F1-4A8A-92DD-EC3E7520D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752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B89AF-4252-4338-85AA-A176CB872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4B2FDA-5099-4937-BC44-5DA32F4E7B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169DB7-334C-4403-AAA3-CB84A81CD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CBF3F-46E9-4454-844C-27285BE78628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7AF6FD-B58C-4488-8A7F-137181BF0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432045-8DD3-4D3C-BC72-88380835B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91FA5-F6F1-4A8A-92DD-EC3E7520D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142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07D17B-37BB-45D9-A700-083D7BAF8F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41C94F-760C-4570-B889-58A03E0CB6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29A6DB-3A93-48AA-B66B-C86CD477D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CBF3F-46E9-4454-844C-27285BE78628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25A006-67E3-44EB-8981-BED1642F6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AF5990-297A-411C-9C24-80B77C9B3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91FA5-F6F1-4A8A-92DD-EC3E7520D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421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C7A36-C62E-473A-9180-75D7B44BF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4F420-B41C-4D0B-952A-E1C27AA85D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B94D81-6F59-48BA-93BC-EC73A79A0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CBF3F-46E9-4454-844C-27285BE78628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CC82A9-E998-45BF-9AA8-472C4E7E1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37BCAA-C18B-47F3-BC3A-4701A87A4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91FA5-F6F1-4A8A-92DD-EC3E7520D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754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2F1C3-2EAC-45F9-8186-F4A3B6356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A8EF0A-7358-4E87-959E-A6D3F83945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6E797A-FCF4-4023-9B7C-F41982BFC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CBF3F-46E9-4454-844C-27285BE78628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658F87-1797-475A-9D8C-CA7A08248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6AA8EC-6FC3-45FD-852E-48C45BEFC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91FA5-F6F1-4A8A-92DD-EC3E7520D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228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B3D9C-2B4A-41C9-85AC-A64AF67F0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F8423-42C8-42C3-A24E-418D85EFAE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897A1E-3641-4CD4-A81E-C495E19142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C8ECFC-3D60-42A9-B38C-60C5533B8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CBF3F-46E9-4454-844C-27285BE78628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5FBF22-0180-4494-B9A7-2DACA40D2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9F0868-0DA0-4D92-B60B-10AF439A4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91FA5-F6F1-4A8A-92DD-EC3E7520D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410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01B4B-D3D4-470C-A1EB-10ABD8B06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12433F-3AB9-4880-84B4-F549C431FF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E6430C-4EA6-4351-A07E-0BEF151FA0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865348-8945-47DC-90B9-957AC47D31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AF1FD9-FC82-49D8-AF7E-CE3D1DF9D1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C5C309-99A5-4607-A991-F358DCF5F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CBF3F-46E9-4454-844C-27285BE78628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27F18A-AA59-4481-8714-C8D4D5D31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FF3C60-906F-447D-9CE6-8EFD0D841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91FA5-F6F1-4A8A-92DD-EC3E7520D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277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C9287-EC4B-4932-97A9-2B771A8A3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098074-9B95-42E0-8071-D4C9EA139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CBF3F-46E9-4454-844C-27285BE78628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F0E8E0-64A2-4620-AB92-C49D66665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B77381-F234-4186-91A8-F974EE7FB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91FA5-F6F1-4A8A-92DD-EC3E7520D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51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A45FCD-1ADC-474C-AF16-A2ED5D721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CBF3F-46E9-4454-844C-27285BE78628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ECDF75-F023-4FCE-953E-A846B0D7E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B6114D-1187-4C63-BC2E-44A3899C7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91FA5-F6F1-4A8A-92DD-EC3E7520D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902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68A99-A60B-4250-AD5E-C36E49059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DAE34-0130-40EB-8E3B-ECFF454B37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AE0AF2-8CB0-4A08-8959-58D22F7EB7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E0C785-5123-45D1-9DAF-BF337F0D8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CBF3F-46E9-4454-844C-27285BE78628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8E4481-D24E-4B9F-A653-9ABC6B375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818346-C9AA-48A3-A925-78799D63D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91FA5-F6F1-4A8A-92DD-EC3E7520D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703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359B6-7422-4D3C-832F-466878C42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55989D-03F7-4D8D-8927-4E94C51B49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DFE7E2-69CE-420A-A1BA-1DADEA6E26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072C9E-E7A9-41E7-8090-40960D3B2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CBF3F-46E9-4454-844C-27285BE78628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9E7217-931A-4B01-B447-EA4BC5028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BB2945-BE2B-4E29-9958-E066F1E09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91FA5-F6F1-4A8A-92DD-EC3E7520D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416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99279B-EC52-4290-8CB1-A8C31F54F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146378-51B7-434E-9704-ED52609EFA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9526D2-D9A3-4F77-ABAE-A65990BE1E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9CBF3F-46E9-4454-844C-27285BE78628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D65BEC-DA6C-474E-A1F2-9D3AB79E0D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C6008-5B6D-4DF2-A88F-A6BFD74D94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391FA5-F6F1-4A8A-92DD-EC3E7520D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717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5E9C6E1-560E-426B-B6EF-356AED748724}"/>
              </a:ext>
            </a:extLst>
          </p:cNvPr>
          <p:cNvSpPr/>
          <p:nvPr/>
        </p:nvSpPr>
        <p:spPr>
          <a:xfrm>
            <a:off x="2394408" y="1555423"/>
            <a:ext cx="7795967" cy="3836709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EA1B87-0147-49DC-8143-CF5BA35B2119}"/>
              </a:ext>
            </a:extLst>
          </p:cNvPr>
          <p:cNvSpPr/>
          <p:nvPr/>
        </p:nvSpPr>
        <p:spPr>
          <a:xfrm>
            <a:off x="5468095" y="797094"/>
            <a:ext cx="164859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Your text here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9BA9EEE-192A-46D2-9DE8-FC7F972097A0}"/>
              </a:ext>
            </a:extLst>
          </p:cNvPr>
          <p:cNvSpPr/>
          <p:nvPr/>
        </p:nvSpPr>
        <p:spPr>
          <a:xfrm>
            <a:off x="10277337" y="3348583"/>
            <a:ext cx="164859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Your text here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05D2954-6A6A-4D90-9DEE-130BDEE33E99}"/>
              </a:ext>
            </a:extLst>
          </p:cNvPr>
          <p:cNvCxnSpPr/>
          <p:nvPr/>
        </p:nvCxnSpPr>
        <p:spPr>
          <a:xfrm flipH="1">
            <a:off x="1470581" y="4506012"/>
            <a:ext cx="1847654" cy="175338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DDD7225-5921-4E08-A0D6-19696F0D80BF}"/>
              </a:ext>
            </a:extLst>
          </p:cNvPr>
          <p:cNvCxnSpPr/>
          <p:nvPr/>
        </p:nvCxnSpPr>
        <p:spPr>
          <a:xfrm flipH="1">
            <a:off x="9126717" y="4648985"/>
            <a:ext cx="1847654" cy="175338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1C9B4BB-3BF4-433F-B7C8-9AB191E7D9E9}"/>
              </a:ext>
            </a:extLst>
          </p:cNvPr>
          <p:cNvCxnSpPr>
            <a:cxnSpLocks/>
          </p:cNvCxnSpPr>
          <p:nvPr/>
        </p:nvCxnSpPr>
        <p:spPr>
          <a:xfrm flipH="1">
            <a:off x="2001625" y="4506012"/>
            <a:ext cx="392783" cy="124433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7E045B2-CF7D-417B-BD02-6A0A28488395}"/>
              </a:ext>
            </a:extLst>
          </p:cNvPr>
          <p:cNvCxnSpPr>
            <a:cxnSpLocks/>
          </p:cNvCxnSpPr>
          <p:nvPr/>
        </p:nvCxnSpPr>
        <p:spPr>
          <a:xfrm flipH="1">
            <a:off x="9797592" y="4506012"/>
            <a:ext cx="392783" cy="124433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9ECB012-53B8-40E0-91CC-2AAD087BE750}"/>
              </a:ext>
            </a:extLst>
          </p:cNvPr>
          <p:cNvCxnSpPr>
            <a:cxnSpLocks/>
          </p:cNvCxnSpPr>
          <p:nvPr/>
        </p:nvCxnSpPr>
        <p:spPr>
          <a:xfrm>
            <a:off x="2394408" y="4506012"/>
            <a:ext cx="392783" cy="49962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3ABB69B-FD0B-47A0-A203-037D911F8B02}"/>
              </a:ext>
            </a:extLst>
          </p:cNvPr>
          <p:cNvCxnSpPr>
            <a:cxnSpLocks/>
          </p:cNvCxnSpPr>
          <p:nvPr/>
        </p:nvCxnSpPr>
        <p:spPr>
          <a:xfrm>
            <a:off x="10190375" y="4557858"/>
            <a:ext cx="392783" cy="49962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0C2DB1D-176C-4EB0-A12A-411D3898072D}"/>
              </a:ext>
            </a:extLst>
          </p:cNvPr>
          <p:cNvCxnSpPr/>
          <p:nvPr/>
        </p:nvCxnSpPr>
        <p:spPr>
          <a:xfrm>
            <a:off x="2381839" y="1706250"/>
            <a:ext cx="7795967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5FDE627-486C-4056-8196-ED0767A564BC}"/>
              </a:ext>
            </a:extLst>
          </p:cNvPr>
          <p:cNvCxnSpPr/>
          <p:nvPr/>
        </p:nvCxnSpPr>
        <p:spPr>
          <a:xfrm>
            <a:off x="2394407" y="5261726"/>
            <a:ext cx="7795967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0226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7781F-FE2D-5778-F190-41F72D0D9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C0207D-716C-C203-FF4A-3B96433504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Linear motion with stepper motors</a:t>
            </a:r>
          </a:p>
          <a:p>
            <a:pPr marL="0" indent="0">
              <a:buNone/>
            </a:pPr>
            <a:r>
              <a:rPr lang="en-US" dirty="0"/>
              <a:t>           ball screw /speed=3 /acceleration=5ms-1</a:t>
            </a:r>
          </a:p>
          <a:p>
            <a:pPr marL="0" indent="0">
              <a:buNone/>
            </a:pPr>
            <a:r>
              <a:rPr lang="en-US" dirty="0"/>
              <a:t>      Lead screw </a:t>
            </a:r>
          </a:p>
          <a:p>
            <a:pPr marL="0" indent="0">
              <a:buNone/>
            </a:pPr>
            <a:r>
              <a:rPr lang="en-US" dirty="0"/>
              <a:t>           Belt drives /speed=8/9</a:t>
            </a:r>
          </a:p>
          <a:p>
            <a:pPr marL="0" indent="0">
              <a:buNone/>
            </a:pPr>
            <a:r>
              <a:rPr lang="en-US" dirty="0"/>
              <a:t>MECHANICAL POWER = FORCE X SPEED</a:t>
            </a:r>
          </a:p>
        </p:txBody>
      </p:sp>
    </p:spTree>
    <p:extLst>
      <p:ext uri="{BB962C8B-B14F-4D97-AF65-F5344CB8AC3E}">
        <p14:creationId xmlns:p14="http://schemas.microsoft.com/office/powerpoint/2010/main" val="29378251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</TotalTime>
  <Words>38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jayashan</dc:creator>
  <cp:lastModifiedBy>jayashan</cp:lastModifiedBy>
  <cp:revision>2</cp:revision>
  <dcterms:created xsi:type="dcterms:W3CDTF">2022-04-23T10:25:12Z</dcterms:created>
  <dcterms:modified xsi:type="dcterms:W3CDTF">2022-05-28T12:47:22Z</dcterms:modified>
</cp:coreProperties>
</file>