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DC19FF-BAC0-E74C-A323-88650408DEA6}" v="27" dt="2021-12-12T13:39:20.3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09"/>
    <p:restoredTop sz="86405"/>
  </p:normalViewPr>
  <p:slideViewPr>
    <p:cSldViewPr snapToGrid="0" snapToObjects="1">
      <p:cViewPr varScale="1">
        <p:scale>
          <a:sx n="274" d="100"/>
          <a:sy n="274" d="100"/>
        </p:scale>
        <p:origin x="600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Relationship Id="rId22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eer Kishore" userId="63c0d63e-c58b-4b08-b65c-34d8439413a0" providerId="ADAL" clId="{C5DC19FF-BAC0-E74C-A323-88650408DEA6}"/>
    <pc:docChg chg="undo custSel addSld delSld modSld modMainMaster">
      <pc:chgData name="Sameer Kishore" userId="63c0d63e-c58b-4b08-b65c-34d8439413a0" providerId="ADAL" clId="{C5DC19FF-BAC0-E74C-A323-88650408DEA6}" dt="2021-12-12T13:40:03.549" v="1548" actId="2711"/>
      <pc:docMkLst>
        <pc:docMk/>
      </pc:docMkLst>
      <pc:sldChg chg="delSp modSp mod">
        <pc:chgData name="Sameer Kishore" userId="63c0d63e-c58b-4b08-b65c-34d8439413a0" providerId="ADAL" clId="{C5DC19FF-BAC0-E74C-A323-88650408DEA6}" dt="2021-12-11T18:49:00.612" v="48" actId="2711"/>
        <pc:sldMkLst>
          <pc:docMk/>
          <pc:sldMk cId="532363658" sldId="256"/>
        </pc:sldMkLst>
        <pc:spChg chg="mod">
          <ac:chgData name="Sameer Kishore" userId="63c0d63e-c58b-4b08-b65c-34d8439413a0" providerId="ADAL" clId="{C5DC19FF-BAC0-E74C-A323-88650408DEA6}" dt="2021-12-11T18:49:00.612" v="48" actId="2711"/>
          <ac:spMkLst>
            <pc:docMk/>
            <pc:sldMk cId="532363658" sldId="256"/>
            <ac:spMk id="8" creationId="{9EB87AC8-1CCE-114F-96A1-1F9596FDC22B}"/>
          </ac:spMkLst>
        </pc:spChg>
        <pc:spChg chg="mod">
          <ac:chgData name="Sameer Kishore" userId="63c0d63e-c58b-4b08-b65c-34d8439413a0" providerId="ADAL" clId="{C5DC19FF-BAC0-E74C-A323-88650408DEA6}" dt="2021-12-11T18:49:00.612" v="48" actId="2711"/>
          <ac:spMkLst>
            <pc:docMk/>
            <pc:sldMk cId="532363658" sldId="256"/>
            <ac:spMk id="9" creationId="{845D459B-87EE-EE44-8AE8-FA740B1CA6C0}"/>
          </ac:spMkLst>
        </pc:spChg>
        <pc:spChg chg="del">
          <ac:chgData name="Sameer Kishore" userId="63c0d63e-c58b-4b08-b65c-34d8439413a0" providerId="ADAL" clId="{C5DC19FF-BAC0-E74C-A323-88650408DEA6}" dt="2021-12-11T18:46:28.747" v="0" actId="478"/>
          <ac:spMkLst>
            <pc:docMk/>
            <pc:sldMk cId="532363658" sldId="256"/>
            <ac:spMk id="10" creationId="{CFE7BA6B-6B55-DB42-AB8F-F4567875A3CE}"/>
          </ac:spMkLst>
        </pc:spChg>
      </pc:sldChg>
      <pc:sldChg chg="delSp modSp mod">
        <pc:chgData name="Sameer Kishore" userId="63c0d63e-c58b-4b08-b65c-34d8439413a0" providerId="ADAL" clId="{C5DC19FF-BAC0-E74C-A323-88650408DEA6}" dt="2021-12-11T18:47:15.425" v="16" actId="20577"/>
        <pc:sldMkLst>
          <pc:docMk/>
          <pc:sldMk cId="2338071117" sldId="257"/>
        </pc:sldMkLst>
        <pc:spChg chg="mod">
          <ac:chgData name="Sameer Kishore" userId="63c0d63e-c58b-4b08-b65c-34d8439413a0" providerId="ADAL" clId="{C5DC19FF-BAC0-E74C-A323-88650408DEA6}" dt="2021-12-11T18:47:15.425" v="16" actId="20577"/>
          <ac:spMkLst>
            <pc:docMk/>
            <pc:sldMk cId="2338071117" sldId="257"/>
            <ac:spMk id="3" creationId="{B8C1C5A6-1DC5-564F-877F-64F9A0560354}"/>
          </ac:spMkLst>
        </pc:spChg>
        <pc:spChg chg="del mod">
          <ac:chgData name="Sameer Kishore" userId="63c0d63e-c58b-4b08-b65c-34d8439413a0" providerId="ADAL" clId="{C5DC19FF-BAC0-E74C-A323-88650408DEA6}" dt="2021-12-11T18:46:35.740" v="3" actId="478"/>
          <ac:spMkLst>
            <pc:docMk/>
            <pc:sldMk cId="2338071117" sldId="257"/>
            <ac:spMk id="4" creationId="{DBCD4B72-14CA-7B4F-8578-54A1F54F7300}"/>
          </ac:spMkLst>
        </pc:spChg>
      </pc:sldChg>
      <pc:sldChg chg="delSp modSp mod">
        <pc:chgData name="Sameer Kishore" userId="63c0d63e-c58b-4b08-b65c-34d8439413a0" providerId="ADAL" clId="{C5DC19FF-BAC0-E74C-A323-88650408DEA6}" dt="2021-12-12T13:39:43.208" v="1545" actId="2711"/>
        <pc:sldMkLst>
          <pc:docMk/>
          <pc:sldMk cId="3457169156" sldId="258"/>
        </pc:sldMkLst>
        <pc:spChg chg="mod">
          <ac:chgData name="Sameer Kishore" userId="63c0d63e-c58b-4b08-b65c-34d8439413a0" providerId="ADAL" clId="{C5DC19FF-BAC0-E74C-A323-88650408DEA6}" dt="2021-12-12T13:39:43.208" v="1545" actId="2711"/>
          <ac:spMkLst>
            <pc:docMk/>
            <pc:sldMk cId="3457169156" sldId="258"/>
            <ac:spMk id="3" creationId="{C45CB9A7-1609-AE44-A587-083D4E9FC700}"/>
          </ac:spMkLst>
        </pc:spChg>
        <pc:spChg chg="del">
          <ac:chgData name="Sameer Kishore" userId="63c0d63e-c58b-4b08-b65c-34d8439413a0" providerId="ADAL" clId="{C5DC19FF-BAC0-E74C-A323-88650408DEA6}" dt="2021-12-11T18:46:39.260" v="4" actId="478"/>
          <ac:spMkLst>
            <pc:docMk/>
            <pc:sldMk cId="3457169156" sldId="258"/>
            <ac:spMk id="5" creationId="{670BBDA3-B5AF-5A43-961A-273BC9926059}"/>
          </ac:spMkLst>
        </pc:spChg>
      </pc:sldChg>
      <pc:sldChg chg="delSp modSp new mod">
        <pc:chgData name="Sameer Kishore" userId="63c0d63e-c58b-4b08-b65c-34d8439413a0" providerId="ADAL" clId="{C5DC19FF-BAC0-E74C-A323-88650408DEA6}" dt="2021-12-11T18:53:43.933" v="183" actId="478"/>
        <pc:sldMkLst>
          <pc:docMk/>
          <pc:sldMk cId="886307287" sldId="259"/>
        </pc:sldMkLst>
        <pc:spChg chg="mod">
          <ac:chgData name="Sameer Kishore" userId="63c0d63e-c58b-4b08-b65c-34d8439413a0" providerId="ADAL" clId="{C5DC19FF-BAC0-E74C-A323-88650408DEA6}" dt="2021-12-11T18:48:09.241" v="39" actId="20577"/>
          <ac:spMkLst>
            <pc:docMk/>
            <pc:sldMk cId="886307287" sldId="259"/>
            <ac:spMk id="2" creationId="{8F3A5631-6877-2F42-873E-E6ED64606F90}"/>
          </ac:spMkLst>
        </pc:spChg>
        <pc:spChg chg="mod">
          <ac:chgData name="Sameer Kishore" userId="63c0d63e-c58b-4b08-b65c-34d8439413a0" providerId="ADAL" clId="{C5DC19FF-BAC0-E74C-A323-88650408DEA6}" dt="2021-12-11T18:49:23.303" v="56" actId="113"/>
          <ac:spMkLst>
            <pc:docMk/>
            <pc:sldMk cId="886307287" sldId="259"/>
            <ac:spMk id="3" creationId="{9939009F-3D71-5B4E-9D73-6D07CED98D4D}"/>
          </ac:spMkLst>
        </pc:spChg>
        <pc:spChg chg="del">
          <ac:chgData name="Sameer Kishore" userId="63c0d63e-c58b-4b08-b65c-34d8439413a0" providerId="ADAL" clId="{C5DC19FF-BAC0-E74C-A323-88650408DEA6}" dt="2021-12-11T18:53:43.933" v="183" actId="478"/>
          <ac:spMkLst>
            <pc:docMk/>
            <pc:sldMk cId="886307287" sldId="259"/>
            <ac:spMk id="5" creationId="{14BD23F3-4853-4148-9201-BF65B36EF49E}"/>
          </ac:spMkLst>
        </pc:spChg>
      </pc:sldChg>
      <pc:sldChg chg="delSp modSp new mod">
        <pc:chgData name="Sameer Kishore" userId="63c0d63e-c58b-4b08-b65c-34d8439413a0" providerId="ADAL" clId="{C5DC19FF-BAC0-E74C-A323-88650408DEA6}" dt="2021-12-11T18:53:39.921" v="182" actId="478"/>
        <pc:sldMkLst>
          <pc:docMk/>
          <pc:sldMk cId="3934589691" sldId="260"/>
        </pc:sldMkLst>
        <pc:spChg chg="mod">
          <ac:chgData name="Sameer Kishore" userId="63c0d63e-c58b-4b08-b65c-34d8439413a0" providerId="ADAL" clId="{C5DC19FF-BAC0-E74C-A323-88650408DEA6}" dt="2021-12-11T18:49:52.417" v="87" actId="20577"/>
          <ac:spMkLst>
            <pc:docMk/>
            <pc:sldMk cId="3934589691" sldId="260"/>
            <ac:spMk id="2" creationId="{DCC79A03-23C9-3E42-BE50-DCBCFA5EE4A4}"/>
          </ac:spMkLst>
        </pc:spChg>
        <pc:spChg chg="mod">
          <ac:chgData name="Sameer Kishore" userId="63c0d63e-c58b-4b08-b65c-34d8439413a0" providerId="ADAL" clId="{C5DC19FF-BAC0-E74C-A323-88650408DEA6}" dt="2021-12-11T18:50:34.615" v="104" actId="20577"/>
          <ac:spMkLst>
            <pc:docMk/>
            <pc:sldMk cId="3934589691" sldId="260"/>
            <ac:spMk id="3" creationId="{9C5E710E-3134-AF4F-A192-BED0D7E97705}"/>
          </ac:spMkLst>
        </pc:spChg>
        <pc:spChg chg="del">
          <ac:chgData name="Sameer Kishore" userId="63c0d63e-c58b-4b08-b65c-34d8439413a0" providerId="ADAL" clId="{C5DC19FF-BAC0-E74C-A323-88650408DEA6}" dt="2021-12-11T18:53:39.921" v="182" actId="478"/>
          <ac:spMkLst>
            <pc:docMk/>
            <pc:sldMk cId="3934589691" sldId="260"/>
            <ac:spMk id="5" creationId="{2FACDD2E-1F94-D440-91FA-382E63E90CD0}"/>
          </ac:spMkLst>
        </pc:spChg>
      </pc:sldChg>
      <pc:sldChg chg="delSp modSp new mod">
        <pc:chgData name="Sameer Kishore" userId="63c0d63e-c58b-4b08-b65c-34d8439413a0" providerId="ADAL" clId="{C5DC19FF-BAC0-E74C-A323-88650408DEA6}" dt="2021-12-11T18:53:35.511" v="181" actId="478"/>
        <pc:sldMkLst>
          <pc:docMk/>
          <pc:sldMk cId="840340377" sldId="261"/>
        </pc:sldMkLst>
        <pc:spChg chg="mod">
          <ac:chgData name="Sameer Kishore" userId="63c0d63e-c58b-4b08-b65c-34d8439413a0" providerId="ADAL" clId="{C5DC19FF-BAC0-E74C-A323-88650408DEA6}" dt="2021-12-11T18:51:08.704" v="141" actId="20577"/>
          <ac:spMkLst>
            <pc:docMk/>
            <pc:sldMk cId="840340377" sldId="261"/>
            <ac:spMk id="2" creationId="{C6129084-29AD-664A-AF10-894DFE1718E6}"/>
          </ac:spMkLst>
        </pc:spChg>
        <pc:spChg chg="mod">
          <ac:chgData name="Sameer Kishore" userId="63c0d63e-c58b-4b08-b65c-34d8439413a0" providerId="ADAL" clId="{C5DC19FF-BAC0-E74C-A323-88650408DEA6}" dt="2021-12-11T18:51:28.923" v="161" actId="20577"/>
          <ac:spMkLst>
            <pc:docMk/>
            <pc:sldMk cId="840340377" sldId="261"/>
            <ac:spMk id="3" creationId="{CF1B007B-7C87-BB4C-A58A-6A45B02C03CC}"/>
          </ac:spMkLst>
        </pc:spChg>
        <pc:spChg chg="del">
          <ac:chgData name="Sameer Kishore" userId="63c0d63e-c58b-4b08-b65c-34d8439413a0" providerId="ADAL" clId="{C5DC19FF-BAC0-E74C-A323-88650408DEA6}" dt="2021-12-11T18:53:35.511" v="181" actId="478"/>
          <ac:spMkLst>
            <pc:docMk/>
            <pc:sldMk cId="840340377" sldId="261"/>
            <ac:spMk id="5" creationId="{453EE125-AACF-0B47-9AEE-634781C1833A}"/>
          </ac:spMkLst>
        </pc:spChg>
      </pc:sldChg>
      <pc:sldChg chg="addSp delSp modSp new mod modClrScheme chgLayout">
        <pc:chgData name="Sameer Kishore" userId="63c0d63e-c58b-4b08-b65c-34d8439413a0" providerId="ADAL" clId="{C5DC19FF-BAC0-E74C-A323-88650408DEA6}" dt="2021-12-12T13:30:15.243" v="675" actId="20577"/>
        <pc:sldMkLst>
          <pc:docMk/>
          <pc:sldMk cId="3681227232" sldId="262"/>
        </pc:sldMkLst>
        <pc:spChg chg="mod ord">
          <ac:chgData name="Sameer Kishore" userId="63c0d63e-c58b-4b08-b65c-34d8439413a0" providerId="ADAL" clId="{C5DC19FF-BAC0-E74C-A323-88650408DEA6}" dt="2021-12-12T13:29:03.848" v="623" actId="700"/>
          <ac:spMkLst>
            <pc:docMk/>
            <pc:sldMk cId="3681227232" sldId="262"/>
            <ac:spMk id="2" creationId="{4AD17615-B0D6-734C-AFEF-2248B7E0F03E}"/>
          </ac:spMkLst>
        </pc:spChg>
        <pc:spChg chg="add del mod">
          <ac:chgData name="Sameer Kishore" userId="63c0d63e-c58b-4b08-b65c-34d8439413a0" providerId="ADAL" clId="{C5DC19FF-BAC0-E74C-A323-88650408DEA6}" dt="2021-12-12T13:23:39.357" v="499"/>
          <ac:spMkLst>
            <pc:docMk/>
            <pc:sldMk cId="3681227232" sldId="262"/>
            <ac:spMk id="3" creationId="{31A5CD06-2C96-D04D-8062-0CC802905DA5}"/>
          </ac:spMkLst>
        </pc:spChg>
        <pc:spChg chg="del">
          <ac:chgData name="Sameer Kishore" userId="63c0d63e-c58b-4b08-b65c-34d8439413a0" providerId="ADAL" clId="{C5DC19FF-BAC0-E74C-A323-88650408DEA6}" dt="2021-12-11T18:53:22.208" v="178"/>
          <ac:spMkLst>
            <pc:docMk/>
            <pc:sldMk cId="3681227232" sldId="262"/>
            <ac:spMk id="3" creationId="{DF01ADB6-DC84-FD4B-8C1A-938A117CCE4E}"/>
          </ac:spMkLst>
        </pc:spChg>
        <pc:spChg chg="mod ord">
          <ac:chgData name="Sameer Kishore" userId="63c0d63e-c58b-4b08-b65c-34d8439413a0" providerId="ADAL" clId="{C5DC19FF-BAC0-E74C-A323-88650408DEA6}" dt="2021-12-12T13:29:03.848" v="623" actId="700"/>
          <ac:spMkLst>
            <pc:docMk/>
            <pc:sldMk cId="3681227232" sldId="262"/>
            <ac:spMk id="4" creationId="{CF159BD1-FF8C-DE4A-9327-4225C53D0C28}"/>
          </ac:spMkLst>
        </pc:spChg>
        <pc:spChg chg="del">
          <ac:chgData name="Sameer Kishore" userId="63c0d63e-c58b-4b08-b65c-34d8439413a0" providerId="ADAL" clId="{C5DC19FF-BAC0-E74C-A323-88650408DEA6}" dt="2021-12-11T18:53:30.173" v="180" actId="478"/>
          <ac:spMkLst>
            <pc:docMk/>
            <pc:sldMk cId="3681227232" sldId="262"/>
            <ac:spMk id="5" creationId="{9AFE80C5-F8FB-C54B-8FF6-52B3CBC860E7}"/>
          </ac:spMkLst>
        </pc:spChg>
        <pc:spChg chg="add del mod ord">
          <ac:chgData name="Sameer Kishore" userId="63c0d63e-c58b-4b08-b65c-34d8439413a0" providerId="ADAL" clId="{C5DC19FF-BAC0-E74C-A323-88650408DEA6}" dt="2021-12-12T13:29:07.660" v="624"/>
          <ac:spMkLst>
            <pc:docMk/>
            <pc:sldMk cId="3681227232" sldId="262"/>
            <ac:spMk id="6" creationId="{312A5249-8037-DF4E-9375-1EE86548061F}"/>
          </ac:spMkLst>
        </pc:spChg>
        <pc:spChg chg="add mod">
          <ac:chgData name="Sameer Kishore" userId="63c0d63e-c58b-4b08-b65c-34d8439413a0" providerId="ADAL" clId="{C5DC19FF-BAC0-E74C-A323-88650408DEA6}" dt="2021-12-12T13:30:15.243" v="675" actId="20577"/>
          <ac:spMkLst>
            <pc:docMk/>
            <pc:sldMk cId="3681227232" sldId="262"/>
            <ac:spMk id="7" creationId="{E7DA1337-4BE4-3740-8931-4D21D293513F}"/>
          </ac:spMkLst>
        </pc:spChg>
        <pc:picChg chg="add del">
          <ac:chgData name="Sameer Kishore" userId="63c0d63e-c58b-4b08-b65c-34d8439413a0" providerId="ADAL" clId="{C5DC19FF-BAC0-E74C-A323-88650408DEA6}" dt="2021-12-12T13:23:37.417" v="498" actId="478"/>
          <ac:picMkLst>
            <pc:docMk/>
            <pc:sldMk cId="3681227232" sldId="262"/>
            <ac:picMk id="5" creationId="{E731C093-6D90-BB45-858E-5B649DBBF705}"/>
          </ac:picMkLst>
        </pc:picChg>
        <pc:picChg chg="add mod">
          <ac:chgData name="Sameer Kishore" userId="63c0d63e-c58b-4b08-b65c-34d8439413a0" providerId="ADAL" clId="{C5DC19FF-BAC0-E74C-A323-88650408DEA6}" dt="2021-12-12T13:29:07.660" v="624"/>
          <ac:picMkLst>
            <pc:docMk/>
            <pc:sldMk cId="3681227232" sldId="262"/>
            <ac:picMk id="9" creationId="{E808A291-3D1B-E744-B592-19CD4763C2A5}"/>
          </ac:picMkLst>
        </pc:picChg>
        <pc:picChg chg="add del mod">
          <ac:chgData name="Sameer Kishore" userId="63c0d63e-c58b-4b08-b65c-34d8439413a0" providerId="ADAL" clId="{C5DC19FF-BAC0-E74C-A323-88650408DEA6}" dt="2021-12-12T13:23:34.815" v="496" actId="478"/>
          <ac:picMkLst>
            <pc:docMk/>
            <pc:sldMk cId="3681227232" sldId="262"/>
            <ac:picMk id="1026" creationId="{8AC624D9-1D8E-9047-AA3B-29C7ADECF947}"/>
          </ac:picMkLst>
        </pc:picChg>
        <pc:picChg chg="add del mod ord">
          <ac:chgData name="Sameer Kishore" userId="63c0d63e-c58b-4b08-b65c-34d8439413a0" providerId="ADAL" clId="{C5DC19FF-BAC0-E74C-A323-88650408DEA6}" dt="2021-12-12T13:29:08.866" v="625" actId="478"/>
          <ac:picMkLst>
            <pc:docMk/>
            <pc:sldMk cId="3681227232" sldId="262"/>
            <ac:picMk id="1028" creationId="{B4A2049D-1351-D240-8749-8D41F190A670}"/>
          </ac:picMkLst>
        </pc:picChg>
      </pc:sldChg>
      <pc:sldChg chg="addSp delSp modSp new mod modClrScheme chgLayout">
        <pc:chgData name="Sameer Kishore" userId="63c0d63e-c58b-4b08-b65c-34d8439413a0" providerId="ADAL" clId="{C5DC19FF-BAC0-E74C-A323-88650408DEA6}" dt="2021-12-11T18:56:30.589" v="197" actId="12789"/>
        <pc:sldMkLst>
          <pc:docMk/>
          <pc:sldMk cId="158362379" sldId="263"/>
        </pc:sldMkLst>
        <pc:spChg chg="del mod ord">
          <ac:chgData name="Sameer Kishore" userId="63c0d63e-c58b-4b08-b65c-34d8439413a0" providerId="ADAL" clId="{C5DC19FF-BAC0-E74C-A323-88650408DEA6}" dt="2021-12-11T18:56:13.433" v="185" actId="700"/>
          <ac:spMkLst>
            <pc:docMk/>
            <pc:sldMk cId="158362379" sldId="263"/>
            <ac:spMk id="2" creationId="{829CF2F0-3E48-EE45-8281-C7D6D46BAB82}"/>
          </ac:spMkLst>
        </pc:spChg>
        <pc:spChg chg="del mod ord">
          <ac:chgData name="Sameer Kishore" userId="63c0d63e-c58b-4b08-b65c-34d8439413a0" providerId="ADAL" clId="{C5DC19FF-BAC0-E74C-A323-88650408DEA6}" dt="2021-12-11T18:56:13.433" v="185" actId="700"/>
          <ac:spMkLst>
            <pc:docMk/>
            <pc:sldMk cId="158362379" sldId="263"/>
            <ac:spMk id="3" creationId="{F97C0CAE-D93F-4247-818B-7BF3D7A72F7B}"/>
          </ac:spMkLst>
        </pc:spChg>
        <pc:spChg chg="mod ord">
          <ac:chgData name="Sameer Kishore" userId="63c0d63e-c58b-4b08-b65c-34d8439413a0" providerId="ADAL" clId="{C5DC19FF-BAC0-E74C-A323-88650408DEA6}" dt="2021-12-11T18:56:13.433" v="185" actId="700"/>
          <ac:spMkLst>
            <pc:docMk/>
            <pc:sldMk cId="158362379" sldId="263"/>
            <ac:spMk id="4" creationId="{F8CD41FD-E8DE-AD40-A077-79F9F8F4C5EA}"/>
          </ac:spMkLst>
        </pc:spChg>
        <pc:spChg chg="del mod ord">
          <ac:chgData name="Sameer Kishore" userId="63c0d63e-c58b-4b08-b65c-34d8439413a0" providerId="ADAL" clId="{C5DC19FF-BAC0-E74C-A323-88650408DEA6}" dt="2021-12-11T18:56:18.419" v="187" actId="478"/>
          <ac:spMkLst>
            <pc:docMk/>
            <pc:sldMk cId="158362379" sldId="263"/>
            <ac:spMk id="5" creationId="{FC2CC635-80FA-3544-BB28-3465ED1F4F9D}"/>
          </ac:spMkLst>
        </pc:spChg>
        <pc:spChg chg="add mod ord">
          <ac:chgData name="Sameer Kishore" userId="63c0d63e-c58b-4b08-b65c-34d8439413a0" providerId="ADAL" clId="{C5DC19FF-BAC0-E74C-A323-88650408DEA6}" dt="2021-12-11T18:56:30.589" v="197" actId="12789"/>
          <ac:spMkLst>
            <pc:docMk/>
            <pc:sldMk cId="158362379" sldId="263"/>
            <ac:spMk id="6" creationId="{0F32A6C7-A1D6-E94E-932B-E6586E796205}"/>
          </ac:spMkLst>
        </pc:spChg>
        <pc:spChg chg="add del mod ord">
          <ac:chgData name="Sameer Kishore" userId="63c0d63e-c58b-4b08-b65c-34d8439413a0" providerId="ADAL" clId="{C5DC19FF-BAC0-E74C-A323-88650408DEA6}" dt="2021-12-11T18:56:15.334" v="186" actId="478"/>
          <ac:spMkLst>
            <pc:docMk/>
            <pc:sldMk cId="158362379" sldId="263"/>
            <ac:spMk id="7" creationId="{45898F51-F60C-BC4E-88EE-EB4C57D33531}"/>
          </ac:spMkLst>
        </pc:spChg>
      </pc:sldChg>
      <pc:sldChg chg="modSp add mod">
        <pc:chgData name="Sameer Kishore" userId="63c0d63e-c58b-4b08-b65c-34d8439413a0" providerId="ADAL" clId="{C5DC19FF-BAC0-E74C-A323-88650408DEA6}" dt="2021-12-11T19:00:02.555" v="495" actId="5793"/>
        <pc:sldMkLst>
          <pc:docMk/>
          <pc:sldMk cId="2381858672" sldId="264"/>
        </pc:sldMkLst>
        <pc:spChg chg="mod">
          <ac:chgData name="Sameer Kishore" userId="63c0d63e-c58b-4b08-b65c-34d8439413a0" providerId="ADAL" clId="{C5DC19FF-BAC0-E74C-A323-88650408DEA6}" dt="2021-12-11T18:58:40.805" v="275" actId="20577"/>
          <ac:spMkLst>
            <pc:docMk/>
            <pc:sldMk cId="2381858672" sldId="264"/>
            <ac:spMk id="2" creationId="{61284375-733D-BF4D-9999-8AFF0D9C45F8}"/>
          </ac:spMkLst>
        </pc:spChg>
        <pc:spChg chg="mod">
          <ac:chgData name="Sameer Kishore" userId="63c0d63e-c58b-4b08-b65c-34d8439413a0" providerId="ADAL" clId="{C5DC19FF-BAC0-E74C-A323-88650408DEA6}" dt="2021-12-11T19:00:02.555" v="495" actId="5793"/>
          <ac:spMkLst>
            <pc:docMk/>
            <pc:sldMk cId="2381858672" sldId="264"/>
            <ac:spMk id="3" creationId="{C45CB9A7-1609-AE44-A587-083D4E9FC700}"/>
          </ac:spMkLst>
        </pc:spChg>
      </pc:sldChg>
      <pc:sldChg chg="delSp modSp new del mod">
        <pc:chgData name="Sameer Kishore" userId="63c0d63e-c58b-4b08-b65c-34d8439413a0" providerId="ADAL" clId="{C5DC19FF-BAC0-E74C-A323-88650408DEA6}" dt="2021-12-11T18:58:25.744" v="253" actId="2696"/>
        <pc:sldMkLst>
          <pc:docMk/>
          <pc:sldMk cId="3678087259" sldId="264"/>
        </pc:sldMkLst>
        <pc:spChg chg="mod">
          <ac:chgData name="Sameer Kishore" userId="63c0d63e-c58b-4b08-b65c-34d8439413a0" providerId="ADAL" clId="{C5DC19FF-BAC0-E74C-A323-88650408DEA6}" dt="2021-12-11T18:57:29.737" v="229" actId="20577"/>
          <ac:spMkLst>
            <pc:docMk/>
            <pc:sldMk cId="3678087259" sldId="264"/>
            <ac:spMk id="2" creationId="{28535367-975D-5D4F-BE9A-4E15D85A0314}"/>
          </ac:spMkLst>
        </pc:spChg>
        <pc:spChg chg="mod">
          <ac:chgData name="Sameer Kishore" userId="63c0d63e-c58b-4b08-b65c-34d8439413a0" providerId="ADAL" clId="{C5DC19FF-BAC0-E74C-A323-88650408DEA6}" dt="2021-12-11T18:57:35.757" v="252" actId="5793"/>
          <ac:spMkLst>
            <pc:docMk/>
            <pc:sldMk cId="3678087259" sldId="264"/>
            <ac:spMk id="3" creationId="{EE03351D-F32B-4445-BE3B-D5A3727C072F}"/>
          </ac:spMkLst>
        </pc:spChg>
        <pc:spChg chg="del">
          <ac:chgData name="Sameer Kishore" userId="63c0d63e-c58b-4b08-b65c-34d8439413a0" providerId="ADAL" clId="{C5DC19FF-BAC0-E74C-A323-88650408DEA6}" dt="2021-12-11T18:57:13.227" v="210" actId="478"/>
          <ac:spMkLst>
            <pc:docMk/>
            <pc:sldMk cId="3678087259" sldId="264"/>
            <ac:spMk id="5" creationId="{9B13AD02-9F28-2A4D-B104-029DE8E4A72D}"/>
          </ac:spMkLst>
        </pc:spChg>
      </pc:sldChg>
      <pc:sldChg chg="addSp delSp modSp new mod">
        <pc:chgData name="Sameer Kishore" userId="63c0d63e-c58b-4b08-b65c-34d8439413a0" providerId="ADAL" clId="{C5DC19FF-BAC0-E74C-A323-88650408DEA6}" dt="2021-12-12T13:40:03.549" v="1548" actId="2711"/>
        <pc:sldMkLst>
          <pc:docMk/>
          <pc:sldMk cId="1786968713" sldId="265"/>
        </pc:sldMkLst>
        <pc:spChg chg="mod">
          <ac:chgData name="Sameer Kishore" userId="63c0d63e-c58b-4b08-b65c-34d8439413a0" providerId="ADAL" clId="{C5DC19FF-BAC0-E74C-A323-88650408DEA6}" dt="2021-12-12T13:33:26.466" v="929" actId="20577"/>
          <ac:spMkLst>
            <pc:docMk/>
            <pc:sldMk cId="1786968713" sldId="265"/>
            <ac:spMk id="2" creationId="{6B8A47EA-9E95-A246-AD84-B8F268E10CC0}"/>
          </ac:spMkLst>
        </pc:spChg>
        <pc:spChg chg="mod">
          <ac:chgData name="Sameer Kishore" userId="63c0d63e-c58b-4b08-b65c-34d8439413a0" providerId="ADAL" clId="{C5DC19FF-BAC0-E74C-A323-88650408DEA6}" dt="2021-12-12T13:40:03.549" v="1548" actId="2711"/>
          <ac:spMkLst>
            <pc:docMk/>
            <pc:sldMk cId="1786968713" sldId="265"/>
            <ac:spMk id="3" creationId="{B46BB2BE-5779-8F40-9A20-D851F29816CE}"/>
          </ac:spMkLst>
        </pc:spChg>
        <pc:spChg chg="add del mod">
          <ac:chgData name="Sameer Kishore" userId="63c0d63e-c58b-4b08-b65c-34d8439413a0" providerId="ADAL" clId="{C5DC19FF-BAC0-E74C-A323-88650408DEA6}" dt="2021-12-12T13:30:36.562" v="677" actId="478"/>
          <ac:spMkLst>
            <pc:docMk/>
            <pc:sldMk cId="1786968713" sldId="265"/>
            <ac:spMk id="5" creationId="{0F957064-0BDD-1D45-9666-7055411DDA53}"/>
          </ac:spMkLst>
        </pc:spChg>
      </pc:sldChg>
      <pc:sldChg chg="modSp add mod">
        <pc:chgData name="Sameer Kishore" userId="63c0d63e-c58b-4b08-b65c-34d8439413a0" providerId="ADAL" clId="{C5DC19FF-BAC0-E74C-A323-88650408DEA6}" dt="2021-12-12T13:38:46.381" v="1429" actId="20577"/>
        <pc:sldMkLst>
          <pc:docMk/>
          <pc:sldMk cId="857334830" sldId="266"/>
        </pc:sldMkLst>
        <pc:spChg chg="mod">
          <ac:chgData name="Sameer Kishore" userId="63c0d63e-c58b-4b08-b65c-34d8439413a0" providerId="ADAL" clId="{C5DC19FF-BAC0-E74C-A323-88650408DEA6}" dt="2021-12-12T13:38:46.381" v="1429" actId="20577"/>
          <ac:spMkLst>
            <pc:docMk/>
            <pc:sldMk cId="857334830" sldId="266"/>
            <ac:spMk id="2" creationId="{6B8A47EA-9E95-A246-AD84-B8F268E10CC0}"/>
          </ac:spMkLst>
        </pc:spChg>
        <pc:spChg chg="mod">
          <ac:chgData name="Sameer Kishore" userId="63c0d63e-c58b-4b08-b65c-34d8439413a0" providerId="ADAL" clId="{C5DC19FF-BAC0-E74C-A323-88650408DEA6}" dt="2021-12-12T13:38:38.546" v="1428" actId="20577"/>
          <ac:spMkLst>
            <pc:docMk/>
            <pc:sldMk cId="857334830" sldId="266"/>
            <ac:spMk id="3" creationId="{B46BB2BE-5779-8F40-9A20-D851F29816CE}"/>
          </ac:spMkLst>
        </pc:spChg>
        <pc:spChg chg="mod">
          <ac:chgData name="Sameer Kishore" userId="63c0d63e-c58b-4b08-b65c-34d8439413a0" providerId="ADAL" clId="{C5DC19FF-BAC0-E74C-A323-88650408DEA6}" dt="2021-12-12T13:36:10.636" v="1055" actId="790"/>
          <ac:spMkLst>
            <pc:docMk/>
            <pc:sldMk cId="857334830" sldId="266"/>
            <ac:spMk id="4" creationId="{CAA6E55A-225F-824E-9A34-64AB804C01B0}"/>
          </ac:spMkLst>
        </pc:spChg>
      </pc:sldChg>
      <pc:sldChg chg="modSp add del mod">
        <pc:chgData name="Sameer Kishore" userId="63c0d63e-c58b-4b08-b65c-34d8439413a0" providerId="ADAL" clId="{C5DC19FF-BAC0-E74C-A323-88650408DEA6}" dt="2021-12-12T13:39:53.974" v="1546" actId="2696"/>
        <pc:sldMkLst>
          <pc:docMk/>
          <pc:sldMk cId="1751554331" sldId="267"/>
        </pc:sldMkLst>
        <pc:spChg chg="mod">
          <ac:chgData name="Sameer Kishore" userId="63c0d63e-c58b-4b08-b65c-34d8439413a0" providerId="ADAL" clId="{C5DC19FF-BAC0-E74C-A323-88650408DEA6}" dt="2021-12-12T13:39:15.670" v="1531" actId="21"/>
          <ac:spMkLst>
            <pc:docMk/>
            <pc:sldMk cId="1751554331" sldId="267"/>
            <ac:spMk id="3" creationId="{B46BB2BE-5779-8F40-9A20-D851F29816CE}"/>
          </ac:spMkLst>
        </pc:spChg>
      </pc:sldChg>
      <pc:sldChg chg="add del">
        <pc:chgData name="Sameer Kishore" userId="63c0d63e-c58b-4b08-b65c-34d8439413a0" providerId="ADAL" clId="{C5DC19FF-BAC0-E74C-A323-88650408DEA6}" dt="2021-12-12T13:38:15.237" v="1336" actId="2696"/>
        <pc:sldMkLst>
          <pc:docMk/>
          <pc:sldMk cId="3924193352" sldId="267"/>
        </pc:sldMkLst>
      </pc:sldChg>
      <pc:sldMasterChg chg="delSp modSp mod modSldLayout">
        <pc:chgData name="Sameer Kishore" userId="63c0d63e-c58b-4b08-b65c-34d8439413a0" providerId="ADAL" clId="{C5DC19FF-BAC0-E74C-A323-88650408DEA6}" dt="2021-12-11T18:57:09.539" v="209" actId="478"/>
        <pc:sldMasterMkLst>
          <pc:docMk/>
          <pc:sldMasterMk cId="2511573034" sldId="2147483648"/>
        </pc:sldMasterMkLst>
        <pc:spChg chg="mod">
          <ac:chgData name="Sameer Kishore" userId="63c0d63e-c58b-4b08-b65c-34d8439413a0" providerId="ADAL" clId="{C5DC19FF-BAC0-E74C-A323-88650408DEA6}" dt="2021-12-11T18:48:41.293" v="45" actId="2711"/>
          <ac:spMkLst>
            <pc:docMk/>
            <pc:sldMasterMk cId="2511573034" sldId="2147483648"/>
            <ac:spMk id="2" creationId="{49596FAF-CBCF-A943-9885-E7E26F5D5D77}"/>
          </ac:spMkLst>
        </pc:spChg>
        <pc:spChg chg="mod">
          <ac:chgData name="Sameer Kishore" userId="63c0d63e-c58b-4b08-b65c-34d8439413a0" providerId="ADAL" clId="{C5DC19FF-BAC0-E74C-A323-88650408DEA6}" dt="2021-12-11T18:48:48.516" v="47" actId="2711"/>
          <ac:spMkLst>
            <pc:docMk/>
            <pc:sldMasterMk cId="2511573034" sldId="2147483648"/>
            <ac:spMk id="3" creationId="{44D8D590-29BC-414C-BFE8-D2530B39DD71}"/>
          </ac:spMkLst>
        </pc:spChg>
        <pc:spChg chg="mod">
          <ac:chgData name="Sameer Kishore" userId="63c0d63e-c58b-4b08-b65c-34d8439413a0" providerId="ADAL" clId="{C5DC19FF-BAC0-E74C-A323-88650408DEA6}" dt="2021-12-11T18:48:41.293" v="45" actId="2711"/>
          <ac:spMkLst>
            <pc:docMk/>
            <pc:sldMasterMk cId="2511573034" sldId="2147483648"/>
            <ac:spMk id="4" creationId="{0E3BD4DE-0409-144C-971A-97DCE88DAFF4}"/>
          </ac:spMkLst>
        </pc:spChg>
        <pc:spChg chg="mod">
          <ac:chgData name="Sameer Kishore" userId="63c0d63e-c58b-4b08-b65c-34d8439413a0" providerId="ADAL" clId="{C5DC19FF-BAC0-E74C-A323-88650408DEA6}" dt="2021-12-11T18:48:41.293" v="45" actId="2711"/>
          <ac:spMkLst>
            <pc:docMk/>
            <pc:sldMasterMk cId="2511573034" sldId="2147483648"/>
            <ac:spMk id="6" creationId="{2B5EF105-D244-A14C-86C0-672609D8E8E2}"/>
          </ac:spMkLst>
        </pc:spChg>
        <pc:spChg chg="del mod">
          <ac:chgData name="Sameer Kishore" userId="63c0d63e-c58b-4b08-b65c-34d8439413a0" providerId="ADAL" clId="{C5DC19FF-BAC0-E74C-A323-88650408DEA6}" dt="2021-12-11T18:48:44.234" v="46" actId="478"/>
          <ac:spMkLst>
            <pc:docMk/>
            <pc:sldMasterMk cId="2511573034" sldId="2147483648"/>
            <ac:spMk id="10" creationId="{D75BE759-F073-4646-9903-C9342C8C5CC5}"/>
          </ac:spMkLst>
        </pc:spChg>
        <pc:picChg chg="mod">
          <ac:chgData name="Sameer Kishore" userId="63c0d63e-c58b-4b08-b65c-34d8439413a0" providerId="ADAL" clId="{C5DC19FF-BAC0-E74C-A323-88650408DEA6}" dt="2021-12-11T18:48:41.293" v="45" actId="2711"/>
          <ac:picMkLst>
            <pc:docMk/>
            <pc:sldMasterMk cId="2511573034" sldId="2147483648"/>
            <ac:picMk id="9" creationId="{5C782CFB-122D-E94D-8AE8-ABDC37E25843}"/>
          </ac:picMkLst>
        </pc:picChg>
        <pc:sldLayoutChg chg="delSp mod">
          <pc:chgData name="Sameer Kishore" userId="63c0d63e-c58b-4b08-b65c-34d8439413a0" providerId="ADAL" clId="{C5DC19FF-BAC0-E74C-A323-88650408DEA6}" dt="2021-12-11T18:56:41.372" v="199" actId="478"/>
          <pc:sldLayoutMkLst>
            <pc:docMk/>
            <pc:sldMasterMk cId="2511573034" sldId="2147483648"/>
            <pc:sldLayoutMk cId="128841620" sldId="2147483649"/>
          </pc:sldLayoutMkLst>
          <pc:spChg chg="del">
            <ac:chgData name="Sameer Kishore" userId="63c0d63e-c58b-4b08-b65c-34d8439413a0" providerId="ADAL" clId="{C5DC19FF-BAC0-E74C-A323-88650408DEA6}" dt="2021-12-11T18:56:41.372" v="199" actId="478"/>
            <ac:spMkLst>
              <pc:docMk/>
              <pc:sldMasterMk cId="2511573034" sldId="2147483648"/>
              <pc:sldLayoutMk cId="128841620" sldId="2147483649"/>
              <ac:spMk id="7" creationId="{E4183851-88DA-B349-AD25-722241279CE4}"/>
            </ac:spMkLst>
          </pc:spChg>
        </pc:sldLayoutChg>
        <pc:sldLayoutChg chg="delSp mod">
          <pc:chgData name="Sameer Kishore" userId="63c0d63e-c58b-4b08-b65c-34d8439413a0" providerId="ADAL" clId="{C5DC19FF-BAC0-E74C-A323-88650408DEA6}" dt="2021-12-11T18:56:47.843" v="200" actId="478"/>
          <pc:sldLayoutMkLst>
            <pc:docMk/>
            <pc:sldMasterMk cId="2511573034" sldId="2147483648"/>
            <pc:sldLayoutMk cId="2826309966" sldId="2147483650"/>
          </pc:sldLayoutMkLst>
          <pc:spChg chg="del">
            <ac:chgData name="Sameer Kishore" userId="63c0d63e-c58b-4b08-b65c-34d8439413a0" providerId="ADAL" clId="{C5DC19FF-BAC0-E74C-A323-88650408DEA6}" dt="2021-12-11T18:56:47.843" v="200" actId="478"/>
            <ac:spMkLst>
              <pc:docMk/>
              <pc:sldMasterMk cId="2511573034" sldId="2147483648"/>
              <pc:sldLayoutMk cId="2826309966" sldId="2147483650"/>
              <ac:spMk id="7" creationId="{226BB0A3-B252-4942-85C6-BB7E119F57F0}"/>
            </ac:spMkLst>
          </pc:spChg>
        </pc:sldLayoutChg>
        <pc:sldLayoutChg chg="delSp mod">
          <pc:chgData name="Sameer Kishore" userId="63c0d63e-c58b-4b08-b65c-34d8439413a0" providerId="ADAL" clId="{C5DC19FF-BAC0-E74C-A323-88650408DEA6}" dt="2021-12-11T18:56:50.132" v="201" actId="478"/>
          <pc:sldLayoutMkLst>
            <pc:docMk/>
            <pc:sldMasterMk cId="2511573034" sldId="2147483648"/>
            <pc:sldLayoutMk cId="2240616466" sldId="2147483651"/>
          </pc:sldLayoutMkLst>
          <pc:spChg chg="del">
            <ac:chgData name="Sameer Kishore" userId="63c0d63e-c58b-4b08-b65c-34d8439413a0" providerId="ADAL" clId="{C5DC19FF-BAC0-E74C-A323-88650408DEA6}" dt="2021-12-11T18:56:50.132" v="201" actId="478"/>
            <ac:spMkLst>
              <pc:docMk/>
              <pc:sldMasterMk cId="2511573034" sldId="2147483648"/>
              <pc:sldLayoutMk cId="2240616466" sldId="2147483651"/>
              <ac:spMk id="7" creationId="{52440096-FABC-7542-A452-13DB2A60598A}"/>
            </ac:spMkLst>
          </pc:spChg>
        </pc:sldLayoutChg>
        <pc:sldLayoutChg chg="delSp mod">
          <pc:chgData name="Sameer Kishore" userId="63c0d63e-c58b-4b08-b65c-34d8439413a0" providerId="ADAL" clId="{C5DC19FF-BAC0-E74C-A323-88650408DEA6}" dt="2021-12-11T18:56:52.468" v="202" actId="478"/>
          <pc:sldLayoutMkLst>
            <pc:docMk/>
            <pc:sldMasterMk cId="2511573034" sldId="2147483648"/>
            <pc:sldLayoutMk cId="2343229057" sldId="2147483652"/>
          </pc:sldLayoutMkLst>
          <pc:spChg chg="del">
            <ac:chgData name="Sameer Kishore" userId="63c0d63e-c58b-4b08-b65c-34d8439413a0" providerId="ADAL" clId="{C5DC19FF-BAC0-E74C-A323-88650408DEA6}" dt="2021-12-11T18:56:52.468" v="202" actId="478"/>
            <ac:spMkLst>
              <pc:docMk/>
              <pc:sldMasterMk cId="2511573034" sldId="2147483648"/>
              <pc:sldLayoutMk cId="2343229057" sldId="2147483652"/>
              <ac:spMk id="8" creationId="{6F957940-790A-124A-A734-A9B01F8C8977}"/>
            </ac:spMkLst>
          </pc:spChg>
        </pc:sldLayoutChg>
        <pc:sldLayoutChg chg="delSp mod">
          <pc:chgData name="Sameer Kishore" userId="63c0d63e-c58b-4b08-b65c-34d8439413a0" providerId="ADAL" clId="{C5DC19FF-BAC0-E74C-A323-88650408DEA6}" dt="2021-12-11T18:56:55.140" v="203" actId="478"/>
          <pc:sldLayoutMkLst>
            <pc:docMk/>
            <pc:sldMasterMk cId="2511573034" sldId="2147483648"/>
            <pc:sldLayoutMk cId="3753289459" sldId="2147483653"/>
          </pc:sldLayoutMkLst>
          <pc:spChg chg="del">
            <ac:chgData name="Sameer Kishore" userId="63c0d63e-c58b-4b08-b65c-34d8439413a0" providerId="ADAL" clId="{C5DC19FF-BAC0-E74C-A323-88650408DEA6}" dt="2021-12-11T18:56:55.140" v="203" actId="478"/>
            <ac:spMkLst>
              <pc:docMk/>
              <pc:sldMasterMk cId="2511573034" sldId="2147483648"/>
              <pc:sldLayoutMk cId="3753289459" sldId="2147483653"/>
              <ac:spMk id="10" creationId="{C944CE34-21C3-F843-9DD8-FE3770431B0A}"/>
            </ac:spMkLst>
          </pc:spChg>
        </pc:sldLayoutChg>
        <pc:sldLayoutChg chg="delSp mod">
          <pc:chgData name="Sameer Kishore" userId="63c0d63e-c58b-4b08-b65c-34d8439413a0" providerId="ADAL" clId="{C5DC19FF-BAC0-E74C-A323-88650408DEA6}" dt="2021-12-11T18:56:57.314" v="204" actId="478"/>
          <pc:sldLayoutMkLst>
            <pc:docMk/>
            <pc:sldMasterMk cId="2511573034" sldId="2147483648"/>
            <pc:sldLayoutMk cId="3955809418" sldId="2147483654"/>
          </pc:sldLayoutMkLst>
          <pc:spChg chg="del">
            <ac:chgData name="Sameer Kishore" userId="63c0d63e-c58b-4b08-b65c-34d8439413a0" providerId="ADAL" clId="{C5DC19FF-BAC0-E74C-A323-88650408DEA6}" dt="2021-12-11T18:56:57.314" v="204" actId="478"/>
            <ac:spMkLst>
              <pc:docMk/>
              <pc:sldMasterMk cId="2511573034" sldId="2147483648"/>
              <pc:sldLayoutMk cId="3955809418" sldId="2147483654"/>
              <ac:spMk id="6" creationId="{2F1992CE-A95D-7E48-BE29-43532AE52BC1}"/>
            </ac:spMkLst>
          </pc:spChg>
        </pc:sldLayoutChg>
        <pc:sldLayoutChg chg="delSp mod">
          <pc:chgData name="Sameer Kishore" userId="63c0d63e-c58b-4b08-b65c-34d8439413a0" providerId="ADAL" clId="{C5DC19FF-BAC0-E74C-A323-88650408DEA6}" dt="2021-12-11T18:56:59.347" v="205" actId="478"/>
          <pc:sldLayoutMkLst>
            <pc:docMk/>
            <pc:sldMasterMk cId="2511573034" sldId="2147483648"/>
            <pc:sldLayoutMk cId="3177170240" sldId="2147483655"/>
          </pc:sldLayoutMkLst>
          <pc:spChg chg="del">
            <ac:chgData name="Sameer Kishore" userId="63c0d63e-c58b-4b08-b65c-34d8439413a0" providerId="ADAL" clId="{C5DC19FF-BAC0-E74C-A323-88650408DEA6}" dt="2021-12-11T18:56:59.347" v="205" actId="478"/>
            <ac:spMkLst>
              <pc:docMk/>
              <pc:sldMasterMk cId="2511573034" sldId="2147483648"/>
              <pc:sldLayoutMk cId="3177170240" sldId="2147483655"/>
              <ac:spMk id="5" creationId="{786C6A3C-A1F0-AF41-BCFB-979744B8B594}"/>
            </ac:spMkLst>
          </pc:spChg>
        </pc:sldLayoutChg>
        <pc:sldLayoutChg chg="delSp mod">
          <pc:chgData name="Sameer Kishore" userId="63c0d63e-c58b-4b08-b65c-34d8439413a0" providerId="ADAL" clId="{C5DC19FF-BAC0-E74C-A323-88650408DEA6}" dt="2021-12-11T18:57:01.820" v="206" actId="478"/>
          <pc:sldLayoutMkLst>
            <pc:docMk/>
            <pc:sldMasterMk cId="2511573034" sldId="2147483648"/>
            <pc:sldLayoutMk cId="60146651" sldId="2147483656"/>
          </pc:sldLayoutMkLst>
          <pc:spChg chg="del">
            <ac:chgData name="Sameer Kishore" userId="63c0d63e-c58b-4b08-b65c-34d8439413a0" providerId="ADAL" clId="{C5DC19FF-BAC0-E74C-A323-88650408DEA6}" dt="2021-12-11T18:57:01.820" v="206" actId="478"/>
            <ac:spMkLst>
              <pc:docMk/>
              <pc:sldMasterMk cId="2511573034" sldId="2147483648"/>
              <pc:sldLayoutMk cId="60146651" sldId="2147483656"/>
              <ac:spMk id="8" creationId="{47DB6D05-B69C-3448-A251-8C2DD89B3528}"/>
            </ac:spMkLst>
          </pc:spChg>
        </pc:sldLayoutChg>
        <pc:sldLayoutChg chg="delSp mod">
          <pc:chgData name="Sameer Kishore" userId="63c0d63e-c58b-4b08-b65c-34d8439413a0" providerId="ADAL" clId="{C5DC19FF-BAC0-E74C-A323-88650408DEA6}" dt="2021-12-11T18:57:04.207" v="207" actId="478"/>
          <pc:sldLayoutMkLst>
            <pc:docMk/>
            <pc:sldMasterMk cId="2511573034" sldId="2147483648"/>
            <pc:sldLayoutMk cId="1793612486" sldId="2147483657"/>
          </pc:sldLayoutMkLst>
          <pc:spChg chg="del">
            <ac:chgData name="Sameer Kishore" userId="63c0d63e-c58b-4b08-b65c-34d8439413a0" providerId="ADAL" clId="{C5DC19FF-BAC0-E74C-A323-88650408DEA6}" dt="2021-12-11T18:57:04.207" v="207" actId="478"/>
            <ac:spMkLst>
              <pc:docMk/>
              <pc:sldMasterMk cId="2511573034" sldId="2147483648"/>
              <pc:sldLayoutMk cId="1793612486" sldId="2147483657"/>
              <ac:spMk id="8" creationId="{8559696F-0CFF-B74D-90BA-6FE5AD561836}"/>
            </ac:spMkLst>
          </pc:spChg>
        </pc:sldLayoutChg>
        <pc:sldLayoutChg chg="delSp mod">
          <pc:chgData name="Sameer Kishore" userId="63c0d63e-c58b-4b08-b65c-34d8439413a0" providerId="ADAL" clId="{C5DC19FF-BAC0-E74C-A323-88650408DEA6}" dt="2021-12-11T18:57:07.464" v="208" actId="478"/>
          <pc:sldLayoutMkLst>
            <pc:docMk/>
            <pc:sldMasterMk cId="2511573034" sldId="2147483648"/>
            <pc:sldLayoutMk cId="2262922556" sldId="2147483658"/>
          </pc:sldLayoutMkLst>
          <pc:spChg chg="del">
            <ac:chgData name="Sameer Kishore" userId="63c0d63e-c58b-4b08-b65c-34d8439413a0" providerId="ADAL" clId="{C5DC19FF-BAC0-E74C-A323-88650408DEA6}" dt="2021-12-11T18:57:07.464" v="208" actId="478"/>
            <ac:spMkLst>
              <pc:docMk/>
              <pc:sldMasterMk cId="2511573034" sldId="2147483648"/>
              <pc:sldLayoutMk cId="2262922556" sldId="2147483658"/>
              <ac:spMk id="7" creationId="{ABFBF4F5-3D55-3045-92B6-2330CB88A54C}"/>
            </ac:spMkLst>
          </pc:spChg>
        </pc:sldLayoutChg>
        <pc:sldLayoutChg chg="delSp mod">
          <pc:chgData name="Sameer Kishore" userId="63c0d63e-c58b-4b08-b65c-34d8439413a0" providerId="ADAL" clId="{C5DC19FF-BAC0-E74C-A323-88650408DEA6}" dt="2021-12-11T18:57:09.539" v="209" actId="478"/>
          <pc:sldLayoutMkLst>
            <pc:docMk/>
            <pc:sldMasterMk cId="2511573034" sldId="2147483648"/>
            <pc:sldLayoutMk cId="1606796768" sldId="2147483659"/>
          </pc:sldLayoutMkLst>
          <pc:spChg chg="del">
            <ac:chgData name="Sameer Kishore" userId="63c0d63e-c58b-4b08-b65c-34d8439413a0" providerId="ADAL" clId="{C5DC19FF-BAC0-E74C-A323-88650408DEA6}" dt="2021-12-11T18:57:09.539" v="209" actId="478"/>
            <ac:spMkLst>
              <pc:docMk/>
              <pc:sldMasterMk cId="2511573034" sldId="2147483648"/>
              <pc:sldLayoutMk cId="1606796768" sldId="2147483659"/>
              <ac:spMk id="7" creationId="{127F3F03-55FB-814A-A08A-BE24AC55DFC6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802FC-2B40-A644-93CF-DB1926191C3D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A8E93F-524C-B34A-A66D-B9B58F6A9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90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A8E93F-524C-B34A-A66D-B9B58F6A9C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56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3377E-F07E-CE4A-A81F-CF2427563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i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D4E350-98CE-EC44-8CB5-2E30584157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60EEE-216F-F74B-92EE-900EBD3D9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663AA-01F3-F045-A256-DA4C417AFF96}" type="datetime1">
              <a:rPr lang="en-GB" smtClean="0"/>
              <a:t>12/12/2021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88DF9-BF2C-D244-AAC4-A0B7B7501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B672-24C8-EF45-9447-A9715BFBB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1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5D268-663A-954F-A660-419C4FD91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D62536-8727-4B43-85E7-4481B8201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A3CF2-6CB3-544D-A787-46FE5B0EE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0FBB2-FDC1-404A-B6C4-DAC8BAEF8C48}" type="datetime1">
              <a:rPr lang="en-GB" smtClean="0"/>
              <a:t>12/12/2021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319A6-6861-624F-8056-E3AD655C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B672-24C8-EF45-9447-A9715BFBB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22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C84B4E-B002-9843-8487-D2B6CAB13D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F4CF0A-C907-A54D-B62E-85BD6928F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FDB2A-3DBE-B740-A5CE-63E6A713D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62042-186D-D043-8E23-F696B38B6DF5}" type="datetime1">
              <a:rPr lang="en-GB" smtClean="0"/>
              <a:t>12/12/2021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E34F3-C4BA-724B-8AD4-19CB9C1B2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B672-24C8-EF45-9447-A9715BFBB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96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F74F-C002-2A48-8E12-F675FAFE4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1D8A-A1B7-964D-B25D-CB7A65D52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496B0-574B-914A-93A2-39F1B5D27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374F-1E6F-0245-9B58-63CF39ADAD5E}" type="datetime1">
              <a:rPr lang="en-GB" smtClean="0"/>
              <a:t>12/12/2021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BE9E9-1056-7740-9016-A0C1659ED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B672-24C8-EF45-9447-A9715BFBB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09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6019A-9785-464F-9DFE-66C6BC651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95B4B-9007-0B42-8369-9E007443E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A9443-2AEB-A547-A57D-6750F9CBE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04DA2-0DE1-9E44-9FAD-36F6533F3B98}" type="datetime1">
              <a:rPr lang="en-GB" smtClean="0"/>
              <a:t>12/12/2021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6B63B-9463-B146-9D63-6EE43355E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B672-24C8-EF45-9447-A9715BFBB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616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CECF4-0740-5A49-AB02-6E041D466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DD6AD-F20C-0C40-BE59-76BA92A7BA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7BC2E-75ED-5D4D-AC5A-E919F71CD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A61EE-16BE-C848-89B1-F40E66A52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12C49-AF46-F348-BBB8-204BA8F8BEF7}" type="datetime1">
              <a:rPr lang="en-GB" smtClean="0"/>
              <a:t>12/12/2021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23B6F-F842-AD4A-A427-EEF720A2B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B672-24C8-EF45-9447-A9715BFBB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29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3D99D-953D-5640-99B1-2132D95A3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BC20F-316A-1547-BC32-068CACDB9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2DAD16-75E6-0742-9404-2181ADE86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DAED9F-2473-C240-BC9E-4C69D2E521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9D876D-293F-154F-9856-E9DE264C59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20050D-A338-4445-A2FF-8B4C7E521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21F84-622A-384D-8D75-7913509D55CA}" type="datetime1">
              <a:rPr lang="en-GB" smtClean="0"/>
              <a:t>12/12/2021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857E86-685F-5E4F-92F2-693D1230F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B672-24C8-EF45-9447-A9715BFBB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289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B6DEA-4F4A-9A40-B60F-3419B9FBA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1C982C-1DCF-974F-AF68-855DA6B66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D430D-01D7-3343-BC65-569AF4520AC8}" type="datetime1">
              <a:rPr lang="en-GB" smtClean="0"/>
              <a:t>12/12/2021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CAD251-E8F6-D647-A066-0B4DC220C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B672-24C8-EF45-9447-A9715BFBB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809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F699E2-878B-6C4D-A8CA-9C7408645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4EEC0-4087-7C4C-941A-4675BAA3C068}" type="datetime1">
              <a:rPr lang="en-GB" smtClean="0"/>
              <a:t>12/12/2021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F1CDBB-E401-AD4B-A212-A403352C8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B672-24C8-EF45-9447-A9715BFBB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70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8E47E-79D0-E347-8BFE-E87C693BE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092D5-0A94-E945-AB7E-06DC286D5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F9CAE8-3A49-E240-9A5C-F23589CC0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3C3D7C-AAB5-DE4B-9C3E-734CCE765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E19F-5F3B-C042-B458-6ACC979229BF}" type="datetime1">
              <a:rPr lang="en-GB" smtClean="0"/>
              <a:t>12/12/2021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BE3D88-8D3A-2141-8C27-9722A5DD1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B672-24C8-EF45-9447-A9715BFBB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6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AF806-E61D-DB49-B9FC-D66E767BB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E96E1A-89D3-944B-B3CD-70B17F62A1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8F28BC-0192-7A41-93C2-1C7C0F2DA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92E0A1-212A-AE46-85A8-EF2EAA549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CDD5A-CFE9-0548-A725-71948B04BF3B}" type="datetime1">
              <a:rPr lang="en-GB" smtClean="0"/>
              <a:t>12/12/2021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17DFE-25AB-B843-BB5C-4D12689D9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B672-24C8-EF45-9447-A9715BFBB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12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596FAF-CBCF-A943-9885-E7E26F5D5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8D590-29BC-414C-BFE8-D2530B39D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BD4DE-0409-144C-971A-97DCE88DAF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>
                <a:solidFill>
                  <a:schemeClr val="tx1">
                    <a:tint val="75000"/>
                  </a:schemeClr>
                </a:solidFill>
                <a:latin typeface="Source Sans Pro" panose="020F0502020204030204" pitchFamily="34" charset="0"/>
                <a:ea typeface="Source Sans Pro" panose="020F0502020204030204" pitchFamily="34" charset="0"/>
              </a:defRPr>
            </a:lvl1pPr>
          </a:lstStyle>
          <a:p>
            <a:fld id="{0BA47BEE-DBA3-8B45-9F8D-F7726C7736FC}" type="datetime1">
              <a:rPr lang="en-GB" smtClean="0"/>
              <a:pPr/>
              <a:t>12/12/2021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EF105-D244-A14C-86C0-672609D8E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>
                <a:solidFill>
                  <a:schemeClr val="tx1">
                    <a:tint val="75000"/>
                  </a:schemeClr>
                </a:solidFill>
                <a:latin typeface="Source Sans Pro" panose="020F0502020204030204" pitchFamily="34" charset="0"/>
                <a:ea typeface="Source Sans Pro" panose="020F0502020204030204" pitchFamily="34" charset="0"/>
              </a:defRPr>
            </a:lvl1pPr>
          </a:lstStyle>
          <a:p>
            <a:fld id="{C0FFB672-24C8-EF45-9447-A9715BFBB98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5C782CFB-122D-E94D-8AE8-ABDC37E2584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647934" y="100281"/>
            <a:ext cx="1411731" cy="58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573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Source Sans Pro" panose="020F0502020204030204" pitchFamily="34" charset="0"/>
          <a:ea typeface="Source Sans Pro" panose="020F0502020204030204" pitchFamily="34" charset="0"/>
          <a:cs typeface="Source Sans Pro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git/" TargetMode="External"/><Relationship Id="rId2" Type="http://schemas.openxmlformats.org/officeDocument/2006/relationships/hyperlink" Target="https://rogerdudler.github.io/git-guid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learn/paths/intro-to-vc-git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EB87AC8-1CCE-114F-96A1-1F9596FDC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56584"/>
            <a:ext cx="9144000" cy="1144832"/>
          </a:xfrm>
        </p:spPr>
        <p:txBody>
          <a:bodyPr anchor="ctr"/>
          <a:lstStyle/>
          <a:p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Version Control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845D459B-87EE-EE44-8AE8-FA740B1CA6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53199"/>
            <a:ext cx="9144000" cy="703385"/>
          </a:xfrm>
        </p:spPr>
        <p:txBody>
          <a:bodyPr anchor="ctr">
            <a:normAutofit/>
          </a:bodyPr>
          <a:lstStyle/>
          <a:p>
            <a:r>
              <a:rPr lang="en-US" dirty="0"/>
              <a:t>PDE4430</a:t>
            </a:r>
          </a:p>
        </p:txBody>
      </p:sp>
    </p:spTree>
    <p:extLst>
      <p:ext uri="{BB962C8B-B14F-4D97-AF65-F5344CB8AC3E}">
        <p14:creationId xmlns:p14="http://schemas.microsoft.com/office/powerpoint/2010/main" val="532363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A47EA-9E95-A246-AD84-B8F268E1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BB2BE-5779-8F40-9A20-D851F2981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Steps (First time only):</a:t>
            </a:r>
          </a:p>
          <a:p>
            <a:pPr marL="457200" indent="-457200">
              <a:buAutoNum type="arabicPeriod"/>
            </a:pPr>
            <a:r>
              <a:rPr lang="en-US" sz="2400" dirty="0"/>
              <a:t>Make a </a:t>
            </a:r>
            <a:r>
              <a:rPr lang="en-US" sz="2400" dirty="0" err="1"/>
              <a:t>BitBucket</a:t>
            </a:r>
            <a:r>
              <a:rPr lang="en-US" sz="2400" dirty="0"/>
              <a:t> (or GitLab) account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400" dirty="0"/>
              <a:t>Make sure you have Git installed (you do) </a:t>
            </a:r>
          </a:p>
          <a:p>
            <a:pPr marL="914400" lvl="2" indent="0">
              <a:buNone/>
            </a:pPr>
            <a:r>
              <a:rPr lang="en-US" b="1" dirty="0"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$ git --version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400" dirty="0">
                <a:cs typeface="Menlo" panose="020B0609030804020204" pitchFamily="49" charset="0"/>
              </a:rPr>
              <a:t>Tell Git who you are:</a:t>
            </a:r>
          </a:p>
          <a:p>
            <a:pPr marL="0" indent="0">
              <a:buNone/>
            </a:pPr>
            <a:r>
              <a:rPr lang="en-US" sz="2400" dirty="0">
                <a:cs typeface="Menlo" panose="020B0609030804020204" pitchFamily="49" charset="0"/>
              </a:rPr>
              <a:t>	</a:t>
            </a:r>
            <a:r>
              <a:rPr lang="en-GB" sz="2000" b="1" dirty="0"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$ git config --global </a:t>
            </a:r>
            <a:r>
              <a:rPr lang="en-GB" sz="2000" b="1" dirty="0" err="1"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user.name</a:t>
            </a:r>
            <a:r>
              <a:rPr lang="en-GB" sz="2000" b="1" dirty="0"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”Sameer Kishore" </a:t>
            </a:r>
          </a:p>
          <a:p>
            <a:pPr marL="0" indent="0">
              <a:buNone/>
            </a:pPr>
            <a:r>
              <a:rPr lang="en-GB" sz="2000" b="1" dirty="0"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	$ git config --global </a:t>
            </a:r>
            <a:r>
              <a:rPr lang="en-GB" sz="2000" b="1" dirty="0" err="1"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user.email</a:t>
            </a:r>
            <a:r>
              <a:rPr lang="en-GB" sz="2000" b="1" dirty="0"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”</a:t>
            </a:r>
            <a:r>
              <a:rPr lang="en-GB" sz="2000" b="1" dirty="0" err="1"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s.kishore@mdx.ac.ae</a:t>
            </a:r>
            <a:r>
              <a:rPr lang="en-GB" sz="2000" b="1" dirty="0"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" </a:t>
            </a:r>
            <a:endParaRPr lang="en-US" sz="2000" b="1" dirty="0">
              <a:latin typeface="Courier" pitchFamily="2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endParaRPr lang="en-US" sz="1600" b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A6E55A-225F-824E-9A34-64AB804C0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B672-24C8-EF45-9447-A9715BFBB98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968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A47EA-9E95-A246-AD84-B8F268E1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BB2BE-5779-8F40-9A20-D851F2981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/>
              <a:t>Steps (For each project):</a:t>
            </a:r>
          </a:p>
          <a:p>
            <a:pPr marL="457200" indent="-457200">
              <a:buAutoNum type="arabicPeriod"/>
            </a:pPr>
            <a:r>
              <a:rPr lang="en-GB" sz="2400" dirty="0"/>
              <a:t>Initialise Git (git </a:t>
            </a:r>
            <a:r>
              <a:rPr lang="en-GB" sz="2400" dirty="0" err="1"/>
              <a:t>init</a:t>
            </a:r>
            <a:r>
              <a:rPr lang="en-GB" sz="2400" dirty="0"/>
              <a:t>)</a:t>
            </a:r>
          </a:p>
          <a:p>
            <a:pPr marL="457200" indent="-457200">
              <a:buAutoNum type="arabicPeriod"/>
            </a:pPr>
            <a:r>
              <a:rPr lang="en-GB" sz="2400" dirty="0"/>
              <a:t>Create files (scripts, launch files, message files, etc.)</a:t>
            </a:r>
          </a:p>
          <a:p>
            <a:pPr marL="457200" indent="-457200">
              <a:buAutoNum type="arabicPeriod"/>
            </a:pPr>
            <a:r>
              <a:rPr lang="en-GB" sz="2400" dirty="0"/>
              <a:t>Add files to staging area (git add)</a:t>
            </a:r>
          </a:p>
          <a:p>
            <a:pPr marL="457200" indent="-457200">
              <a:buAutoNum type="arabicPeriod"/>
            </a:pPr>
            <a:r>
              <a:rPr lang="en-GB" sz="2400" dirty="0"/>
              <a:t>Check status of files (git status)</a:t>
            </a:r>
          </a:p>
          <a:p>
            <a:pPr marL="457200" indent="-457200">
              <a:buAutoNum type="arabicPeriod"/>
            </a:pPr>
            <a:r>
              <a:rPr lang="en-GB" sz="2400" dirty="0"/>
              <a:t>Commit changes (git commit)</a:t>
            </a:r>
          </a:p>
          <a:p>
            <a:pPr marL="457200" indent="-457200">
              <a:buAutoNum type="arabicPeriod"/>
            </a:pPr>
            <a:r>
              <a:rPr lang="en-GB" sz="2400" dirty="0"/>
              <a:t>Add remote repository (git remote add origin)</a:t>
            </a:r>
          </a:p>
          <a:p>
            <a:pPr marL="457200" indent="-457200">
              <a:buAutoNum type="arabicPeriod"/>
            </a:pPr>
            <a:r>
              <a:rPr lang="en-GB" sz="2400" dirty="0"/>
              <a:t>Push changes (git push)</a:t>
            </a:r>
          </a:p>
          <a:p>
            <a:pPr marL="457200" indent="-457200">
              <a:buAutoNum type="arabicPeriod"/>
            </a:pPr>
            <a:r>
              <a:rPr lang="en-GB" sz="2400" dirty="0"/>
              <a:t>Create branches, push branches, fetch, pull, merge, pull requests, etc.</a:t>
            </a:r>
          </a:p>
          <a:p>
            <a:pPr marL="457200" indent="-457200">
              <a:buAutoNum type="arabicPeriod"/>
            </a:pPr>
            <a:endParaRPr lang="en-GB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A6E55A-225F-824E-9A34-64AB804C0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B672-24C8-EF45-9447-A9715BFBB98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7334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5A1619A-FC0A-E243-A245-9DA6B3331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1C5A6-1DC5-564F-877F-64F9A0560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Very important to have version control</a:t>
            </a:r>
          </a:p>
          <a:p>
            <a:r>
              <a:rPr lang="en-US" dirty="0"/>
              <a:t>Super useful for software development – And other documents too</a:t>
            </a:r>
          </a:p>
          <a:p>
            <a:r>
              <a:rPr lang="en-US" dirty="0"/>
              <a:t>Used for:</a:t>
            </a:r>
          </a:p>
          <a:p>
            <a:pPr lvl="1"/>
            <a:r>
              <a:rPr lang="en-US" dirty="0"/>
              <a:t>Tracking code changes</a:t>
            </a:r>
          </a:p>
          <a:p>
            <a:pPr lvl="1"/>
            <a:r>
              <a:rPr lang="en-US" dirty="0"/>
              <a:t>Tracking who made changes</a:t>
            </a:r>
          </a:p>
          <a:p>
            <a:pPr lvl="1"/>
            <a:r>
              <a:rPr lang="en-US" dirty="0"/>
              <a:t>Coding collaboration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4D86EE-6B6E-714A-8FBD-F0636471E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B672-24C8-EF45-9447-A9715BFBB9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071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A5631-6877-2F42-873E-E6ED64606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Git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9009F-3D71-5B4E-9D73-6D07CED98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 projects with </a:t>
            </a:r>
            <a:r>
              <a:rPr lang="en-US" b="1" dirty="0"/>
              <a:t>Repositories</a:t>
            </a:r>
          </a:p>
          <a:p>
            <a:r>
              <a:rPr lang="en-US" b="1" dirty="0"/>
              <a:t>Clone </a:t>
            </a:r>
            <a:r>
              <a:rPr lang="en-US" dirty="0"/>
              <a:t>a project to work on a local copy</a:t>
            </a:r>
          </a:p>
          <a:p>
            <a:r>
              <a:rPr lang="en-US" dirty="0"/>
              <a:t>Control and track changes with </a:t>
            </a:r>
            <a:r>
              <a:rPr lang="en-US" b="1" dirty="0"/>
              <a:t>Staging </a:t>
            </a:r>
            <a:r>
              <a:rPr lang="en-US" dirty="0"/>
              <a:t>and </a:t>
            </a:r>
            <a:r>
              <a:rPr lang="en-US" b="1" dirty="0"/>
              <a:t>Committing</a:t>
            </a:r>
          </a:p>
          <a:p>
            <a:r>
              <a:rPr lang="en-US" b="1" dirty="0"/>
              <a:t>Branch </a:t>
            </a:r>
            <a:r>
              <a:rPr lang="en-US" dirty="0"/>
              <a:t>and </a:t>
            </a:r>
            <a:r>
              <a:rPr lang="en-US" b="1" dirty="0"/>
              <a:t>Merge </a:t>
            </a:r>
            <a:r>
              <a:rPr lang="en-US" dirty="0"/>
              <a:t>to allow for work on different parts and versions of a project</a:t>
            </a:r>
          </a:p>
          <a:p>
            <a:r>
              <a:rPr lang="en-US" b="1" dirty="0"/>
              <a:t>Pull </a:t>
            </a:r>
            <a:r>
              <a:rPr lang="en-US" dirty="0"/>
              <a:t>the latest version of the project to a local copy</a:t>
            </a:r>
          </a:p>
          <a:p>
            <a:r>
              <a:rPr lang="en-US" b="1" dirty="0"/>
              <a:t>Push </a:t>
            </a:r>
            <a:r>
              <a:rPr lang="en-US" dirty="0"/>
              <a:t>local updates to the main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6901E-BFA7-6748-9383-CB82DF79F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B672-24C8-EF45-9447-A9715BFBB9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07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79A03-23C9-3E42-BE50-DCBCFA5EE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Git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E710E-3134-AF4F-A192-BED0D7E97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Initialize Git on a folder, making it a </a:t>
            </a:r>
            <a:r>
              <a:rPr lang="en-US" b="1" dirty="0"/>
              <a:t>Repository</a:t>
            </a:r>
          </a:p>
          <a:p>
            <a:r>
              <a:rPr lang="en-US" dirty="0"/>
              <a:t>Git now creates a hidden folder to keep track of changes in that folder</a:t>
            </a:r>
          </a:p>
          <a:p>
            <a:r>
              <a:rPr lang="en-US" dirty="0"/>
              <a:t>When a file is changed, added or deleted, it is considered </a:t>
            </a:r>
            <a:r>
              <a:rPr lang="en-US" b="1" dirty="0"/>
              <a:t>modified</a:t>
            </a:r>
          </a:p>
          <a:p>
            <a:r>
              <a:rPr lang="en-US" dirty="0"/>
              <a:t>You select the modified files you want to </a:t>
            </a:r>
            <a:r>
              <a:rPr lang="en-US" b="1" dirty="0"/>
              <a:t>Stage</a:t>
            </a:r>
          </a:p>
          <a:p>
            <a:r>
              <a:rPr lang="en-US" dirty="0"/>
              <a:t>The </a:t>
            </a:r>
            <a:r>
              <a:rPr lang="en-US" b="1" dirty="0"/>
              <a:t>Staged </a:t>
            </a:r>
            <a:r>
              <a:rPr lang="en-US" dirty="0"/>
              <a:t>files are </a:t>
            </a:r>
            <a:r>
              <a:rPr lang="en-US" b="1" dirty="0"/>
              <a:t>Committed</a:t>
            </a:r>
            <a:r>
              <a:rPr lang="en-US" dirty="0"/>
              <a:t>, which prompts Git to store a </a:t>
            </a:r>
            <a:r>
              <a:rPr lang="en-US" b="1" dirty="0"/>
              <a:t>permanent snapshot </a:t>
            </a:r>
            <a:r>
              <a:rPr lang="en-US" dirty="0"/>
              <a:t>of the files</a:t>
            </a:r>
          </a:p>
          <a:p>
            <a:r>
              <a:rPr lang="en-US" dirty="0"/>
              <a:t>Git allows you to see the full history of every commit</a:t>
            </a:r>
          </a:p>
          <a:p>
            <a:r>
              <a:rPr lang="en-US" dirty="0"/>
              <a:t>You can go back to any previous commit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58C2BF-77CB-2B48-96E8-CB9D90622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B672-24C8-EF45-9447-A9715BFBB98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89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29084-29AD-664A-AF10-894DFE171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GitHub/GitLab/</a:t>
            </a:r>
            <a:r>
              <a:rPr lang="en-US" dirty="0" err="1"/>
              <a:t>BitBucket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B007B-7C87-BB4C-A58A-6A45B02C0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Git is not the same as GitHub</a:t>
            </a:r>
          </a:p>
          <a:p>
            <a:r>
              <a:rPr lang="en-GB" dirty="0"/>
              <a:t>GitHub makes tools that use Git</a:t>
            </a:r>
          </a:p>
          <a:p>
            <a:r>
              <a:rPr lang="en-GB" dirty="0"/>
              <a:t>GitHub is the largest host of source code in the world – Has been owned by Microsoft since 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85E009-2BBA-624C-B7A8-26DA8DB3E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B672-24C8-EF45-9447-A9715BFBB9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40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17615-B0D6-734C-AFEF-2248B7E0F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159BD1-FF8C-DE4A-9327-4225C53D0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B672-24C8-EF45-9447-A9715BFBB98B}" type="slidenum">
              <a:rPr lang="en-US" smtClean="0"/>
              <a:t>6</a:t>
            </a:fld>
            <a:endParaRPr lang="en-US"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E808A291-3D1B-E744-B592-19CD4763C2A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1650" y="2210594"/>
            <a:ext cx="38227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7DA1337-4BE4-3740-8931-4D21D29351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If you consider a file in your Working Directory, it can be in three possible states:</a:t>
            </a:r>
          </a:p>
          <a:p>
            <a:r>
              <a:rPr lang="en-US" b="1" dirty="0"/>
              <a:t>It can be staged</a:t>
            </a:r>
            <a:r>
              <a:rPr lang="en-US" dirty="0"/>
              <a:t> – Files with the updated changes are marked to be committed to the local repository but not yet committed</a:t>
            </a:r>
          </a:p>
          <a:p>
            <a:r>
              <a:rPr lang="en-US" b="1" dirty="0"/>
              <a:t>It can be modified</a:t>
            </a:r>
            <a:r>
              <a:rPr lang="en-US" dirty="0"/>
              <a:t> – Files with the updated changes are not yet stored in the local repository</a:t>
            </a:r>
          </a:p>
          <a:p>
            <a:r>
              <a:rPr lang="en-US" b="1" dirty="0"/>
              <a:t>It can be committed </a:t>
            </a:r>
            <a:r>
              <a:rPr lang="en-US" dirty="0"/>
              <a:t>–</a:t>
            </a:r>
            <a:r>
              <a:rPr lang="en-US" b="1" dirty="0"/>
              <a:t> </a:t>
            </a:r>
            <a:r>
              <a:rPr lang="en-US" dirty="0"/>
              <a:t>Changes you made to your file are safely stored in the local repository</a:t>
            </a:r>
          </a:p>
        </p:txBody>
      </p:sp>
    </p:spTree>
    <p:extLst>
      <p:ext uri="{BB962C8B-B14F-4D97-AF65-F5344CB8AC3E}">
        <p14:creationId xmlns:p14="http://schemas.microsoft.com/office/powerpoint/2010/main" val="3681227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84375-733D-BF4D-9999-8AFF0D9C4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CB9A7-1609-AE44-A587-083D4E9FC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One of the best tools for version control</a:t>
            </a:r>
          </a:p>
          <a:p>
            <a:r>
              <a:rPr lang="en-US" dirty="0"/>
              <a:t>Lots of help available online</a:t>
            </a:r>
          </a:p>
          <a:p>
            <a:r>
              <a:rPr lang="en-US" dirty="0"/>
              <a:t>Basic commands:</a:t>
            </a:r>
          </a:p>
          <a:p>
            <a:pPr lvl="1"/>
            <a:r>
              <a:rPr lang="en-US" b="1" dirty="0">
                <a:latin typeface="Courier" pitchFamily="2" charset="0"/>
              </a:rPr>
              <a:t>git </a:t>
            </a:r>
            <a:r>
              <a:rPr lang="en-US" b="1" dirty="0" err="1">
                <a:latin typeface="Courier" pitchFamily="2" charset="0"/>
              </a:rPr>
              <a:t>init</a:t>
            </a:r>
            <a:r>
              <a:rPr lang="en-US" b="1" dirty="0">
                <a:latin typeface="Courier" pitchFamily="2" charset="0"/>
              </a:rPr>
              <a:t> </a:t>
            </a:r>
            <a:r>
              <a:rPr lang="en-US" dirty="0"/>
              <a:t>– </a:t>
            </a:r>
            <a:r>
              <a:rPr lang="en-US" dirty="0" err="1"/>
              <a:t>Initialises</a:t>
            </a:r>
            <a:r>
              <a:rPr lang="en-US" dirty="0"/>
              <a:t> a local repository</a:t>
            </a:r>
          </a:p>
          <a:p>
            <a:pPr lvl="1"/>
            <a:r>
              <a:rPr lang="en-US" b="1" dirty="0">
                <a:latin typeface="Courier" pitchFamily="2" charset="0"/>
              </a:rPr>
              <a:t>git add . </a:t>
            </a:r>
            <a:r>
              <a:rPr lang="en-US" dirty="0"/>
              <a:t>– Stages all changed files</a:t>
            </a:r>
          </a:p>
          <a:p>
            <a:pPr lvl="1"/>
            <a:r>
              <a:rPr lang="en-US" b="1" dirty="0">
                <a:latin typeface="Courier" pitchFamily="2" charset="0"/>
              </a:rPr>
              <a:t>git status </a:t>
            </a:r>
            <a:r>
              <a:rPr lang="en-US" dirty="0"/>
              <a:t>– Shows you the status of the repository</a:t>
            </a:r>
          </a:p>
          <a:p>
            <a:pPr lvl="1"/>
            <a:r>
              <a:rPr lang="en-US" b="1" dirty="0">
                <a:latin typeface="Courier" pitchFamily="2" charset="0"/>
              </a:rPr>
              <a:t>git commit -m “message”</a:t>
            </a:r>
            <a:r>
              <a:rPr lang="en-US" dirty="0"/>
              <a:t> – Commits staged files</a:t>
            </a:r>
          </a:p>
          <a:p>
            <a:pPr lvl="1"/>
            <a:r>
              <a:rPr lang="en-US" b="1" dirty="0">
                <a:latin typeface="Courier" pitchFamily="2" charset="0"/>
              </a:rPr>
              <a:t>git branch </a:t>
            </a:r>
            <a:r>
              <a:rPr lang="en-US" b="1" dirty="0" err="1">
                <a:latin typeface="Courier" pitchFamily="2" charset="0"/>
              </a:rPr>
              <a:t>branchName</a:t>
            </a:r>
            <a:r>
              <a:rPr lang="en-US" dirty="0"/>
              <a:t> – Creates a new branch</a:t>
            </a:r>
          </a:p>
          <a:p>
            <a:pPr lvl="1"/>
            <a:r>
              <a:rPr lang="en-US" b="1" dirty="0">
                <a:latin typeface="Courier" pitchFamily="2" charset="0"/>
              </a:rPr>
              <a:t>git checkout </a:t>
            </a:r>
            <a:r>
              <a:rPr lang="en-US" b="1" dirty="0" err="1">
                <a:latin typeface="Courier" pitchFamily="2" charset="0"/>
              </a:rPr>
              <a:t>branchName</a:t>
            </a:r>
            <a:r>
              <a:rPr lang="en-US" dirty="0"/>
              <a:t> – Checks out the branch</a:t>
            </a:r>
          </a:p>
          <a:p>
            <a:pPr lvl="1"/>
            <a:r>
              <a:rPr lang="en-US" b="1" dirty="0">
                <a:latin typeface="Courier" pitchFamily="2" charset="0"/>
              </a:rPr>
              <a:t>git checkout –b </a:t>
            </a:r>
            <a:r>
              <a:rPr lang="en-US" b="1" dirty="0" err="1">
                <a:latin typeface="Courier" pitchFamily="2" charset="0"/>
              </a:rPr>
              <a:t>branchName</a:t>
            </a:r>
            <a:r>
              <a:rPr lang="en-US" dirty="0"/>
              <a:t> – Creates and checks out the branch</a:t>
            </a:r>
          </a:p>
          <a:p>
            <a:pPr lvl="1"/>
            <a:r>
              <a:rPr lang="en-US" b="1" dirty="0">
                <a:latin typeface="Courier" pitchFamily="2" charset="0"/>
              </a:rPr>
              <a:t>git merge branch2</a:t>
            </a:r>
            <a:r>
              <a:rPr lang="en-US" dirty="0"/>
              <a:t> – Merges current branch with branch2</a:t>
            </a:r>
          </a:p>
          <a:p>
            <a:pPr lvl="1"/>
            <a:r>
              <a:rPr lang="en-US" b="1" dirty="0">
                <a:latin typeface="Courier" pitchFamily="2" charset="0"/>
              </a:rPr>
              <a:t>git clone</a:t>
            </a:r>
            <a:r>
              <a:rPr lang="en-US" dirty="0"/>
              <a:t> – Clones a remote repository on your local machine</a:t>
            </a:r>
          </a:p>
          <a:p>
            <a:pPr lvl="1"/>
            <a:r>
              <a:rPr lang="en-US" b="1" dirty="0">
                <a:latin typeface="Courier" pitchFamily="2" charset="0"/>
              </a:rPr>
              <a:t>git fetch</a:t>
            </a:r>
            <a:r>
              <a:rPr lang="en-US" dirty="0"/>
              <a:t> – Fetches any changes that may have happened to the remote repo</a:t>
            </a:r>
          </a:p>
          <a:p>
            <a:pPr lvl="1"/>
            <a:r>
              <a:rPr lang="en-US" b="1" dirty="0">
                <a:latin typeface="Courier" pitchFamily="2" charset="0"/>
              </a:rPr>
              <a:t>git pull</a:t>
            </a:r>
            <a:r>
              <a:rPr lang="en-US" dirty="0"/>
              <a:t> – Fetches and merges the remote changes</a:t>
            </a:r>
          </a:p>
          <a:p>
            <a:pPr lvl="1"/>
            <a:r>
              <a:rPr lang="en-US" b="1" dirty="0">
                <a:latin typeface="Courier" pitchFamily="2" charset="0"/>
              </a:rPr>
              <a:t>git push</a:t>
            </a:r>
            <a:r>
              <a:rPr lang="en-US" dirty="0"/>
              <a:t> – Pushes your local changes to the remote repo</a:t>
            </a:r>
          </a:p>
          <a:p>
            <a:pPr lvl="1"/>
            <a:r>
              <a:rPr lang="en-GB" b="1" dirty="0" err="1">
                <a:latin typeface="Courier" pitchFamily="2" charset="0"/>
                <a:cs typeface="Courier New" panose="02070309020205020404" pitchFamily="49" charset="0"/>
              </a:rPr>
              <a:t>gitk</a:t>
            </a:r>
            <a:r>
              <a:rPr lang="en-GB" b="1" dirty="0">
                <a:latin typeface="Courier" pitchFamily="2" charset="0"/>
                <a:cs typeface="Courier New" panose="02070309020205020404" pitchFamily="49" charset="0"/>
              </a:rPr>
              <a:t> --all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/>
              <a:t>– See the overall roadmap of the repository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086B4-A18E-8C4B-B623-07CBAA0C4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B672-24C8-EF45-9447-A9715BFBB9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69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84375-733D-BF4D-9999-8AFF0D9C4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CB9A7-1609-AE44-A587-083D4E9FC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(very) simple guide for Git: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https://rogerdudler.github.io/git-guide/</a:t>
            </a:r>
            <a:r>
              <a:rPr lang="en-US" dirty="0"/>
              <a:t> ~ 10 minutes read</a:t>
            </a:r>
          </a:p>
          <a:p>
            <a:endParaRPr lang="en-US" dirty="0"/>
          </a:p>
          <a:p>
            <a:r>
              <a:rPr lang="en-US" dirty="0"/>
              <a:t>W3School tutorials on Git: 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https://www.w3schools.com/git/</a:t>
            </a:r>
            <a:r>
              <a:rPr lang="en-US" dirty="0"/>
              <a:t> ~ Includes a quiz at the end as well</a:t>
            </a:r>
          </a:p>
          <a:p>
            <a:endParaRPr lang="en-US" dirty="0"/>
          </a:p>
          <a:p>
            <a:r>
              <a:rPr lang="en-US" dirty="0"/>
              <a:t>Microsoft Learning tutorial on Git: 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https://docs.microsoft.com/en-us/learn/paths/intro-to-vc-git/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086B4-A18E-8C4B-B623-07CBAA0C4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B672-24C8-EF45-9447-A9715BFBB98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58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32A6C7-A1D6-E94E-932B-E6586E7962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CD41FD-E8DE-AD40-A077-79F9F8F4C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B672-24C8-EF45-9447-A9715BFBB98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2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S_Slides_Template.potx  -  Read-Only" id="{2043DE15-ABF5-B240-A5D6-0BEEED03DA7D}" vid="{4597B2A5-8E28-C047-B585-3AB877E9D3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7A343CCD34EA4C9CAE5698D8FBC559" ma:contentTypeVersion="0" ma:contentTypeDescription="Create a new document." ma:contentTypeScope="" ma:versionID="8f8dd566b599f9207cd099053f25ecc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d5eec3c12ee2e8127422d567928f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E4E5B28-3262-4BD4-9E59-E2BF3FA95EF7}"/>
</file>

<file path=customXml/itemProps2.xml><?xml version="1.0" encoding="utf-8"?>
<ds:datastoreItem xmlns:ds="http://schemas.openxmlformats.org/officeDocument/2006/customXml" ds:itemID="{86B7EC7B-16E4-464E-97CD-C7F3708E9F76}"/>
</file>

<file path=customXml/itemProps3.xml><?xml version="1.0" encoding="utf-8"?>
<ds:datastoreItem xmlns:ds="http://schemas.openxmlformats.org/officeDocument/2006/customXml" ds:itemID="{35CAB64F-8A9E-44FD-931C-B28666C8C8A0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678</Words>
  <Application>Microsoft Macintosh PowerPoint</Application>
  <PresentationFormat>Widescreen</PresentationFormat>
  <Paragraphs>89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Courier</vt:lpstr>
      <vt:lpstr>Menlo</vt:lpstr>
      <vt:lpstr>Roboto Condensed</vt:lpstr>
      <vt:lpstr>Source Sans Pro</vt:lpstr>
      <vt:lpstr>Office Theme</vt:lpstr>
      <vt:lpstr>Version Control</vt:lpstr>
      <vt:lpstr>Introduction</vt:lpstr>
      <vt:lpstr>What Does Git Do?</vt:lpstr>
      <vt:lpstr>How Does Git Work?</vt:lpstr>
      <vt:lpstr>What is GitHub/GitLab/BitBucket?</vt:lpstr>
      <vt:lpstr>Git Structure</vt:lpstr>
      <vt:lpstr>Git</vt:lpstr>
      <vt:lpstr>Further Reading</vt:lpstr>
      <vt:lpstr>Example</vt:lpstr>
      <vt:lpstr>Using Git</vt:lpstr>
      <vt:lpstr>Using Git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</dc:title>
  <dc:creator>Sameer Kishore</dc:creator>
  <cp:lastModifiedBy>Sameer Kishore</cp:lastModifiedBy>
  <cp:revision>1</cp:revision>
  <dcterms:created xsi:type="dcterms:W3CDTF">2019-10-20T13:42:31Z</dcterms:created>
  <dcterms:modified xsi:type="dcterms:W3CDTF">2021-12-12T13:40:04Z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0x010100467A343CCD34EA4C9CAE5698D8FBC559</vt:lpwstr>
  </property>
</Properties>
</file>