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401" r:id="rId2"/>
    <p:sldId id="424" r:id="rId3"/>
    <p:sldId id="425" r:id="rId4"/>
    <p:sldId id="427" r:id="rId5"/>
    <p:sldId id="428" r:id="rId6"/>
    <p:sldId id="426" r:id="rId7"/>
    <p:sldId id="429" r:id="rId8"/>
    <p:sldId id="430" r:id="rId9"/>
    <p:sldId id="431" r:id="rId10"/>
    <p:sldId id="432" r:id="rId11"/>
    <p:sldId id="433" r:id="rId12"/>
    <p:sldId id="4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1928"/>
  </p:normalViewPr>
  <p:slideViewPr>
    <p:cSldViewPr>
      <p:cViewPr varScale="1">
        <p:scale>
          <a:sx n="79" d="100"/>
          <a:sy n="79" d="100"/>
        </p:scale>
        <p:origin x="134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1424A-9BBA-894B-9EA5-63A562FE895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43B1-6A89-F041-98AC-48B2EF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243B1-6A89-F041-98AC-48B2EF3D70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243B1-6A89-F041-98AC-48B2EF3D7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PDE4424 Industrial Manipulators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:\Users\Charles Stephen\Desktop\Middlesex University Dubai logo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7" y="62786"/>
            <a:ext cx="1468931" cy="5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5029200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528816"/>
            <a:ext cx="832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5"/>
                </a:solidFill>
              </a:rPr>
              <a:t>MDX Dubai Material	</a:t>
            </a:r>
            <a:r>
              <a:rPr lang="en-US" sz="1200" dirty="0"/>
              <a:t>				</a:t>
            </a:r>
            <a:r>
              <a:rPr lang="en-US" sz="1200" dirty="0">
                <a:solidFill>
                  <a:srgbClr val="7F7F7F"/>
                </a:solidFill>
              </a:rPr>
              <a:t>Judhi Prasetyo &amp; Bittu Scaria ,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229600" cy="1927225"/>
          </a:xfrm>
        </p:spPr>
        <p:txBody>
          <a:bodyPr/>
          <a:lstStyle/>
          <a:p>
            <a:r>
              <a:rPr lang="en-US" sz="4400" dirty="0"/>
              <a:t>Epson </a:t>
            </a:r>
            <a:r>
              <a:rPr lang="en-US" sz="4400" dirty="0" err="1"/>
              <a:t>rc</a:t>
            </a:r>
            <a:r>
              <a:rPr lang="en-US" sz="4400" dirty="0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PDE4424 Industrial Manipulators</a:t>
            </a:r>
          </a:p>
          <a:p>
            <a:r>
              <a:rPr lang="en-US" dirty="0"/>
              <a:t>Judhi Prasetyo &amp; Bittu Scaria</a:t>
            </a:r>
          </a:p>
          <a:p>
            <a:r>
              <a:rPr lang="en-US" dirty="0"/>
              <a:t>Middlesex University Dubai</a:t>
            </a:r>
          </a:p>
        </p:txBody>
      </p:sp>
    </p:spTree>
    <p:extLst>
      <p:ext uri="{BB962C8B-B14F-4D97-AF65-F5344CB8AC3E}">
        <p14:creationId xmlns:p14="http://schemas.microsoft.com/office/powerpoint/2010/main" val="32013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7E8-8FC6-4352-A386-6F882DB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7E85-CD1D-49ED-8BBF-9D3968DA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1)Tools		Robot Manager (F6)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Points(Displays the taught point information…)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2B9F3A-61FB-4C2B-929A-1DB55F7C1141}"/>
              </a:ext>
            </a:extLst>
          </p:cNvPr>
          <p:cNvCxnSpPr>
            <a:cxnSpLocks/>
          </p:cNvCxnSpPr>
          <p:nvPr/>
        </p:nvCxnSpPr>
        <p:spPr>
          <a:xfrm>
            <a:off x="2133600" y="18288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9DA650-A0F0-4622-A9B6-010E4F72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6" y="2057401"/>
            <a:ext cx="4929187" cy="34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189-2689-4A39-81F1-590E8A8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3910-A9D1-4535-9589-B776B191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32" y="1600200"/>
            <a:ext cx="8229600" cy="4876800"/>
          </a:xfrm>
        </p:spPr>
        <p:txBody>
          <a:bodyPr/>
          <a:lstStyle/>
          <a:p>
            <a:r>
              <a:rPr lang="en-US" dirty="0"/>
              <a:t>On selecting simulator 		from the toolbar ,simulation environment can be initialized and the child window will be opened.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EDB76-DC0E-4A5F-8743-C0AAA983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5400"/>
            <a:ext cx="681037" cy="72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5B01A-80CC-4929-8A6C-478D5F4C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819664"/>
            <a:ext cx="5410200" cy="33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E4DF-3136-41E4-A7C8-44E14A3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2C47-EDC9-4A94-BA3F-7E1ED40F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GO program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1C82D-AB3B-41DE-9D08-F3C5FA75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5486400" cy="3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ED2B-CBE5-4B99-8051-D4ED62DF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F6110-F6BC-4C27-A2C6-178196225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0511"/>
            <a:ext cx="781825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A1F-CE19-4CA7-BEE4-17CC6E3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4EAD-CD68-44E0-97E7-93DD97F6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	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 the project</a:t>
            </a:r>
          </a:p>
          <a:p>
            <a:r>
              <a:rPr lang="en-US" dirty="0"/>
              <a:t>Select Template if required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2F03D6-B466-4EF1-A433-4BF50E9D4A96}"/>
              </a:ext>
            </a:extLst>
          </p:cNvPr>
          <p:cNvCxnSpPr>
            <a:cxnSpLocks/>
          </p:cNvCxnSpPr>
          <p:nvPr/>
        </p:nvCxnSpPr>
        <p:spPr>
          <a:xfrm>
            <a:off x="1752600" y="18288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9609E8-6E40-499B-94B4-D03B3F88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4" y="2209801"/>
            <a:ext cx="6694251" cy="30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3A4-D15B-4CB5-9EDF-F60AB69E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88C-20DE-4EC5-B6C5-70F961A3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sz="2000" dirty="0"/>
              <a:t>Setup	PC to 	Controller Communications…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			          2) </a:t>
            </a:r>
            <a:r>
              <a:rPr lang="en-US" b="1" dirty="0"/>
              <a:t>“Add”</a:t>
            </a:r>
            <a:r>
              <a:rPr lang="en-US" dirty="0"/>
              <a:t>	(press add will 							give following screen)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3) For creating virtual controller select </a:t>
            </a:r>
          </a:p>
          <a:p>
            <a:pPr marL="0" indent="0">
              <a:buNone/>
            </a:pPr>
            <a:r>
              <a:rPr lang="en-US" sz="2000" dirty="0"/>
              <a:t>“Connection to new virtual controller”</a:t>
            </a:r>
            <a:r>
              <a:rPr lang="en-US" dirty="0"/>
              <a:t>		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F6AEEB-F09C-4E67-A5A4-9C7E64893417}"/>
              </a:ext>
            </a:extLst>
          </p:cNvPr>
          <p:cNvCxnSpPr>
            <a:cxnSpLocks/>
          </p:cNvCxnSpPr>
          <p:nvPr/>
        </p:nvCxnSpPr>
        <p:spPr>
          <a:xfrm>
            <a:off x="16764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E45CDA-97A1-400A-93F3-1D561856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5557"/>
            <a:ext cx="3876472" cy="2876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7880E-40E8-4E06-8F8C-9C60EDE3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01864"/>
            <a:ext cx="3300412" cy="25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D638-FAAE-4762-81DF-8811D5FD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r>
              <a:rPr lang="en-US" sz="2000" dirty="0"/>
              <a:t>Following screen appears with option to enter a new Virtual Controller Name</a:t>
            </a:r>
          </a:p>
          <a:p>
            <a:endParaRPr lang="en-US" sz="2000" dirty="0"/>
          </a:p>
          <a:p>
            <a:pPr lvl="8"/>
            <a:endParaRPr lang="en-US" sz="900" dirty="0"/>
          </a:p>
          <a:p>
            <a:endParaRPr lang="en-US" sz="2000" dirty="0"/>
          </a:p>
          <a:p>
            <a:pPr algn="r"/>
            <a:r>
              <a:rPr lang="en-US" sz="2000" dirty="0"/>
              <a:t>Select “Apply” after editing the Name</a:t>
            </a:r>
          </a:p>
          <a:p>
            <a:pPr marL="0" indent="0" algn="r">
              <a:buNone/>
            </a:pPr>
            <a:r>
              <a:rPr lang="en-US" sz="2000" dirty="0"/>
              <a:t>followed with “Connect”</a:t>
            </a:r>
          </a:p>
          <a:p>
            <a:pPr marL="0" indent="0" algn="r">
              <a:buNone/>
            </a:pPr>
            <a:r>
              <a:rPr lang="en-US" sz="2000" dirty="0"/>
              <a:t>This will make the system to connect </a:t>
            </a:r>
          </a:p>
          <a:p>
            <a:pPr marL="0" indent="0" algn="r">
              <a:buNone/>
            </a:pPr>
            <a:r>
              <a:rPr lang="en-US" sz="2000" dirty="0"/>
              <a:t>new virtual controller created 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en-US" sz="2000" dirty="0"/>
              <a:t> </a:t>
            </a:r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pPr lvl="8"/>
            <a:endParaRPr lang="en-US" sz="9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76B2F-54B5-44B6-A342-0DAF29DF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7" y="1447800"/>
            <a:ext cx="3910012" cy="28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CD94-0DA3-46B9-BB9B-B92AFE26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1CDA-CBBD-4D1B-8101-6A326988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1)Setup	System Configuration	Controller			Robots</a:t>
            </a:r>
          </a:p>
          <a:p>
            <a:pPr marL="0" indent="0" algn="r">
              <a:buNone/>
            </a:pPr>
            <a:r>
              <a:rPr lang="en-US" sz="2000" dirty="0"/>
              <a:t>2) Select “Add”</a:t>
            </a:r>
          </a:p>
          <a:p>
            <a:pPr marL="0" indent="0" algn="r">
              <a:buNone/>
            </a:pPr>
            <a:r>
              <a:rPr lang="en-US" sz="2000" dirty="0"/>
              <a:t>3) Enter the Robot details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A27CC2-69F1-431C-8AFC-3ABCBA879308}"/>
              </a:ext>
            </a:extLst>
          </p:cNvPr>
          <p:cNvCxnSpPr>
            <a:cxnSpLocks/>
          </p:cNvCxnSpPr>
          <p:nvPr/>
        </p:nvCxnSpPr>
        <p:spPr>
          <a:xfrm>
            <a:off x="1752600" y="153048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DA0A27-21C1-4884-B056-306B3463FFDD}"/>
              </a:ext>
            </a:extLst>
          </p:cNvPr>
          <p:cNvCxnSpPr>
            <a:cxnSpLocks/>
          </p:cNvCxnSpPr>
          <p:nvPr/>
        </p:nvCxnSpPr>
        <p:spPr>
          <a:xfrm>
            <a:off x="5334000" y="152886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FB12BB-208C-46A9-9AED-95CFEDE25039}"/>
              </a:ext>
            </a:extLst>
          </p:cNvPr>
          <p:cNvCxnSpPr>
            <a:cxnSpLocks/>
          </p:cNvCxnSpPr>
          <p:nvPr/>
        </p:nvCxnSpPr>
        <p:spPr>
          <a:xfrm>
            <a:off x="1676400" y="1905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CF03463-F85B-459D-88A4-D31C6324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7" y="2193450"/>
            <a:ext cx="4191000" cy="2366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F1827-5537-45DA-9909-2CAD3DC0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47" y="2963608"/>
            <a:ext cx="3790950" cy="31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FD75-A38B-49E4-A2E4-4958DB3B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/>
              <a:t>Entering the details and configuring robot as below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9A5F7-156A-4D59-A9A6-6E48CFED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9" y="1633538"/>
            <a:ext cx="4271962" cy="3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7E8-8FC6-4352-A386-6F882DB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7E85-CD1D-49ED-8BBF-9D3968DA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1)Tools		Robot Manager (F6)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Control Panel(MOTOR OFF/ON)(POWER LOW/HIGH)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2B9F3A-61FB-4C2B-929A-1DB55F7C1141}"/>
              </a:ext>
            </a:extLst>
          </p:cNvPr>
          <p:cNvCxnSpPr>
            <a:cxnSpLocks/>
          </p:cNvCxnSpPr>
          <p:nvPr/>
        </p:nvCxnSpPr>
        <p:spPr>
          <a:xfrm>
            <a:off x="2133600" y="18288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749360-3295-4B46-B675-F87DAB74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057401"/>
            <a:ext cx="4800600" cy="33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7E8-8FC6-4352-A386-6F882DB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7E85-CD1D-49ED-8BBF-9D3968DA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1)Tools		Robot Manager (F6)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Jog &amp; Teach (Jogging/Teach Points/Current Position…)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2B9F3A-61FB-4C2B-929A-1DB55F7C1141}"/>
              </a:ext>
            </a:extLst>
          </p:cNvPr>
          <p:cNvCxnSpPr>
            <a:cxnSpLocks/>
          </p:cNvCxnSpPr>
          <p:nvPr/>
        </p:nvCxnSpPr>
        <p:spPr>
          <a:xfrm>
            <a:off x="2133600" y="18288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DB071D-4C51-4D78-8488-53111371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14" y="2133600"/>
            <a:ext cx="4552971" cy="31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1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X Dubai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DE74B46417E4FA233AF4DF26D44A2" ma:contentTypeVersion="8" ma:contentTypeDescription="Create a new document." ma:contentTypeScope="" ma:versionID="6b77353d6cd9bab904b02a177ecc8a75">
  <xsd:schema xmlns:xsd="http://www.w3.org/2001/XMLSchema" xmlns:xs="http://www.w3.org/2001/XMLSchema" xmlns:p="http://schemas.microsoft.com/office/2006/metadata/properties" xmlns:ns2="0d32e403-eebc-42fd-add1-c31952a96264" targetNamespace="http://schemas.microsoft.com/office/2006/metadata/properties" ma:root="true" ma:fieldsID="4b90bf336f2a3504680984460ce07dff" ns2:_="">
    <xsd:import namespace="0d32e403-eebc-42fd-add1-c31952a96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2e403-eebc-42fd-add1-c31952a9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88D8F5-D5C3-476B-A278-8DD4E43741EB}"/>
</file>

<file path=customXml/itemProps2.xml><?xml version="1.0" encoding="utf-8"?>
<ds:datastoreItem xmlns:ds="http://schemas.openxmlformats.org/officeDocument/2006/customXml" ds:itemID="{7B09A168-7B7B-48D5-BB27-E85134222B2B}"/>
</file>

<file path=customXml/itemProps3.xml><?xml version="1.0" encoding="utf-8"?>
<ds:datastoreItem xmlns:ds="http://schemas.openxmlformats.org/officeDocument/2006/customXml" ds:itemID="{FAA25C7F-E26D-4567-A8B5-A4331944E0D4}"/>
</file>

<file path=docProps/app.xml><?xml version="1.0" encoding="utf-8"?>
<Properties xmlns="http://schemas.openxmlformats.org/officeDocument/2006/extended-properties" xmlns:vt="http://schemas.openxmlformats.org/officeDocument/2006/docPropsVTypes">
  <Template>MDX Dubai.thmx</Template>
  <TotalTime>6192</TotalTime>
  <Words>252</Words>
  <Application>Microsoft Office PowerPoint</Application>
  <PresentationFormat>On-screen Show (4:3)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MDX Dubai</vt:lpstr>
      <vt:lpstr>Epson rc+</vt:lpstr>
      <vt:lpstr>GUI Overview</vt:lpstr>
      <vt:lpstr>Project</vt:lpstr>
      <vt:lpstr>Establish Communication</vt:lpstr>
      <vt:lpstr>PowerPoint Presentation</vt:lpstr>
      <vt:lpstr>Adding Robot</vt:lpstr>
      <vt:lpstr>PowerPoint Presentation</vt:lpstr>
      <vt:lpstr>Robot Manager</vt:lpstr>
      <vt:lpstr>Robot Manager</vt:lpstr>
      <vt:lpstr>Robot Manager</vt:lpstr>
      <vt:lpstr>Simulator</vt:lpstr>
      <vt:lpstr>Program Sample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ITX1000</dc:title>
  <dc:subject/>
  <dc:creator>Carl</dc:creator>
  <cp:keywords/>
  <dc:description/>
  <cp:lastModifiedBy>bittu scaria</cp:lastModifiedBy>
  <cp:revision>245</cp:revision>
  <dcterms:created xsi:type="dcterms:W3CDTF">2006-08-16T00:00:00Z</dcterms:created>
  <dcterms:modified xsi:type="dcterms:W3CDTF">2023-10-03T16:19:12Z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0x01010029FDE74B46417E4FA233AF4DF26D44A2</vt:lpwstr>
  </property>
  <property fmtid="{D5CDD505-2E9C-101B-9397-08002B2CF9AE}" pid="3" name="Order">
    <vt:r8>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