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401" r:id="rId2"/>
    <p:sldId id="442" r:id="rId3"/>
    <p:sldId id="450" r:id="rId4"/>
    <p:sldId id="436" r:id="rId5"/>
    <p:sldId id="437" r:id="rId6"/>
    <p:sldId id="45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1928"/>
  </p:normalViewPr>
  <p:slideViewPr>
    <p:cSldViewPr>
      <p:cViewPr varScale="1">
        <p:scale>
          <a:sx n="79" d="100"/>
          <a:sy n="79" d="100"/>
        </p:scale>
        <p:origin x="134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1424A-9BBA-894B-9EA5-63A562FE895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243B1-6A89-F041-98AC-48B2EF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PDE4424 Industrial Manipulators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:\Users\Charles Stephen\Desktop\Middlesex University Dubai logo.jp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7" y="62786"/>
            <a:ext cx="1468931" cy="56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4"/>
          <p:cNvSpPr txBox="1">
            <a:spLocks/>
          </p:cNvSpPr>
          <p:nvPr/>
        </p:nvSpPr>
        <p:spPr>
          <a:xfrm>
            <a:off x="5029200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6528816"/>
            <a:ext cx="8329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5"/>
                </a:solidFill>
              </a:rPr>
              <a:t>MDX Dubai Material	</a:t>
            </a:r>
            <a:r>
              <a:rPr lang="en-US" sz="1200" dirty="0"/>
              <a:t>				</a:t>
            </a:r>
            <a:r>
              <a:rPr lang="en-US" sz="1200" dirty="0">
                <a:solidFill>
                  <a:srgbClr val="7F7F7F"/>
                </a:solidFill>
              </a:rPr>
              <a:t>Judhi Prasetyo &amp; Bittu Scaria ,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229600" cy="1927225"/>
          </a:xfrm>
        </p:spPr>
        <p:txBody>
          <a:bodyPr/>
          <a:lstStyle/>
          <a:p>
            <a:r>
              <a:rPr lang="en-US" sz="4400" dirty="0"/>
              <a:t>Industrial MANIPULATOR SIMULATION- cad TO PATH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PDE4431 </a:t>
            </a:r>
            <a:r>
              <a:rPr lang="en-US" dirty="0"/>
              <a:t>Industrial Manipulators</a:t>
            </a:r>
          </a:p>
          <a:p>
            <a:r>
              <a:rPr lang="en-US" dirty="0"/>
              <a:t>Judhi Prasetyo &amp; Bittu Scaria</a:t>
            </a:r>
          </a:p>
          <a:p>
            <a:r>
              <a:rPr lang="en-US" dirty="0"/>
              <a:t>Middlesex University Dubai</a:t>
            </a:r>
          </a:p>
        </p:txBody>
      </p:sp>
    </p:spTree>
    <p:extLst>
      <p:ext uri="{BB962C8B-B14F-4D97-AF65-F5344CB8AC3E}">
        <p14:creationId xmlns:p14="http://schemas.microsoft.com/office/powerpoint/2010/main" val="320133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BA40-7412-496E-A539-6DA186D5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to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63E4-84C8-40B2-BD53-FB6A37F4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AutoShape 2" descr="Image result for flight simulator">
            <a:extLst>
              <a:ext uri="{FF2B5EF4-FFF2-40B4-BE49-F238E27FC236}">
                <a16:creationId xmlns:a16="http://schemas.microsoft.com/office/drawing/2014/main" id="{EFF27F4A-1EF4-479D-A73A-ECA638C60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34" y="1447800"/>
            <a:ext cx="4387331" cy="45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7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4724813" cy="46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2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in CAD to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3733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Teach on Surface</a:t>
            </a:r>
          </a:p>
          <a:p>
            <a:pPr algn="just"/>
            <a:r>
              <a:rPr lang="en-US" dirty="0"/>
              <a:t>Curve follow project</a:t>
            </a:r>
          </a:p>
          <a:p>
            <a:pPr algn="just"/>
            <a:r>
              <a:rPr lang="en-US" dirty="0"/>
              <a:t>Machine project</a:t>
            </a:r>
          </a:p>
          <a:p>
            <a:pPr algn="just"/>
            <a:r>
              <a:rPr lang="en-US" dirty="0"/>
              <a:t>CAD/CAM Plugin</a:t>
            </a:r>
          </a:p>
        </p:txBody>
      </p:sp>
    </p:spTree>
    <p:extLst>
      <p:ext uri="{BB962C8B-B14F-4D97-AF65-F5344CB8AC3E}">
        <p14:creationId xmlns:p14="http://schemas.microsoft.com/office/powerpoint/2010/main" val="242502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990600"/>
            <a:ext cx="4844279" cy="49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38200"/>
            <a:ext cx="5677519" cy="50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1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X Dubai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DE74B46417E4FA233AF4DF26D44A2" ma:contentTypeVersion="8" ma:contentTypeDescription="Create a new document." ma:contentTypeScope="" ma:versionID="6b77353d6cd9bab904b02a177ecc8a75">
  <xsd:schema xmlns:xsd="http://www.w3.org/2001/XMLSchema" xmlns:xs="http://www.w3.org/2001/XMLSchema" xmlns:p="http://schemas.microsoft.com/office/2006/metadata/properties" xmlns:ns2="0d32e403-eebc-42fd-add1-c31952a96264" targetNamespace="http://schemas.microsoft.com/office/2006/metadata/properties" ma:root="true" ma:fieldsID="4b90bf336f2a3504680984460ce07dff" ns2:_="">
    <xsd:import namespace="0d32e403-eebc-42fd-add1-c31952a962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32e403-eebc-42fd-add1-c31952a96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ECEDCA-5994-4D4C-BD84-29C12268874C}"/>
</file>

<file path=customXml/itemProps2.xml><?xml version="1.0" encoding="utf-8"?>
<ds:datastoreItem xmlns:ds="http://schemas.openxmlformats.org/officeDocument/2006/customXml" ds:itemID="{D82CA550-F12D-45F4-A832-8146F0A6EC31}"/>
</file>

<file path=customXml/itemProps3.xml><?xml version="1.0" encoding="utf-8"?>
<ds:datastoreItem xmlns:ds="http://schemas.openxmlformats.org/officeDocument/2006/customXml" ds:itemID="{71F2AFBA-5F88-4DB0-9B7C-BB59B8D83FA8}"/>
</file>

<file path=docProps/app.xml><?xml version="1.0" encoding="utf-8"?>
<Properties xmlns="http://schemas.openxmlformats.org/officeDocument/2006/extended-properties" xmlns:vt="http://schemas.openxmlformats.org/officeDocument/2006/docPropsVTypes">
  <Template>MDX Dubai.thmx</Template>
  <TotalTime>6602</TotalTime>
  <Words>37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MDX Dubai</vt:lpstr>
      <vt:lpstr>Industrial MANIPULATOR SIMULATION- cad TO PATH</vt:lpstr>
      <vt:lpstr>CAD to Path</vt:lpstr>
      <vt:lpstr>PowerPoint Presentation</vt:lpstr>
      <vt:lpstr>Options in CAD to Path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ITX1000</dc:title>
  <dc:subject/>
  <dc:creator>Carl</dc:creator>
  <cp:keywords/>
  <dc:description/>
  <cp:lastModifiedBy>bittu scaria</cp:lastModifiedBy>
  <cp:revision>261</cp:revision>
  <dcterms:created xsi:type="dcterms:W3CDTF">2006-08-16T00:00:00Z</dcterms:created>
  <dcterms:modified xsi:type="dcterms:W3CDTF">2022-10-05T18:56:55Z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0x01010029FDE74B46417E4FA233AF4DF26D44A2</vt:lpwstr>
  </property>
  <property fmtid="{D5CDD505-2E9C-101B-9397-08002B2CF9AE}" pid="3" name="Order">
    <vt:r8>4200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