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Masters/slideMaster1.xml" ContentType="application/vnd.openxmlformats-officedocument.presentationml.slideMaster+xml"/>
  <Override PartName="/ppt/notesSlides/notesSlide2.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6"/>
  </p:notesMasterIdLst>
  <p:sldIdLst>
    <p:sldId id="401" r:id="rId2"/>
    <p:sldId id="436" r:id="rId3"/>
    <p:sldId id="424" r:id="rId4"/>
    <p:sldId id="435" r:id="rId5"/>
    <p:sldId id="437" r:id="rId6"/>
    <p:sldId id="438" r:id="rId7"/>
    <p:sldId id="425" r:id="rId8"/>
    <p:sldId id="427" r:id="rId9"/>
    <p:sldId id="426" r:id="rId10"/>
    <p:sldId id="430" r:id="rId11"/>
    <p:sldId id="431" r:id="rId12"/>
    <p:sldId id="432" r:id="rId13"/>
    <p:sldId id="433" r:id="rId14"/>
    <p:sldId id="434"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585" autoAdjust="0"/>
    <p:restoredTop sz="91928"/>
  </p:normalViewPr>
  <p:slideViewPr>
    <p:cSldViewPr>
      <p:cViewPr varScale="1">
        <p:scale>
          <a:sx n="79" d="100"/>
          <a:sy n="79" d="100"/>
        </p:scale>
        <p:origin x="1344"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F1424A-9BBA-894B-9EA5-63A562FE8952}" type="datetimeFigureOut">
              <a:rPr lang="en-US" smtClean="0"/>
              <a:t>10/3/2023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E243B1-6A89-F041-98AC-48B2EF3D7032}" type="slidenum">
              <a:rPr lang="en-US" smtClean="0"/>
              <a:t>‹#›</a:t>
            </a:fld>
            <a:endParaRPr lang="en-US"/>
          </a:p>
        </p:txBody>
      </p:sp>
    </p:spTree>
    <p:extLst>
      <p:ext uri="{BB962C8B-B14F-4D97-AF65-F5344CB8AC3E}">
        <p14:creationId xmlns:p14="http://schemas.microsoft.com/office/powerpoint/2010/main" val="609607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E243B1-6A89-F041-98AC-48B2EF3D7032}" type="slidenum">
              <a:rPr lang="en-US" smtClean="0"/>
              <a:t>11</a:t>
            </a:fld>
            <a:endParaRPr lang="en-US"/>
          </a:p>
        </p:txBody>
      </p:sp>
    </p:spTree>
    <p:extLst>
      <p:ext uri="{BB962C8B-B14F-4D97-AF65-F5344CB8AC3E}">
        <p14:creationId xmlns:p14="http://schemas.microsoft.com/office/powerpoint/2010/main" val="11313427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E243B1-6A89-F041-98AC-48B2EF3D7032}" type="slidenum">
              <a:rPr lang="en-US" smtClean="0"/>
              <a:t>12</a:t>
            </a:fld>
            <a:endParaRPr lang="en-US"/>
          </a:p>
        </p:txBody>
      </p:sp>
    </p:spTree>
    <p:extLst>
      <p:ext uri="{BB962C8B-B14F-4D97-AF65-F5344CB8AC3E}">
        <p14:creationId xmlns:p14="http://schemas.microsoft.com/office/powerpoint/2010/main" val="2958769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chemeClr val="bg1">
                    <a:lumMod val="50000"/>
                  </a:schemeClr>
                </a:solidFill>
              </a:defRPr>
            </a:lvl1pPr>
          </a:lstStyle>
          <a:p>
            <a:r>
              <a:rPr lang="en-US" dirty="0"/>
              <a:t>PDE4424 Industrial Manipulators</a:t>
            </a:r>
          </a:p>
          <a:p>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r">
              <a:defRPr sz="1400" b="1">
                <a:solidFill>
                  <a:srgbClr val="7F7F7F"/>
                </a:solidFill>
              </a:defRPr>
            </a:lvl1pPr>
          </a:lstStyle>
          <a:p>
            <a:fld id="{B6F15528-21DE-4FAA-801E-634DDDAF4B2B}" type="slidenum">
              <a:rPr lang="en-US" smtClean="0"/>
              <a:pPr/>
              <a:t>‹#›</a:t>
            </a:fld>
            <a:endParaRPr lang="en-US" dirty="0"/>
          </a:p>
        </p:txBody>
      </p:sp>
      <p:pic>
        <p:nvPicPr>
          <p:cNvPr id="9" name="Picture 8" descr="C:\Users\Charles Stephen\Desktop\Middlesex University Dubai logo.jpg"/>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16787" y="62786"/>
            <a:ext cx="1468931" cy="569371"/>
          </a:xfrm>
          <a:prstGeom prst="rect">
            <a:avLst/>
          </a:prstGeom>
          <a:noFill/>
          <a:ln>
            <a:noFill/>
          </a:ln>
        </p:spPr>
      </p:pic>
      <p:sp>
        <p:nvSpPr>
          <p:cNvPr id="11" name="Footer Placeholder 4"/>
          <p:cNvSpPr txBox="1">
            <a:spLocks/>
          </p:cNvSpPr>
          <p:nvPr/>
        </p:nvSpPr>
        <p:spPr>
          <a:xfrm>
            <a:off x="5029200" y="6528816"/>
            <a:ext cx="4114800" cy="329184"/>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endParaRPr lang="en-US" dirty="0"/>
          </a:p>
        </p:txBody>
      </p:sp>
      <p:sp>
        <p:nvSpPr>
          <p:cNvPr id="14" name="TextBox 13"/>
          <p:cNvSpPr txBox="1"/>
          <p:nvPr/>
        </p:nvSpPr>
        <p:spPr>
          <a:xfrm>
            <a:off x="457200" y="6528816"/>
            <a:ext cx="8329363"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dirty="0">
                <a:solidFill>
                  <a:schemeClr val="accent5"/>
                </a:solidFill>
              </a:rPr>
              <a:t>MDX Dubai Material	</a:t>
            </a:r>
            <a:r>
              <a:rPr lang="en-US" sz="1200" dirty="0"/>
              <a:t>				</a:t>
            </a:r>
            <a:r>
              <a:rPr lang="en-US" sz="1200" dirty="0">
                <a:solidFill>
                  <a:srgbClr val="7F7F7F"/>
                </a:solidFill>
              </a:rPr>
              <a:t>Judhi Prasetyo &amp; Bittu Scaria , 2023</a:t>
            </a: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emf"/><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371600"/>
            <a:ext cx="8229600" cy="1927225"/>
          </a:xfrm>
        </p:spPr>
        <p:txBody>
          <a:bodyPr/>
          <a:lstStyle/>
          <a:p>
            <a:r>
              <a:rPr lang="en-US" sz="4400" dirty="0"/>
              <a:t>ROBODK</a:t>
            </a:r>
          </a:p>
        </p:txBody>
      </p:sp>
      <p:sp>
        <p:nvSpPr>
          <p:cNvPr id="3" name="Subtitle 2"/>
          <p:cNvSpPr>
            <a:spLocks noGrp="1"/>
          </p:cNvSpPr>
          <p:nvPr>
            <p:ph type="subTitle" idx="1"/>
          </p:nvPr>
        </p:nvSpPr>
        <p:spPr/>
        <p:txBody>
          <a:bodyPr>
            <a:normAutofit/>
          </a:bodyPr>
          <a:lstStyle/>
          <a:p>
            <a:r>
              <a:rPr lang="en-US" dirty="0"/>
              <a:t>PDE4424 Industrial Manipulators</a:t>
            </a:r>
          </a:p>
          <a:p>
            <a:r>
              <a:rPr lang="en-US" dirty="0"/>
              <a:t>Judhi Prasetyo &amp; Bittu Scaria</a:t>
            </a:r>
          </a:p>
          <a:p>
            <a:r>
              <a:rPr lang="en-US" dirty="0"/>
              <a:t>Middlesex University Dubai</a:t>
            </a:r>
          </a:p>
        </p:txBody>
      </p:sp>
    </p:spTree>
    <p:extLst>
      <p:ext uri="{BB962C8B-B14F-4D97-AF65-F5344CB8AC3E}">
        <p14:creationId xmlns:p14="http://schemas.microsoft.com/office/powerpoint/2010/main" val="3201339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9E7E8-8FC6-4352-A386-6F882DBD976F}"/>
              </a:ext>
            </a:extLst>
          </p:cNvPr>
          <p:cNvSpPr>
            <a:spLocks noGrp="1"/>
          </p:cNvSpPr>
          <p:nvPr>
            <p:ph type="title"/>
          </p:nvPr>
        </p:nvSpPr>
        <p:spPr/>
        <p:txBody>
          <a:bodyPr/>
          <a:lstStyle/>
          <a:p>
            <a:r>
              <a:rPr lang="en-US" dirty="0"/>
              <a:t>Import 3D objects</a:t>
            </a:r>
          </a:p>
        </p:txBody>
      </p:sp>
      <p:sp>
        <p:nvSpPr>
          <p:cNvPr id="3" name="Content Placeholder 2">
            <a:extLst>
              <a:ext uri="{FF2B5EF4-FFF2-40B4-BE49-F238E27FC236}">
                <a16:creationId xmlns:a16="http://schemas.microsoft.com/office/drawing/2014/main" id="{1F907E85-CD1D-49ED-8BBF-9D3968DAABEF}"/>
              </a:ext>
            </a:extLst>
          </p:cNvPr>
          <p:cNvSpPr>
            <a:spLocks noGrp="1"/>
          </p:cNvSpPr>
          <p:nvPr>
            <p:ph idx="1"/>
          </p:nvPr>
        </p:nvSpPr>
        <p:spPr>
          <a:xfrm>
            <a:off x="447675" y="1360454"/>
            <a:ext cx="8229600" cy="4876800"/>
          </a:xfrm>
        </p:spPr>
        <p:txBody>
          <a:bodyPr>
            <a:normAutofit/>
          </a:bodyPr>
          <a:lstStyle/>
          <a:p>
            <a:pPr marL="0" indent="0">
              <a:buNone/>
            </a:pPr>
            <a:r>
              <a:rPr lang="en-US" sz="1800" dirty="0"/>
              <a:t>RoboDK supports most standard 3D formats such as STL, STEP (or STP) and IGES (or IGS) formats. Other formats such as WRML, 3DS or OBJ are also supported (STEP and IGES are not supported on Mac and Linux versions).</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pic>
        <p:nvPicPr>
          <p:cNvPr id="5" name="Picture 4"/>
          <p:cNvPicPr>
            <a:picLocks noChangeAspect="1"/>
          </p:cNvPicPr>
          <p:nvPr/>
        </p:nvPicPr>
        <p:blipFill>
          <a:blip r:embed="rId2"/>
          <a:stretch>
            <a:fillRect/>
          </a:stretch>
        </p:blipFill>
        <p:spPr>
          <a:xfrm>
            <a:off x="914400" y="2351054"/>
            <a:ext cx="7890935" cy="1806509"/>
          </a:xfrm>
          <a:prstGeom prst="rect">
            <a:avLst/>
          </a:prstGeom>
        </p:spPr>
      </p:pic>
      <p:pic>
        <p:nvPicPr>
          <p:cNvPr id="6" name="Picture 5"/>
          <p:cNvPicPr>
            <a:picLocks noChangeAspect="1"/>
          </p:cNvPicPr>
          <p:nvPr/>
        </p:nvPicPr>
        <p:blipFill>
          <a:blip r:embed="rId3"/>
          <a:stretch>
            <a:fillRect/>
          </a:stretch>
        </p:blipFill>
        <p:spPr>
          <a:xfrm>
            <a:off x="609600" y="4267200"/>
            <a:ext cx="3600450" cy="2151333"/>
          </a:xfrm>
          <a:prstGeom prst="rect">
            <a:avLst/>
          </a:prstGeom>
        </p:spPr>
      </p:pic>
      <p:pic>
        <p:nvPicPr>
          <p:cNvPr id="8" name="Picture 7"/>
          <p:cNvPicPr>
            <a:picLocks noChangeAspect="1"/>
          </p:cNvPicPr>
          <p:nvPr/>
        </p:nvPicPr>
        <p:blipFill>
          <a:blip r:embed="rId4"/>
          <a:stretch>
            <a:fillRect/>
          </a:stretch>
        </p:blipFill>
        <p:spPr>
          <a:xfrm>
            <a:off x="4371975" y="4252911"/>
            <a:ext cx="3633182" cy="2179909"/>
          </a:xfrm>
          <a:prstGeom prst="rect">
            <a:avLst/>
          </a:prstGeom>
        </p:spPr>
      </p:pic>
    </p:spTree>
    <p:extLst>
      <p:ext uri="{BB962C8B-B14F-4D97-AF65-F5344CB8AC3E}">
        <p14:creationId xmlns:p14="http://schemas.microsoft.com/office/powerpoint/2010/main" val="1156368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9E7E8-8FC6-4352-A386-6F882DBD976F}"/>
              </a:ext>
            </a:extLst>
          </p:cNvPr>
          <p:cNvSpPr>
            <a:spLocks noGrp="1"/>
          </p:cNvSpPr>
          <p:nvPr>
            <p:ph type="title"/>
          </p:nvPr>
        </p:nvSpPr>
        <p:spPr/>
        <p:txBody>
          <a:bodyPr/>
          <a:lstStyle/>
          <a:p>
            <a:r>
              <a:rPr lang="en-US" dirty="0"/>
              <a:t>Creating Tool</a:t>
            </a:r>
          </a:p>
        </p:txBody>
      </p:sp>
      <p:sp>
        <p:nvSpPr>
          <p:cNvPr id="3" name="Content Placeholder 2">
            <a:extLst>
              <a:ext uri="{FF2B5EF4-FFF2-40B4-BE49-F238E27FC236}">
                <a16:creationId xmlns:a16="http://schemas.microsoft.com/office/drawing/2014/main" id="{1F907E85-CD1D-49ED-8BBF-9D3968DAABEF}"/>
              </a:ext>
            </a:extLst>
          </p:cNvPr>
          <p:cNvSpPr>
            <a:spLocks noGrp="1"/>
          </p:cNvSpPr>
          <p:nvPr>
            <p:ph idx="1"/>
          </p:nvPr>
        </p:nvSpPr>
        <p:spPr>
          <a:xfrm>
            <a:off x="457200" y="1371600"/>
            <a:ext cx="8229600" cy="5105400"/>
          </a:xfrm>
        </p:spPr>
        <p:txBody>
          <a:bodyPr/>
          <a:lstStyle/>
          <a:p>
            <a:pPr marL="0" indent="0">
              <a:buNone/>
            </a:pPr>
            <a:r>
              <a:rPr lang="en-US" sz="2000" dirty="0"/>
              <a:t>New robot tools (TCPs) can be loaded or created in RoboDK from previously loaded 3D geometry.</a:t>
            </a:r>
          </a:p>
          <a:p>
            <a:pPr marL="0" indent="0">
              <a:buNone/>
            </a:pPr>
            <a:r>
              <a:rPr lang="en-US" sz="2000" dirty="0"/>
              <a:t>Follow these steps to load an object and set it up as a robot tool:</a:t>
            </a:r>
          </a:p>
          <a:p>
            <a:pPr marL="0" indent="0">
              <a:buNone/>
            </a:pPr>
            <a:endParaRPr lang="en-US" sz="2000" dirty="0"/>
          </a:p>
        </p:txBody>
      </p:sp>
      <p:pic>
        <p:nvPicPr>
          <p:cNvPr id="6" name="Picture 5"/>
          <p:cNvPicPr>
            <a:picLocks noChangeAspect="1"/>
          </p:cNvPicPr>
          <p:nvPr/>
        </p:nvPicPr>
        <p:blipFill>
          <a:blip r:embed="rId3"/>
          <a:stretch>
            <a:fillRect/>
          </a:stretch>
        </p:blipFill>
        <p:spPr>
          <a:xfrm>
            <a:off x="457200" y="2514600"/>
            <a:ext cx="8661940" cy="1091156"/>
          </a:xfrm>
          <a:prstGeom prst="rect">
            <a:avLst/>
          </a:prstGeom>
        </p:spPr>
      </p:pic>
      <p:pic>
        <p:nvPicPr>
          <p:cNvPr id="7" name="Picture 6"/>
          <p:cNvPicPr>
            <a:picLocks noChangeAspect="1"/>
          </p:cNvPicPr>
          <p:nvPr/>
        </p:nvPicPr>
        <p:blipFill>
          <a:blip r:embed="rId4"/>
          <a:stretch>
            <a:fillRect/>
          </a:stretch>
        </p:blipFill>
        <p:spPr>
          <a:xfrm>
            <a:off x="482060" y="3834356"/>
            <a:ext cx="3013489" cy="1728244"/>
          </a:xfrm>
          <a:prstGeom prst="rect">
            <a:avLst/>
          </a:prstGeom>
        </p:spPr>
      </p:pic>
      <p:pic>
        <p:nvPicPr>
          <p:cNvPr id="8" name="Picture 7"/>
          <p:cNvPicPr>
            <a:picLocks noChangeAspect="1"/>
          </p:cNvPicPr>
          <p:nvPr/>
        </p:nvPicPr>
        <p:blipFill>
          <a:blip r:embed="rId5"/>
          <a:stretch>
            <a:fillRect/>
          </a:stretch>
        </p:blipFill>
        <p:spPr>
          <a:xfrm>
            <a:off x="3615385" y="3834357"/>
            <a:ext cx="5256105" cy="1728244"/>
          </a:xfrm>
          <a:prstGeom prst="rect">
            <a:avLst/>
          </a:prstGeom>
        </p:spPr>
      </p:pic>
    </p:spTree>
    <p:extLst>
      <p:ext uri="{BB962C8B-B14F-4D97-AF65-F5344CB8AC3E}">
        <p14:creationId xmlns:p14="http://schemas.microsoft.com/office/powerpoint/2010/main" val="2238241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9E7E8-8FC6-4352-A386-6F882DBD976F}"/>
              </a:ext>
            </a:extLst>
          </p:cNvPr>
          <p:cNvSpPr>
            <a:spLocks noGrp="1"/>
          </p:cNvSpPr>
          <p:nvPr>
            <p:ph type="title"/>
          </p:nvPr>
        </p:nvSpPr>
        <p:spPr/>
        <p:txBody>
          <a:bodyPr/>
          <a:lstStyle/>
          <a:p>
            <a:r>
              <a:rPr lang="en-US" dirty="0"/>
              <a:t>Create Targets</a:t>
            </a:r>
          </a:p>
        </p:txBody>
      </p:sp>
      <p:sp>
        <p:nvSpPr>
          <p:cNvPr id="3" name="Content Placeholder 2">
            <a:extLst>
              <a:ext uri="{FF2B5EF4-FFF2-40B4-BE49-F238E27FC236}">
                <a16:creationId xmlns:a16="http://schemas.microsoft.com/office/drawing/2014/main" id="{1F907E85-CD1D-49ED-8BBF-9D3968DAABEF}"/>
              </a:ext>
            </a:extLst>
          </p:cNvPr>
          <p:cNvSpPr>
            <a:spLocks noGrp="1"/>
          </p:cNvSpPr>
          <p:nvPr>
            <p:ph idx="1"/>
          </p:nvPr>
        </p:nvSpPr>
        <p:spPr>
          <a:xfrm>
            <a:off x="457200" y="1371600"/>
            <a:ext cx="8229600" cy="5105400"/>
          </a:xfrm>
        </p:spPr>
        <p:txBody>
          <a:bodyPr/>
          <a:lstStyle/>
          <a:p>
            <a:pPr marL="0" indent="0">
              <a:buNone/>
            </a:pPr>
            <a:r>
              <a:rPr lang="en-US" sz="2000" dirty="0"/>
              <a:t>Robot positions are recorded as Targets. A Cartesian target defines the position of the tool with respect to a coordinate system. A Joint target defines the position of the robot given robot joint values.</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790008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34189-2689-4A39-81F1-590E8A8B995A}"/>
              </a:ext>
            </a:extLst>
          </p:cNvPr>
          <p:cNvSpPr>
            <a:spLocks noGrp="1"/>
          </p:cNvSpPr>
          <p:nvPr>
            <p:ph type="title"/>
          </p:nvPr>
        </p:nvSpPr>
        <p:spPr/>
        <p:txBody>
          <a:bodyPr/>
          <a:lstStyle/>
          <a:p>
            <a:r>
              <a:rPr lang="en-US" dirty="0"/>
              <a:t>Simulator</a:t>
            </a:r>
          </a:p>
        </p:txBody>
      </p:sp>
      <p:sp>
        <p:nvSpPr>
          <p:cNvPr id="3" name="Content Placeholder 2">
            <a:extLst>
              <a:ext uri="{FF2B5EF4-FFF2-40B4-BE49-F238E27FC236}">
                <a16:creationId xmlns:a16="http://schemas.microsoft.com/office/drawing/2014/main" id="{718E3910-A9D1-4535-9589-B776B1914919}"/>
              </a:ext>
            </a:extLst>
          </p:cNvPr>
          <p:cNvSpPr>
            <a:spLocks noGrp="1"/>
          </p:cNvSpPr>
          <p:nvPr>
            <p:ph idx="1"/>
          </p:nvPr>
        </p:nvSpPr>
        <p:spPr>
          <a:xfrm>
            <a:off x="421532" y="1600200"/>
            <a:ext cx="8229600" cy="4876800"/>
          </a:xfrm>
        </p:spPr>
        <p:txBody>
          <a:bodyPr/>
          <a:lstStyle/>
          <a:p>
            <a:r>
              <a:rPr lang="en-US" dirty="0"/>
              <a:t>On selecting simulator 		from the toolbar ,simulation environment can be initialized and the child window will be opened.</a:t>
            </a:r>
          </a:p>
          <a:p>
            <a:endParaRPr lang="en-US" dirty="0"/>
          </a:p>
        </p:txBody>
      </p:sp>
      <p:pic>
        <p:nvPicPr>
          <p:cNvPr id="4" name="Picture 3">
            <a:extLst>
              <a:ext uri="{FF2B5EF4-FFF2-40B4-BE49-F238E27FC236}">
                <a16:creationId xmlns:a16="http://schemas.microsoft.com/office/drawing/2014/main" id="{7B2EDB76-DC0E-4A5F-8743-C0AAA983DF1E}"/>
              </a:ext>
            </a:extLst>
          </p:cNvPr>
          <p:cNvPicPr>
            <a:picLocks noChangeAspect="1"/>
          </p:cNvPicPr>
          <p:nvPr/>
        </p:nvPicPr>
        <p:blipFill>
          <a:blip r:embed="rId2"/>
          <a:stretch>
            <a:fillRect/>
          </a:stretch>
        </p:blipFill>
        <p:spPr>
          <a:xfrm>
            <a:off x="4038600" y="1295400"/>
            <a:ext cx="681037" cy="724975"/>
          </a:xfrm>
          <a:prstGeom prst="rect">
            <a:avLst/>
          </a:prstGeom>
        </p:spPr>
      </p:pic>
      <p:pic>
        <p:nvPicPr>
          <p:cNvPr id="5" name="Picture 4">
            <a:extLst>
              <a:ext uri="{FF2B5EF4-FFF2-40B4-BE49-F238E27FC236}">
                <a16:creationId xmlns:a16="http://schemas.microsoft.com/office/drawing/2014/main" id="{1555B01A-80CC-4929-8A6C-478D5F4C18AB}"/>
              </a:ext>
            </a:extLst>
          </p:cNvPr>
          <p:cNvPicPr>
            <a:picLocks noChangeAspect="1"/>
          </p:cNvPicPr>
          <p:nvPr/>
        </p:nvPicPr>
        <p:blipFill>
          <a:blip r:embed="rId3"/>
          <a:stretch>
            <a:fillRect/>
          </a:stretch>
        </p:blipFill>
        <p:spPr>
          <a:xfrm>
            <a:off x="1866900" y="2819664"/>
            <a:ext cx="5410200" cy="3353987"/>
          </a:xfrm>
          <a:prstGeom prst="rect">
            <a:avLst/>
          </a:prstGeom>
        </p:spPr>
      </p:pic>
    </p:spTree>
    <p:extLst>
      <p:ext uri="{BB962C8B-B14F-4D97-AF65-F5344CB8AC3E}">
        <p14:creationId xmlns:p14="http://schemas.microsoft.com/office/powerpoint/2010/main" val="8988578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4E4DF-3136-41E4-A7C8-44E14A3AA3A3}"/>
              </a:ext>
            </a:extLst>
          </p:cNvPr>
          <p:cNvSpPr>
            <a:spLocks noGrp="1"/>
          </p:cNvSpPr>
          <p:nvPr>
            <p:ph type="title"/>
          </p:nvPr>
        </p:nvSpPr>
        <p:spPr/>
        <p:txBody>
          <a:bodyPr/>
          <a:lstStyle/>
          <a:p>
            <a:r>
              <a:rPr lang="en-US" dirty="0"/>
              <a:t>Program Sample</a:t>
            </a:r>
          </a:p>
        </p:txBody>
      </p:sp>
      <p:sp>
        <p:nvSpPr>
          <p:cNvPr id="3" name="Content Placeholder 2">
            <a:extLst>
              <a:ext uri="{FF2B5EF4-FFF2-40B4-BE49-F238E27FC236}">
                <a16:creationId xmlns:a16="http://schemas.microsoft.com/office/drawing/2014/main" id="{B2D92C47-EDC9-4A94-BA3F-7E1ED40FE837}"/>
              </a:ext>
            </a:extLst>
          </p:cNvPr>
          <p:cNvSpPr>
            <a:spLocks noGrp="1"/>
          </p:cNvSpPr>
          <p:nvPr>
            <p:ph idx="1"/>
          </p:nvPr>
        </p:nvSpPr>
        <p:spPr/>
        <p:txBody>
          <a:bodyPr/>
          <a:lstStyle/>
          <a:p>
            <a:r>
              <a:rPr lang="en-US" dirty="0"/>
              <a:t>A simple GO program</a:t>
            </a:r>
          </a:p>
          <a:p>
            <a:endParaRPr lang="en-US" dirty="0"/>
          </a:p>
        </p:txBody>
      </p:sp>
      <p:pic>
        <p:nvPicPr>
          <p:cNvPr id="4" name="Picture 3">
            <a:extLst>
              <a:ext uri="{FF2B5EF4-FFF2-40B4-BE49-F238E27FC236}">
                <a16:creationId xmlns:a16="http://schemas.microsoft.com/office/drawing/2014/main" id="{1B21C82D-AB3B-41DE-9D08-F3C5FA759A38}"/>
              </a:ext>
            </a:extLst>
          </p:cNvPr>
          <p:cNvPicPr>
            <a:picLocks noChangeAspect="1"/>
          </p:cNvPicPr>
          <p:nvPr/>
        </p:nvPicPr>
        <p:blipFill>
          <a:blip r:embed="rId2"/>
          <a:stretch>
            <a:fillRect/>
          </a:stretch>
        </p:blipFill>
        <p:spPr>
          <a:xfrm>
            <a:off x="1828800" y="2590800"/>
            <a:ext cx="5486400" cy="3575957"/>
          </a:xfrm>
          <a:prstGeom prst="rect">
            <a:avLst/>
          </a:prstGeom>
        </p:spPr>
      </p:pic>
    </p:spTree>
    <p:extLst>
      <p:ext uri="{BB962C8B-B14F-4D97-AF65-F5344CB8AC3E}">
        <p14:creationId xmlns:p14="http://schemas.microsoft.com/office/powerpoint/2010/main" val="2697354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RoboDK</a:t>
            </a:r>
          </a:p>
        </p:txBody>
      </p:sp>
      <p:sp>
        <p:nvSpPr>
          <p:cNvPr id="3" name="Content Placeholder 2"/>
          <p:cNvSpPr>
            <a:spLocks noGrp="1"/>
          </p:cNvSpPr>
          <p:nvPr>
            <p:ph idx="1"/>
          </p:nvPr>
        </p:nvSpPr>
        <p:spPr>
          <a:xfrm>
            <a:off x="457200" y="1600200"/>
            <a:ext cx="8229600" cy="3962400"/>
          </a:xfrm>
        </p:spPr>
        <p:txBody>
          <a:bodyPr>
            <a:normAutofit/>
          </a:bodyPr>
          <a:lstStyle/>
          <a:p>
            <a:pPr marL="0" indent="0" algn="just">
              <a:buNone/>
            </a:pPr>
            <a:r>
              <a:rPr lang="en-US" dirty="0"/>
              <a:t>RoboDK is software for Simulation and Offline Programming. Offline Programming means that robot programs can be created, simulated and generated offline for a specific robot arm and robot controller. RoboDK can help you with manufacturing operations involving industrial robots.</a:t>
            </a:r>
          </a:p>
          <a:p>
            <a:pPr marL="0" indent="0" algn="just">
              <a:buNone/>
            </a:pPr>
            <a:endParaRPr lang="en-US" dirty="0"/>
          </a:p>
          <a:p>
            <a:pPr marL="0" indent="0" algn="just">
              <a:buNone/>
            </a:pPr>
            <a:r>
              <a:rPr lang="en-US" dirty="0"/>
              <a:t>Download and install RoboDK from the website: https://robodk.com/download</a:t>
            </a:r>
          </a:p>
        </p:txBody>
      </p:sp>
    </p:spTree>
    <p:extLst>
      <p:ext uri="{BB962C8B-B14F-4D97-AF65-F5344CB8AC3E}">
        <p14:creationId xmlns:p14="http://schemas.microsoft.com/office/powerpoint/2010/main" val="1415559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0ED2B-CBE5-4B99-8051-D4ED62DFC9D1}"/>
              </a:ext>
            </a:extLst>
          </p:cNvPr>
          <p:cNvSpPr>
            <a:spLocks noGrp="1"/>
          </p:cNvSpPr>
          <p:nvPr>
            <p:ph type="title"/>
          </p:nvPr>
        </p:nvSpPr>
        <p:spPr/>
        <p:txBody>
          <a:bodyPr/>
          <a:lstStyle/>
          <a:p>
            <a:r>
              <a:rPr lang="en-US" dirty="0"/>
              <a:t>GUI</a:t>
            </a:r>
          </a:p>
        </p:txBody>
      </p:sp>
      <p:pic>
        <p:nvPicPr>
          <p:cNvPr id="4" name="Content Placeholder 3"/>
          <p:cNvPicPr>
            <a:picLocks noGrp="1" noChangeAspect="1"/>
          </p:cNvPicPr>
          <p:nvPr>
            <p:ph idx="1"/>
          </p:nvPr>
        </p:nvPicPr>
        <p:blipFill>
          <a:blip r:embed="rId2"/>
          <a:stretch>
            <a:fillRect/>
          </a:stretch>
        </p:blipFill>
        <p:spPr>
          <a:xfrm>
            <a:off x="1893757" y="1497724"/>
            <a:ext cx="5356485" cy="4876800"/>
          </a:xfrm>
          <a:prstGeom prst="rect">
            <a:avLst/>
          </a:prstGeom>
        </p:spPr>
      </p:pic>
    </p:spTree>
    <p:extLst>
      <p:ext uri="{BB962C8B-B14F-4D97-AF65-F5344CB8AC3E}">
        <p14:creationId xmlns:p14="http://schemas.microsoft.com/office/powerpoint/2010/main" val="4046219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Navigation on 3D World</a:t>
            </a:r>
          </a:p>
        </p:txBody>
      </p:sp>
      <p:pic>
        <p:nvPicPr>
          <p:cNvPr id="5" name="Content Placeholder 4"/>
          <p:cNvPicPr>
            <a:picLocks noGrp="1" noChangeAspect="1"/>
          </p:cNvPicPr>
          <p:nvPr>
            <p:ph idx="1"/>
          </p:nvPr>
        </p:nvPicPr>
        <p:blipFill>
          <a:blip r:embed="rId2"/>
          <a:stretch>
            <a:fillRect/>
          </a:stretch>
        </p:blipFill>
        <p:spPr>
          <a:xfrm>
            <a:off x="457200" y="2352652"/>
            <a:ext cx="8229600" cy="3371896"/>
          </a:xfrm>
          <a:prstGeom prst="rect">
            <a:avLst/>
          </a:prstGeom>
        </p:spPr>
      </p:pic>
    </p:spTree>
    <p:extLst>
      <p:ext uri="{BB962C8B-B14F-4D97-AF65-F5344CB8AC3E}">
        <p14:creationId xmlns:p14="http://schemas.microsoft.com/office/powerpoint/2010/main" val="3671930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Default Commands</a:t>
            </a:r>
          </a:p>
        </p:txBody>
      </p:sp>
      <p:pic>
        <p:nvPicPr>
          <p:cNvPr id="4" name="Content Placeholder 3"/>
          <p:cNvPicPr>
            <a:picLocks noGrp="1" noChangeAspect="1"/>
          </p:cNvPicPr>
          <p:nvPr>
            <p:ph idx="1"/>
          </p:nvPr>
        </p:nvPicPr>
        <p:blipFill>
          <a:blip r:embed="rId2"/>
          <a:stretch>
            <a:fillRect/>
          </a:stretch>
        </p:blipFill>
        <p:spPr>
          <a:xfrm>
            <a:off x="1583485" y="1371600"/>
            <a:ext cx="5977029" cy="4876800"/>
          </a:xfrm>
          <a:prstGeom prst="rect">
            <a:avLst/>
          </a:prstGeom>
        </p:spPr>
      </p:pic>
    </p:spTree>
    <p:extLst>
      <p:ext uri="{BB962C8B-B14F-4D97-AF65-F5344CB8AC3E}">
        <p14:creationId xmlns:p14="http://schemas.microsoft.com/office/powerpoint/2010/main" val="4533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81000" y="1143000"/>
            <a:ext cx="8229600" cy="4767163"/>
          </a:xfrm>
          <a:prstGeom prst="rect">
            <a:avLst/>
          </a:prstGeom>
        </p:spPr>
      </p:pic>
    </p:spTree>
    <p:extLst>
      <p:ext uri="{BB962C8B-B14F-4D97-AF65-F5344CB8AC3E}">
        <p14:creationId xmlns:p14="http://schemas.microsoft.com/office/powerpoint/2010/main" val="2178465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AAA1F-CE19-4CA7-BEE4-17CC6E3C1C5E}"/>
              </a:ext>
            </a:extLst>
          </p:cNvPr>
          <p:cNvSpPr>
            <a:spLocks noGrp="1"/>
          </p:cNvSpPr>
          <p:nvPr>
            <p:ph type="title"/>
          </p:nvPr>
        </p:nvSpPr>
        <p:spPr/>
        <p:txBody>
          <a:bodyPr/>
          <a:lstStyle/>
          <a:p>
            <a:r>
              <a:rPr lang="en-US" dirty="0"/>
              <a:t>Project</a:t>
            </a:r>
          </a:p>
        </p:txBody>
      </p:sp>
      <p:sp>
        <p:nvSpPr>
          <p:cNvPr id="3" name="Content Placeholder 2">
            <a:extLst>
              <a:ext uri="{FF2B5EF4-FFF2-40B4-BE49-F238E27FC236}">
                <a16:creationId xmlns:a16="http://schemas.microsoft.com/office/drawing/2014/main" id="{633E4EAD-CD68-44E0-97E7-93DD97F614C1}"/>
              </a:ext>
            </a:extLst>
          </p:cNvPr>
          <p:cNvSpPr>
            <a:spLocks noGrp="1"/>
          </p:cNvSpPr>
          <p:nvPr>
            <p:ph idx="1"/>
          </p:nvPr>
        </p:nvSpPr>
        <p:spPr/>
        <p:txBody>
          <a:bodyPr/>
          <a:lstStyle/>
          <a:p>
            <a:r>
              <a:rPr lang="en-US" dirty="0"/>
              <a:t>File		New Station</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dirty="0"/>
              <a:t>Name the project</a:t>
            </a:r>
          </a:p>
        </p:txBody>
      </p:sp>
      <p:cxnSp>
        <p:nvCxnSpPr>
          <p:cNvPr id="5" name="Straight Arrow Connector 4">
            <a:extLst>
              <a:ext uri="{FF2B5EF4-FFF2-40B4-BE49-F238E27FC236}">
                <a16:creationId xmlns:a16="http://schemas.microsoft.com/office/drawing/2014/main" id="{8B2F03D6-B466-4EF1-A433-4BF50E9D4A96}"/>
              </a:ext>
            </a:extLst>
          </p:cNvPr>
          <p:cNvCxnSpPr>
            <a:cxnSpLocks/>
          </p:cNvCxnSpPr>
          <p:nvPr/>
        </p:nvCxnSpPr>
        <p:spPr>
          <a:xfrm>
            <a:off x="1524000" y="1828800"/>
            <a:ext cx="533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2"/>
          <a:stretch>
            <a:fillRect/>
          </a:stretch>
        </p:blipFill>
        <p:spPr>
          <a:xfrm>
            <a:off x="609600" y="2133600"/>
            <a:ext cx="3086100" cy="3105150"/>
          </a:xfrm>
          <a:prstGeom prst="rect">
            <a:avLst/>
          </a:prstGeom>
        </p:spPr>
      </p:pic>
      <p:pic>
        <p:nvPicPr>
          <p:cNvPr id="6" name="Picture 5"/>
          <p:cNvPicPr>
            <a:picLocks noChangeAspect="1"/>
          </p:cNvPicPr>
          <p:nvPr/>
        </p:nvPicPr>
        <p:blipFill>
          <a:blip r:embed="rId3"/>
          <a:stretch>
            <a:fillRect/>
          </a:stretch>
        </p:blipFill>
        <p:spPr>
          <a:xfrm>
            <a:off x="4114800" y="2397672"/>
            <a:ext cx="3438525" cy="2838450"/>
          </a:xfrm>
          <a:prstGeom prst="rect">
            <a:avLst/>
          </a:prstGeom>
        </p:spPr>
      </p:pic>
    </p:spTree>
    <p:extLst>
      <p:ext uri="{BB962C8B-B14F-4D97-AF65-F5344CB8AC3E}">
        <p14:creationId xmlns:p14="http://schemas.microsoft.com/office/powerpoint/2010/main" val="1962744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D13A4-D15B-4CB5-9EDF-F60AB69E77E5}"/>
              </a:ext>
            </a:extLst>
          </p:cNvPr>
          <p:cNvSpPr>
            <a:spLocks noGrp="1"/>
          </p:cNvSpPr>
          <p:nvPr>
            <p:ph type="title"/>
          </p:nvPr>
        </p:nvSpPr>
        <p:spPr/>
        <p:txBody>
          <a:bodyPr/>
          <a:lstStyle/>
          <a:p>
            <a:r>
              <a:rPr lang="en-US" dirty="0"/>
              <a:t>Select Robot</a:t>
            </a:r>
          </a:p>
        </p:txBody>
      </p:sp>
      <p:sp>
        <p:nvSpPr>
          <p:cNvPr id="3" name="Content Placeholder 2">
            <a:extLst>
              <a:ext uri="{FF2B5EF4-FFF2-40B4-BE49-F238E27FC236}">
                <a16:creationId xmlns:a16="http://schemas.microsoft.com/office/drawing/2014/main" id="{28BA088C-20DE-4EC5-B6C5-70F961A35459}"/>
              </a:ext>
            </a:extLst>
          </p:cNvPr>
          <p:cNvSpPr>
            <a:spLocks noGrp="1"/>
          </p:cNvSpPr>
          <p:nvPr>
            <p:ph idx="1"/>
          </p:nvPr>
        </p:nvSpPr>
        <p:spPr>
          <a:xfrm>
            <a:off x="457200" y="1371600"/>
            <a:ext cx="8229600" cy="5105400"/>
          </a:xfrm>
        </p:spPr>
        <p:txBody>
          <a:bodyPr/>
          <a:lstStyle/>
          <a:p>
            <a:pPr marL="0" indent="0">
              <a:buNone/>
            </a:pPr>
            <a:r>
              <a:rPr lang="en-US" dirty="0"/>
              <a:t>File </a:t>
            </a:r>
            <a:r>
              <a:rPr lang="en-US" sz="2000" dirty="0"/>
              <a:t>		Open Online Library		Select &amp; Download</a:t>
            </a:r>
          </a:p>
          <a:p>
            <a:pPr marL="0" indent="0">
              <a:buNone/>
            </a:pPr>
            <a:r>
              <a:rPr lang="en-US" dirty="0"/>
              <a:t>		</a:t>
            </a:r>
          </a:p>
          <a:p>
            <a:endParaRPr lang="en-US" dirty="0"/>
          </a:p>
        </p:txBody>
      </p:sp>
      <p:cxnSp>
        <p:nvCxnSpPr>
          <p:cNvPr id="4" name="Straight Arrow Connector 3">
            <a:extLst>
              <a:ext uri="{FF2B5EF4-FFF2-40B4-BE49-F238E27FC236}">
                <a16:creationId xmlns:a16="http://schemas.microsoft.com/office/drawing/2014/main" id="{D7F6AEEB-F09C-4E67-A5A4-9C7E64893417}"/>
              </a:ext>
            </a:extLst>
          </p:cNvPr>
          <p:cNvCxnSpPr>
            <a:cxnSpLocks/>
          </p:cNvCxnSpPr>
          <p:nvPr/>
        </p:nvCxnSpPr>
        <p:spPr>
          <a:xfrm>
            <a:off x="1295400" y="1676400"/>
            <a:ext cx="609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2"/>
          <a:stretch>
            <a:fillRect/>
          </a:stretch>
        </p:blipFill>
        <p:spPr>
          <a:xfrm>
            <a:off x="309455" y="4294176"/>
            <a:ext cx="8525089" cy="2158740"/>
          </a:xfrm>
          <a:prstGeom prst="rect">
            <a:avLst/>
          </a:prstGeom>
        </p:spPr>
      </p:pic>
      <p:cxnSp>
        <p:nvCxnSpPr>
          <p:cNvPr id="8" name="Straight Arrow Connector 7">
            <a:extLst>
              <a:ext uri="{FF2B5EF4-FFF2-40B4-BE49-F238E27FC236}">
                <a16:creationId xmlns:a16="http://schemas.microsoft.com/office/drawing/2014/main" id="{D7F6AEEB-F09C-4E67-A5A4-9C7E64893417}"/>
              </a:ext>
            </a:extLst>
          </p:cNvPr>
          <p:cNvCxnSpPr>
            <a:cxnSpLocks/>
          </p:cNvCxnSpPr>
          <p:nvPr/>
        </p:nvCxnSpPr>
        <p:spPr>
          <a:xfrm>
            <a:off x="4953000" y="1660634"/>
            <a:ext cx="609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3"/>
          <a:stretch>
            <a:fillRect/>
          </a:stretch>
        </p:blipFill>
        <p:spPr>
          <a:xfrm>
            <a:off x="1676400" y="1881972"/>
            <a:ext cx="4783276" cy="2275569"/>
          </a:xfrm>
          <a:prstGeom prst="rect">
            <a:avLst/>
          </a:prstGeom>
        </p:spPr>
      </p:pic>
    </p:spTree>
    <p:extLst>
      <p:ext uri="{BB962C8B-B14F-4D97-AF65-F5344CB8AC3E}">
        <p14:creationId xmlns:p14="http://schemas.microsoft.com/office/powerpoint/2010/main" val="702607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ECD94-0DA3-46B9-BB9B-B92AFE266725}"/>
              </a:ext>
            </a:extLst>
          </p:cNvPr>
          <p:cNvSpPr>
            <a:spLocks noGrp="1"/>
          </p:cNvSpPr>
          <p:nvPr>
            <p:ph type="title"/>
          </p:nvPr>
        </p:nvSpPr>
        <p:spPr/>
        <p:txBody>
          <a:bodyPr/>
          <a:lstStyle/>
          <a:p>
            <a:r>
              <a:rPr lang="en-US" dirty="0"/>
              <a:t>Reference Frame</a:t>
            </a:r>
          </a:p>
        </p:txBody>
      </p:sp>
      <p:sp>
        <p:nvSpPr>
          <p:cNvPr id="3" name="Content Placeholder 2">
            <a:extLst>
              <a:ext uri="{FF2B5EF4-FFF2-40B4-BE49-F238E27FC236}">
                <a16:creationId xmlns:a16="http://schemas.microsoft.com/office/drawing/2014/main" id="{24AD1CDA-CBBD-4D1B-8101-6A3269884619}"/>
              </a:ext>
            </a:extLst>
          </p:cNvPr>
          <p:cNvSpPr>
            <a:spLocks noGrp="1"/>
          </p:cNvSpPr>
          <p:nvPr>
            <p:ph idx="1"/>
          </p:nvPr>
        </p:nvSpPr>
        <p:spPr>
          <a:xfrm>
            <a:off x="457200" y="1295400"/>
            <a:ext cx="8229600" cy="1676400"/>
          </a:xfrm>
        </p:spPr>
        <p:txBody>
          <a:bodyPr>
            <a:normAutofit/>
          </a:bodyPr>
          <a:lstStyle/>
          <a:p>
            <a:pPr marL="0" indent="0" algn="just">
              <a:buNone/>
            </a:pPr>
            <a:r>
              <a:rPr lang="en-US" sz="2000" dirty="0"/>
              <a:t>A Reference Frame defines the location of an item with respect to another item with a given position and orientation. An item can be an object, a robot or another reference frame. All Offline Programming applications require defining a reference frame to locate the object with respect to a robot to update the simulation accordingly.</a:t>
            </a:r>
          </a:p>
        </p:txBody>
      </p:sp>
      <p:pic>
        <p:nvPicPr>
          <p:cNvPr id="5" name="Picture 4"/>
          <p:cNvPicPr>
            <a:picLocks noChangeAspect="1"/>
          </p:cNvPicPr>
          <p:nvPr/>
        </p:nvPicPr>
        <p:blipFill>
          <a:blip r:embed="rId2"/>
          <a:stretch>
            <a:fillRect/>
          </a:stretch>
        </p:blipFill>
        <p:spPr>
          <a:xfrm>
            <a:off x="1743075" y="2971800"/>
            <a:ext cx="5657850" cy="3253997"/>
          </a:xfrm>
          <a:prstGeom prst="rect">
            <a:avLst/>
          </a:prstGeom>
        </p:spPr>
      </p:pic>
    </p:spTree>
    <p:extLst>
      <p:ext uri="{BB962C8B-B14F-4D97-AF65-F5344CB8AC3E}">
        <p14:creationId xmlns:p14="http://schemas.microsoft.com/office/powerpoint/2010/main" val="33986374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DX Dubai">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9FDE74B46417E4FA233AF4DF26D44A2" ma:contentTypeVersion="8" ma:contentTypeDescription="Create a new document." ma:contentTypeScope="" ma:versionID="6b77353d6cd9bab904b02a177ecc8a75">
  <xsd:schema xmlns:xsd="http://www.w3.org/2001/XMLSchema" xmlns:xs="http://www.w3.org/2001/XMLSchema" xmlns:p="http://schemas.microsoft.com/office/2006/metadata/properties" xmlns:ns2="0d32e403-eebc-42fd-add1-c31952a96264" targetNamespace="http://schemas.microsoft.com/office/2006/metadata/properties" ma:root="true" ma:fieldsID="4b90bf336f2a3504680984460ce07dff" ns2:_="">
    <xsd:import namespace="0d32e403-eebc-42fd-add1-c31952a96264"/>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d32e403-eebc-42fd-add1-c31952a9626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3C1B7EB-A626-4162-AAA1-FA80642B53F1}"/>
</file>

<file path=customXml/itemProps2.xml><?xml version="1.0" encoding="utf-8"?>
<ds:datastoreItem xmlns:ds="http://schemas.openxmlformats.org/officeDocument/2006/customXml" ds:itemID="{5A8B53B9-99CF-4353-899C-70FB2F6F835F}"/>
</file>

<file path=customXml/itemProps3.xml><?xml version="1.0" encoding="utf-8"?>
<ds:datastoreItem xmlns:ds="http://schemas.openxmlformats.org/officeDocument/2006/customXml" ds:itemID="{90EDA636-3FCE-4844-A9ED-A6DECC54B628}"/>
</file>

<file path=docProps/app.xml><?xml version="1.0" encoding="utf-8"?>
<Properties xmlns="http://schemas.openxmlformats.org/officeDocument/2006/extended-properties" xmlns:vt="http://schemas.openxmlformats.org/officeDocument/2006/docPropsVTypes">
  <Template>MDX Dubai.thmx</Template>
  <TotalTime>6341</TotalTime>
  <Words>321</Words>
  <Application>Microsoft Office PowerPoint</Application>
  <PresentationFormat>On-screen Show (4:3)</PresentationFormat>
  <Paragraphs>48</Paragraphs>
  <Slides>14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MDX Dubai</vt:lpstr>
      <vt:lpstr>ROBODK</vt:lpstr>
      <vt:lpstr>RoboDK</vt:lpstr>
      <vt:lpstr>GUI</vt:lpstr>
      <vt:lpstr>Navigation on 3D World</vt:lpstr>
      <vt:lpstr>Default Commands</vt:lpstr>
      <vt:lpstr>PowerPoint Presentation</vt:lpstr>
      <vt:lpstr>Project</vt:lpstr>
      <vt:lpstr>Select Robot</vt:lpstr>
      <vt:lpstr>Reference Frame</vt:lpstr>
      <vt:lpstr>Import 3D objects</vt:lpstr>
      <vt:lpstr>Creating Tool</vt:lpstr>
      <vt:lpstr>Create Targets</vt:lpstr>
      <vt:lpstr>Simulator</vt:lpstr>
      <vt:lpstr>Program Sample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ITX1000</dc:title>
  <dc:subject/>
  <dc:creator>Carl</dc:creator>
  <cp:keywords/>
  <dc:description/>
  <cp:lastModifiedBy>bittu scaria</cp:lastModifiedBy>
  <cp:revision>252</cp:revision>
  <dcterms:created xsi:type="dcterms:W3CDTF">2006-08-16T00:00:00Z</dcterms:created>
  <dcterms:modified xsi:type="dcterms:W3CDTF">2023-10-03T16:19:39Z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0x01010029FDE74B46417E4FA233AF4DF26D44A2</vt:lpwstr>
  </property>
  <property fmtid="{D5CDD505-2E9C-101B-9397-08002B2CF9AE}" pid="3" name="Order">
    <vt:r8>6100</vt:r8>
  </property>
  <property fmtid="{D5CDD505-2E9C-101B-9397-08002B2CF9AE}" pid="4" name="xd_Signature">
    <vt:bool>false</vt:bool>
  </property>
  <property fmtid="{D5CDD505-2E9C-101B-9397-08002B2CF9AE}" pid="5" name="xd_ProgID">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y fmtid="{D5CDD505-2E9C-101B-9397-08002B2CF9AE}" pid="9" name="TemplateUrl">
    <vt:lpwstr/>
  </property>
  <property fmtid="{D5CDD505-2E9C-101B-9397-08002B2CF9AE}" pid="10" name="_ExtendedDescription">
    <vt:lpwstr/>
  </property>
  <property fmtid="{D5CDD505-2E9C-101B-9397-08002B2CF9AE}" pid="11" name="TriggerFlowInfo">
    <vt:lpwstr/>
  </property>
</Properties>
</file>