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38992"/>
          </a:xfrm>
          <a:prstGeom prst="rect"/>
          <a:noFill/>
        </p:spPr>
        <p:txBody>
          <a:bodyPr rtlCol="0" wrap="square">
            <a:spAutoFit/>
          </a:bodyPr>
          <a:p>
            <a:r>
              <a:rPr dirty="0" sz="2400" lang="en-US"/>
              <a:t>STUDENT </a:t>
            </a:r>
            <a:r>
              <a:rPr dirty="0" sz="2400" lang="en-US" smtClean="0"/>
              <a:t>NAME :   </a:t>
            </a:r>
            <a:r>
              <a:rPr dirty="0" sz="2400" lang="en-US" smtClean="0"/>
              <a:t>M</a:t>
            </a:r>
            <a:r>
              <a:rPr dirty="0" sz="2400" lang="en-US" smtClean="0"/>
              <a:t>O</a:t>
            </a:r>
            <a:r>
              <a:rPr dirty="0" sz="2400" lang="en-US" smtClean="0"/>
              <a:t>N</a:t>
            </a:r>
            <a:r>
              <a:rPr dirty="0" sz="2400" lang="en-US" smtClean="0"/>
              <a:t>I</a:t>
            </a:r>
            <a:r>
              <a:rPr dirty="0" sz="2400" lang="en-US" smtClean="0"/>
              <a:t>SHA </a:t>
            </a:r>
            <a:r>
              <a:rPr dirty="0" sz="2400" lang="en-US" smtClean="0"/>
              <a:t>J</a:t>
            </a:r>
            <a:endParaRPr dirty="0" sz="2400" lang="en-US"/>
          </a:p>
          <a:p>
            <a:r>
              <a:rPr dirty="0" sz="2400" lang="en-US"/>
              <a:t>REGISTER NO</a:t>
            </a:r>
            <a:r>
              <a:rPr dirty="0" sz="2400" lang="en-US" smtClean="0"/>
              <a:t>:          3122060</a:t>
            </a:r>
            <a:r>
              <a:rPr dirty="0" sz="2400" lang="en-US" smtClean="0"/>
              <a:t>2</a:t>
            </a:r>
            <a:r>
              <a:rPr dirty="0" sz="2400" lang="en-US" smtClean="0"/>
              <a:t>1</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86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736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64840"/>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69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630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2047240"/>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373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308324"/>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1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77328"/>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2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606040"/>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36600"/>
          </a:xfrm>
        </p:spPr>
        <p:txBody>
          <a:bodyPr/>
          <a:p>
            <a:r>
              <a:rPr dirty="0" lang="en-IN"/>
              <a:t>Dataset Description</a:t>
            </a:r>
          </a:p>
        </p:txBody>
      </p:sp>
      <p:sp>
        <p:nvSpPr>
          <p:cNvPr id="1048670" name="Rectangle 1"/>
          <p:cNvSpPr/>
          <p:nvPr/>
        </p:nvSpPr>
        <p:spPr>
          <a:xfrm>
            <a:off x="755332" y="1676400"/>
            <a:ext cx="8388668" cy="1767839"/>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6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50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64840"/>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2024-08-31T07:16:21Z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50a067c7d4774e088046d6a4c6827a3a</vt:lpwstr>
  </property>
</Properties>
</file>