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8C7519-76E6-4772-9555-8276747BBF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Tabelau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1F009A-4727-45E9-BBE7-89AD878D88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10/20/2021 8:33:24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Probability" id="2" name="slide2">
            <a:extLst>
              <a:ext uri="{FF2B5EF4-FFF2-40B4-BE49-F238E27FC236}">
                <a16:creationId xmlns:a16="http://schemas.microsoft.com/office/drawing/2014/main" id="{DB695189-DFE0-4019-A432-5D8CB200D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2021-10-20T15:03:25Z</dcterms:created>
  <dcterms:modified xsi:type="dcterms:W3CDTF">2021-10-20T15:03:25Z</dcterms:modified>
</cp:coreProperties>
</file>