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A6AF-6A97-D5FD-8758-679AFDC1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2F994-33A1-A9A5-B6B5-EC1D09E2A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0817B-C16C-06FB-8674-47335626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119E-EEF4-B376-4883-7BF0030B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FD84-0627-23DC-0733-17BC5376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3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55AD-E975-AC6D-C4AA-291002B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8647D-5AFA-23B8-EB47-FCE5771EC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2CB2-260E-F4B0-5427-985F8DD1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5FB1-BA5F-E4A4-3B6F-EA2A9D80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8BA7-31B3-73BB-C6F8-68332F21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AB83E-41B5-E28D-9EC2-0BF4FBA41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05021-C5EF-68D2-D7D7-0B8B0535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1EA8-BEE0-47D3-94AD-808148C1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88C7-E6E5-7CEE-7570-45B57691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3C7D-7983-6B91-5FC7-BE82B6C8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6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733A-F40F-FAAD-2998-33AA5EA3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A991-FB21-8835-F88D-A029C35F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CDE7-2DA7-B65E-5050-D6C96158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4C14-A9BC-3375-83BA-8465988F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3BC2-9909-CB59-D464-C10D6CA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D2E-B723-0279-9F99-FB65694A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9FE3-6011-AA81-FCAE-57D900AE0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7559-79B1-AE50-D9D7-64164C15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0A5B-2A20-812A-19DA-05FCD528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651-01CA-BBC8-33E4-92F2CF5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EAAE-05E4-BDA0-AC67-C277A965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EB36-374B-08B0-2186-E58AA2174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F5071-2303-ED2C-0FF0-D20A7738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C873-D761-FBDD-B92C-E1D7EE14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B2A9-DED6-897E-5041-2C58D620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A4F9-EF94-3664-EABC-9791BE57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3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382D-39FC-169A-A9F8-71F69D29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E8DBF-CE0B-A0BB-D620-6D882E07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4117-F6EB-8B54-BDC8-E4EE7AA3B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9E35A-6BEC-76B4-CF55-89FBE7E0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50D84-95F3-9508-43C2-8CE27E7AF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0F22C-CB45-40F9-0CA1-AF6A1270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5BA02-95A7-D2A5-2DAA-910D2310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982B5-FB71-B090-E61D-E56364BF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0A8E-D14E-0ECC-38B0-35A4ED71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1824F-B9C4-195B-E860-DFA0BEF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F90AA-AE3E-E5A3-988C-9C87DF09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0E8A8-19A1-579F-C195-960E9E2C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FEDE-D33A-153E-3CBB-DEE41437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945CA-A55A-AA3A-0725-B65B09A8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332B8-E05A-9E9C-EB53-3F6AF450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A6CC-82B7-3354-A44D-79C5E6F3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77B6-BE76-ED0A-641D-C88D8808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21928-BEB3-5C0E-07C3-2965AA534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B77AA-D559-F3CE-B05E-A42F5182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BFB10-56EA-502B-3527-30EC24FA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8FB8-63BF-0688-E82B-387FAF4A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DDB7-B4BF-2E31-2FC9-C9E51BA1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AAECE-914F-2342-665B-47E432680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48A68-9528-B623-9E9F-C9463B81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A0A12-8685-72C1-1AD4-181CE1DD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6BE3F-B8C8-AE30-F731-851B333C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4C106-5A86-EC26-CF06-9FE119A4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96E13-D214-C0E3-00A7-46D4A891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95941-F7CC-4947-E6F5-F1ED5F07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A2CCD-3986-C6E7-012F-8DBA1875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702B7-78DC-46AA-98FE-7F925035DBE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60A6-59BD-2E02-B323-188189D88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16A5F-6D0B-3780-F180-57DB48137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75406-EFB9-4C58-B4B8-BAB3867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B373-25B9-0180-5B1C-0444220D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138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Using All Punctuation 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9625B-7867-2EFD-3325-2430B0B1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699" y="4597461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Jayashree S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68888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402-612E-92C2-96FD-94280B6D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A937-F694-D987-8760-7BED05A3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"Wait—are you serious? Wow! She said, 'I can't believe it; you really did it...'; then, she smiled (incredibly), and added: 'It's like a dream come true!' Later, as they walked home, they couldn't stop talking about it—what a day!"</a:t>
            </a:r>
          </a:p>
        </p:txBody>
      </p:sp>
    </p:spTree>
    <p:extLst>
      <p:ext uri="{BB962C8B-B14F-4D97-AF65-F5344CB8AC3E}">
        <p14:creationId xmlns:p14="http://schemas.microsoft.com/office/powerpoint/2010/main" val="129189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Sentence Using All Punctuation Marks</vt:lpstr>
      <vt:lpstr>Sentence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Using All Punctuation</dc:title>
  <dc:creator>Jayashree Shanmugam</dc:creator>
  <cp:lastModifiedBy>Jayashree Shanmugam</cp:lastModifiedBy>
  <cp:revision>3</cp:revision>
  <dcterms:created xsi:type="dcterms:W3CDTF">2024-06-02T02:04:35Z</dcterms:created>
  <dcterms:modified xsi:type="dcterms:W3CDTF">2024-06-02T02:08:48Z</dcterms:modified>
</cp:coreProperties>
</file>