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32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6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7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665852" y="4762721"/>
            <a:ext cx="801181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Jayashree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M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CARE College of Engineering-AIDS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60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1048610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449F2-07AA-4625-A031-01516A646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62bd5b-4ed9-4da3-b376-05204580ba3f"/>
    <ds:schemaRef ds:uri="c0fa2617-96bd-425d-8578-e93563fe3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161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华文中宋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sysway</cp:lastModifiedBy>
  <cp:revision>4</cp:revision>
  <dcterms:created xsi:type="dcterms:W3CDTF">2021-05-26T05:50:10Z</dcterms:created>
  <dcterms:modified xsi:type="dcterms:W3CDTF">2024-04-04T14:16:47Z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ee7f88050f6748059f42bc26115d6a96</vt:lpwstr>
  </property>
</Properties>
</file>