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hN27n2mep33pbpq3G5DBsVE6de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404812" y="-10"/>
            <a:ext cx="9982200" cy="14886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1"/>
          <p:cNvSpPr txBox="1"/>
          <p:nvPr/>
        </p:nvSpPr>
        <p:spPr>
          <a:xfrm>
            <a:off x="1599792" y="2920413"/>
            <a:ext cx="86106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JAISHREE J</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Calibri"/>
                <a:ea typeface="Calibri"/>
                <a:cs typeface="Calibri"/>
                <a:sym typeface="Calibri"/>
              </a:rPr>
              <a:t>REGISTER NO: 12220444</a:t>
            </a:r>
            <a:r>
              <a:rPr lang="en-US" sz="2400">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Calibri"/>
                <a:ea typeface="Calibri"/>
                <a:cs typeface="Calibri"/>
                <a:sym typeface="Calibri"/>
              </a:rPr>
              <a:t>Naan Mudhalvan ID: </a:t>
            </a:r>
            <a:r>
              <a:rPr lang="en-US" sz="2400">
                <a:solidFill>
                  <a:schemeClr val="dk1"/>
                </a:solidFill>
                <a:latin typeface="Calibri"/>
                <a:ea typeface="Calibri"/>
                <a:cs typeface="Calibri"/>
                <a:sym typeface="Calibri"/>
              </a:rPr>
              <a:t>B70AACFF1365CD5BA394043B2D3DFAD0</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Calibri"/>
                <a:ea typeface="Calibri"/>
                <a:cs typeface="Calibri"/>
                <a:sym typeface="Calibri"/>
              </a:rPr>
              <a:t>DEPARTMENT: B.Com (Corporate Secretaryship)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Calibri"/>
                <a:ea typeface="Calibri"/>
                <a:cs typeface="Calibri"/>
                <a:sym typeface="Calibri"/>
              </a:rPr>
              <a:t>COLLEGE: Avichi College of Arts and Science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1" name="Google Shape;191;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3" name="Google Shape;193;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4" name="Google Shape;194;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0"/>
          <p:cNvSpPr txBox="1"/>
          <p:nvPr/>
        </p:nvSpPr>
        <p:spPr>
          <a:xfrm>
            <a:off x="739775" y="1874399"/>
            <a:ext cx="6971100" cy="441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In our Excel modeling approach, we utilize advanced functions and data visualization tools to build robust models that analyze sales data. By creating dynamic dashboards, pivot tables, and trend charts, we model various scenarios and forecast future performance. This enables us to identify key drivers of sales, assess the impact of different strategies, and provide actionable recommendations. Our Excel models offer a clear, data-driven foundation for making strategic business decisions and optimizing operations.</a:t>
            </a:r>
            <a:endParaRPr b="0" i="0" sz="25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3" name="Google Shape;203;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1"/>
          <p:cNvSpPr txBox="1"/>
          <p:nvPr>
            <p:ph type="title"/>
          </p:nvPr>
        </p:nvSpPr>
        <p:spPr>
          <a:xfrm>
            <a:off x="755322" y="385448"/>
            <a:ext cx="3641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5" name="Google Shape;205;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6" name="Google Shape;206;p11"/>
          <p:cNvSpPr txBox="1"/>
          <p:nvPr/>
        </p:nvSpPr>
        <p:spPr>
          <a:xfrm>
            <a:off x="755325" y="1828650"/>
            <a:ext cx="72186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results from our Excel analysis reveal actionable insights into sales trends, customer behaviors, and seasonal patterns. By leveraging pivot tables, charts, and trend analysis, we identified key drivers of revenue and assessed the effectiveness of marketing strategies. The findings include detailed recommendations for optimizing sales approaches and targeting specific customer segments. This data-driven approach has enabled us to enhance decision-making, improve strategic planning, and drive measurable business growth.</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755407" y="570171"/>
            <a:ext cx="10681200" cy="740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12" name="Google Shape;212;p12"/>
          <p:cNvSpPr txBox="1"/>
          <p:nvPr/>
        </p:nvSpPr>
        <p:spPr>
          <a:xfrm>
            <a:off x="1403926" y="1893875"/>
            <a:ext cx="81009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In conclusion, our Excel analysis has provided valuable insights into sales performance, customer behavior, and marketing effectiveness. By employing advanced data modeling and visualization techniques, we have identified key trends and actionable recommendations that will drive strategic improvements. The findings support more informed decision-making, optimized sales strategies, and targeted marketing efforts. Overall, our data-driven approach enhances business performance and positions the company for sustained growth and competitive advantage.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2"/>
          <p:cNvSpPr txBox="1"/>
          <p:nvPr/>
        </p:nvSpPr>
        <p:spPr>
          <a:xfrm>
            <a:off x="1217522" y="2711909"/>
            <a:ext cx="8593200" cy="14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9" name="Google Shape;129;p4"/>
          <p:cNvSpPr txBox="1"/>
          <p:nvPr/>
        </p:nvSpPr>
        <p:spPr>
          <a:xfrm>
            <a:off x="1410900" y="2125275"/>
            <a:ext cx="18000" cy="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4"/>
          <p:cNvSpPr txBox="1"/>
          <p:nvPr/>
        </p:nvSpPr>
        <p:spPr>
          <a:xfrm>
            <a:off x="676275" y="1955800"/>
            <a:ext cx="9136200" cy="380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Arial"/>
                <a:ea typeface="Arial"/>
                <a:cs typeface="Arial"/>
                <a:sym typeface="Arial"/>
              </a:rPr>
              <a:t>Our company has two years of sales data, including</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figures, categories, and demographics. We need to</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use Excel to analyze this data, identify trends, and</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understand customer behavior.</a:t>
            </a:r>
            <a:r>
              <a:rPr b="0" i="0" lang="en-US" sz="2600" u="none" cap="none" strike="noStrike">
                <a:solidFill>
                  <a:schemeClr val="dk1"/>
                </a:solidFill>
                <a:latin typeface="Arial"/>
                <a:ea typeface="Arial"/>
                <a:cs typeface="Arial"/>
                <a:sym typeface="Arial"/>
              </a:rPr>
              <a:t> The goal is to</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produce visualizations and insights that will inform</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strategies for increasing revenue and improving</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marketing efforts</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rgbClr val="000000"/>
              </a:solidFill>
              <a:latin typeface="Calibri"/>
              <a:ea typeface="Calibri"/>
              <a:cs typeface="Calibri"/>
              <a:sym typeface="Calibri"/>
            </a:endParaRPr>
          </a:p>
        </p:txBody>
      </p:sp>
      <p:sp>
        <p:nvSpPr>
          <p:cNvPr id="131" name="Google Shape;131;p4"/>
          <p:cNvSpPr/>
          <p:nvPr/>
        </p:nvSpPr>
        <p:spPr>
          <a:xfrm flipH="1">
            <a:off x="8257483" y="1420252"/>
            <a:ext cx="150876" cy="199977"/>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flipH="1" rot="-17905">
            <a:off x="7036178" y="785206"/>
            <a:ext cx="150878" cy="199977"/>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5"/>
          <p:cNvSpPr txBox="1"/>
          <p:nvPr>
            <p:ph type="title"/>
          </p:nvPr>
        </p:nvSpPr>
        <p:spPr>
          <a:xfrm>
            <a:off x="676275" y="472452"/>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4" name="Google Shape;144;p5"/>
          <p:cNvSpPr txBox="1"/>
          <p:nvPr/>
        </p:nvSpPr>
        <p:spPr>
          <a:xfrm>
            <a:off x="676273" y="1797538"/>
            <a:ext cx="7924800" cy="4251000"/>
          </a:xfrm>
          <a:prstGeom prst="rect">
            <a:avLst/>
          </a:prstGeom>
          <a:noFill/>
          <a:ln>
            <a:noFill/>
          </a:ln>
        </p:spPr>
        <p:txBody>
          <a:bodyPr anchorCtr="0" anchor="t" bIns="45700" lIns="91425" spcFirstLastPara="1" rIns="91425" wrap="square" tIns="45700">
            <a:spAutoFit/>
          </a:bodyPr>
          <a:lstStyle/>
          <a:p>
            <a:pPr indent="0" lvl="0" marL="914400" marR="0" rtl="0" algn="l">
              <a:lnSpc>
                <a:spcPct val="115000"/>
              </a:lnSpc>
              <a:spcBef>
                <a:spcPts val="1200"/>
              </a:spcBef>
              <a:spcAft>
                <a:spcPts val="1200"/>
              </a:spcAft>
              <a:buClr>
                <a:srgbClr val="000000"/>
              </a:buClr>
              <a:buSzPts val="2350"/>
              <a:buFont typeface="Arial"/>
              <a:buNone/>
            </a:pPr>
            <a:r>
              <a:rPr b="0" i="0" lang="en-US" sz="2350" u="none" cap="none" strike="noStrike">
                <a:solidFill>
                  <a:schemeClr val="dk1"/>
                </a:solidFill>
                <a:latin typeface="Times New Roman"/>
                <a:ea typeface="Times New Roman"/>
                <a:cs typeface="Times New Roman"/>
                <a:sym typeface="Times New Roman"/>
              </a:rPr>
              <a:t> In this project, we will use Excel to analyze two years of sales data, including figures, product categories, and customer demographics. The analysis will involve creating pivot tables, charts, and graphs to uncover trends, seasonal patterns, and correlations. Our goal is to generate actionable insights that will help optimize sales strategies and marketing efforts, ultimately leading to increased revenue and improved customer targeting. The final </a:t>
            </a:r>
            <a:r>
              <a:rPr b="0" i="0" lang="en-US" sz="2650" u="none" cap="none" strike="noStrike">
                <a:solidFill>
                  <a:schemeClr val="dk1"/>
                </a:solidFill>
                <a:latin typeface="Times New Roman"/>
                <a:ea typeface="Times New Roman"/>
                <a:cs typeface="Times New Roman"/>
                <a:sym typeface="Times New Roman"/>
              </a:rPr>
              <a:t>deliverable </a:t>
            </a:r>
            <a:r>
              <a:rPr b="0" i="0" lang="en-US" sz="2350" u="none" cap="none" strike="noStrike">
                <a:solidFill>
                  <a:schemeClr val="dk1"/>
                </a:solidFill>
                <a:latin typeface="Times New Roman"/>
                <a:ea typeface="Times New Roman"/>
                <a:cs typeface="Times New Roman"/>
                <a:sym typeface="Times New Roman"/>
              </a:rPr>
              <a:t>will be a comprehensive report with visualizations and recommendations.</a:t>
            </a:r>
            <a:endParaRPr b="0" i="0" sz="235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nvSpPr>
        <p:spPr>
          <a:xfrm>
            <a:off x="699450" y="1990225"/>
            <a:ext cx="96678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The end users of this data analysis project include the sales and marketing teams, who will use the insights to refine strategies and target marketing efforts more effectively. Additionally, senior management will rely on the analysis to make informed decisions about resource allocation and strategic planning. Finally, financial analysts may use the data to assess performance and forecast future trends. All these users aim to enhance overall business performance and profitability.</a:t>
            </a:r>
            <a:endParaRPr b="0" i="0" sz="3000" u="none" cap="none" strike="noStrike">
              <a:solidFill>
                <a:srgbClr val="000000"/>
              </a:solidFill>
              <a:latin typeface="Times New Roman"/>
              <a:ea typeface="Times New Roman"/>
              <a:cs typeface="Times New Roman"/>
              <a:sym typeface="Times New Roman"/>
            </a:endParaRPr>
          </a:p>
        </p:txBody>
      </p:sp>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4" name="Google Shape;15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2819400" y="2019300"/>
            <a:ext cx="6637200" cy="443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Times New Roman"/>
                <a:ea typeface="Times New Roman"/>
                <a:cs typeface="Times New Roman"/>
                <a:sym typeface="Times New Roman"/>
              </a:rPr>
              <a:t>Our solution involves using Excel to analyze two years of sales data through advanced functions, pivot tables, and visualizations. This approach will uncover actionable insights into sales trends, customer behaviors, and seasonal patterns. The value proposition lies in providing clear, data-driven recommendations that enable more effective sales strategies, targeted marketing efforts, and informed decision-making. Ultimately, this will help the company boost revenue, improve customer engagement, and enhance overall business performance.</a:t>
            </a:r>
            <a:endParaRPr b="0" i="0" sz="1800" u="none" cap="none" strike="noStrike">
              <a:solidFill>
                <a:srgbClr val="000000"/>
              </a:solidFill>
              <a:latin typeface="Times New Roman"/>
              <a:ea typeface="Times New Roman"/>
              <a:cs typeface="Times New Roman"/>
              <a:sym typeface="Times New Roman"/>
            </a:endParaRPr>
          </a:p>
        </p:txBody>
      </p:sp>
      <p:pic>
        <p:nvPicPr>
          <p:cNvPr id="161" name="Google Shape;161;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6" name="Google Shape;16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3" name="Google Shape;173;p8"/>
          <p:cNvSpPr txBox="1"/>
          <p:nvPr/>
        </p:nvSpPr>
        <p:spPr>
          <a:xfrm>
            <a:off x="1421900" y="1717050"/>
            <a:ext cx="67596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dataset includes two years of sales records with monthly entries. Key columns feature sales figures, product categories, transaction dates, and customer demographics such as age and location. It also includes data on promotional activities and seasonal trends. This comprehensive dataset allows for detailed analysis of sales performance, customer preferences, and the impact of marketing campaigns. The aim is to identify patterns and  insights that can drive strategic  business decisions.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9" name="Google Shape;17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2" name="Google Shape;182;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3" name="Google Shape;183;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4" name="Google Shape;184;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5" name="Google Shape;185;p9"/>
          <p:cNvSpPr txBox="1"/>
          <p:nvPr/>
        </p:nvSpPr>
        <p:spPr>
          <a:xfrm>
            <a:off x="2562150" y="2166100"/>
            <a:ext cx="82062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"wow" factor in our solution lies in its ability to transform complex sales data into actionable insights through intuitive Excel visualizations. By leveraging advanced functions, pivot tables, and dynamic charts, we uncover hidden trends and patterns that drive strategic decision-making. This clarity enables precise targeting and optimization of sales strategies, leading to measurable improvements in revenue and customer engagement. Our solution delivers not just data, but a clear path to actionable, data-driven success.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