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6c84605-43fc-42b9-bccf-5d21255f92c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afbbd10-cc60-4f74-b2bc-2b7d9ac3d46b/3a63eba8b08b34a84da0?bookmarkGuid=e7adff11-6c9c-483f-a929-aa5015d3c912&amp;bookmarkUsage=1&amp;ctid=21ccea5a-0343-4f8a-aa57-0974c8557e2e&amp;fromEntryPoint=export&quot;"/>
    <we:property name="reportState" value="&quot;CONNECTED&quot;"/>
    <we:property name="artifactViewState" value="&quot;live&quot;"/>
    <we:property name="reportEmbeddedTime" value="&quot;2025-01-28T09:52:20.424Z&quot;"/>
    <we:property name="creatorSessionId" value="&quot;64e546fe-633f-455b-aff4-04ed6a824a0f&quot;"/>
    <we:property name="creatorUserId" value="&quot;10032003D7028D2B&quot;"/>
    <we:property name="creatorTenantId" value="&quot;21ccea5a-0343-4f8a-aa57-0974c8557e2e&quot;"/>
    <we:property name="pageDisplayName" value="&quot;Page 1&quot;"/>
    <we:property name="pageName" value="&quot;3a63eba8b08b34a84da0&quot;"/>
    <we:property name="reportName" value="&quot;upi&quot;"/>
    <we:property name="isVisualContainerHeaderHidden" value="false"/>
    <we:property name="isFiltersActionButtonVisible" value="true"/>
    <we:property name="initialStateBookmark" value="&quot;H4sIAAAAAAAAA+1a227bOBD9lUAvfQkWlEjd8pY42QvapEbSDbAogsWQHNtqZMrQxa3XyL/vkFJujZ0sutvC2NB+kTkSOWfO8Gg08jrQRbMoYXUGcwwOgqOqup5Dfb0XB/uBGcbev397enj+9s+zw9MTGq4WbVGZJjhYBy3UU2wvi6aD0s5Agx+v9gMoyzFM7a8JlA3uBwusm8pAWfyF/clkausOb/YD/LIoqxrslBcttGinXdLp9JvWDn/itCKotljiBaq2H+WQcJSQSZZJLiATGhidNinKlq60M8jVyZdFTd6sb1FEOUqpQh4qwfIkhDjWIV3TrhbWOqKVp1VdKCgD51ONTe/COhhVZTd3RyePxi+qrlZ4jhNnMm3Rrmim38e/7bU1mAZ6b28I47iuKALOPOrqGo1aufFZ9XlUIy2tg4Pw5opGmh6jw7ARpY2Oi+CoMi0UZsArlADUTEAkeMqYYIkSdnxzSH406CMw1zY9LtC0T4CzHnhhpuWQHPcgP/SONmWhsLapJz9RgBycOVLq2QMNLThUi37BAnt7pZ0ZHeh18K6gQPRzX0LZ2WnfHNMVuvps3pBT9LmyrvW5Rs5/ekCFu6Jxq3zPwJADZOc8zxCV5InkTIZRDprvHpfnqJACpT2fzwen5zSNEpmplJSHZUIkOhNRvjucjuxZnscnARn2Y6IYzzBEyUQUqlxEWbo73P2CRhMHnr0NIen50zrMJ4xrRSVAxHSYQcx2h79jXBINjhLP4Zaw9DxmMYknCCYyHbIkSxSXO3RfPMVazcC0rpD2TG4NTM+lTJM0ljqmmjUEHkIapuHucDmG1ZwqslNsZ5UvcJ6LzKCwEzZBTKVkqYjDDBmA3h02P9ybvMy+GJuhXs0wVZBojEUa8SzkabZDWjvu6kXVeCY3x6RnUDB6eBRxJBVLZCJYlHC5OwweTnFvWlfdovEkbgtLzyOEgqdcac4S+kLEFYtf5PFQL8EoiubXJP5aEGi6H6/e4RLLp17f2Z+abt28hLro23UO4b9BPjQd72YMtmnTsW0M2ise+BfYwb37AWseUAV/IGx6JNr/R4n+SmJ0Wpl29myQtmbR4XRa47R35wm0/3ZDzKtu6Bn+3Jmh/8u+QTLKwuBoBnX7SDW27e8hPVZuT72SfLjdM68G8O0GsLkzvAW5v1EEs0JrtB5Ya8p1ijxSCaTAIoE5e7m77jXYa7DX4IcarJxXXoW9Cn+TCgtQcoIqTvM8pCcbFjPuID2bc3J4oX0Gy4J2S/X4qaHvRSWg1ATyLEYRsSxkjL38bsaru1f3/4W6n+McCkNb6AhK64uvtb3Kf0+Vd/U0ArKMS8HSmGcctfb1tFdcr7i+svaa++MrayfJmzrpVdc2C1A4BoMbOuq0f8Bo1MPxtq66+wtoX8FTzhayfKkNb/8YeteAv7n5G0SVwwqjKgAA&quot;"/>
    <we:property name="bookmark" value="&quot;H4sIAAAAAAAAA+1a227bOBD9lUAvfQkWlEiJVN4St3sBmsJIugEWizwMybGtRpYMXdx6g/x7h6Ry29hJsZeusZH9InNEcuac4RE58nVki3ZVwuYDLDE6ik7q+moJzdVBGh1GVWgzOrc5SCURk4wlQnKdkLVedUVdtdHRddRBM8fuomh7KN1A1Pj75WEEZTmFufs1g7LFw2iFTVtXUBZ/YLiZTF3T481hhF9WZd2AG/K8gw7dsGu6nX6TC/EPnGYE0xVrPEfThVYOGUcNSjOluQAlLDC6bVaUHfV0I+jNuy+rhry5vg0myVFrE/PYCJZnMaSpjalPt1k564RmntdNYaCMvE8NtsGF62hSl/3SX7171H5e943BM5x5U9UV3YZG+nX6y0HXQNVC8PaGYpw2NSHgzZO+abAyG9++qD9PGqSpbXQU31xSSxti9DFsjdKh4xGc1FUHRTXEK4wAtExAIrhkTLDMCNe+HZLvHfQJVFcuPc6x6p4EzkLgRTUvh+S4D/JjcLQtC4ONSz39iQDy4SyRUs9dWOjAR7UKExYY7LX1ZvRBX0fvCwIijH0BZe+GffOWetj6c/WGnKLPpXMt5Bo5/+kBFb5H62f5N4EhB8jOea4QjeaZ5kzHSQ6W7x+XZ2iQgLIjn8+DEziVSaaVkaQ8TAmRWSWSfH84nbi7Rh6fADKsx8wwrjBGzUQSm1wkSu4Pdz9hZYmDkb0tkAT+rI3zGePW0BYgYTZWkLL94e8trokGT8nI4Q5YAo8qJfEEwYSyMctUZrjeo+fiKTZmAVXn99MjkzuBCVxqmclU25T2rDHwGGQs4/3hcgqbJe3ITrFb1OMG5zlkBoWdsRmi1JpJkcYKGYDdHzY/3ptGmX0Rm2G/qlAayCymQiZcxVyqPdLaad+s6nZkcjsmgUHB6PAo0kQblulMsCTjen8YPJ7jwbyp+1U7krgLlsAjxIJLbixnGX0h4YalL/J4bNdQGULzzyT+XFDQ9DzevMc1lk+9vrM/Nd26eQFNEcp1PsK/E/lQe7wbMdqlTW9dYdD1eOBf5BoP7huceYgq+g1h25Ho8JsS/ZVgdFpX3eJZkHZm0fF83uA8uPMktH92QSzrfqgZ/thXQ/2X/QXJKIsKJwtoukeqsWt9D+mx8WvqleTD7Zp5NQHfLgCXO8PLkPsHRbQorEXngbNKbiXyxGQggSUCc/ZydX3U4FGDRw1+qMHGezWq8KjCW1XYn1rA6BmaVOZ5TKcXljLu3X42r/Tw7voDrAtaEfXjk0GoN2VgzAxylaJImIoZYy+/fxkVfFTw/4WCn+ESioqW0AmUzpdxP/39Vs837C4RkCmuBZMpVxytHXeXozaN2jTuM/97dfICta3KWvdduwKDU6hwS7WVsgkqi3a43lVx9X8PvCu23tx8BU/iID6WKAAA&quot;"/>
    <we:property name="datasetId" value="&quot;50ace095-fdbe-4096-baca-75ca9ccab0a2&quot;"/>
    <we:property name="embedUrl" value="&quot;/reportEmbed?reportId=8afbbd10-cc60-4f74-b2bc-2b7d9ac3d46b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Jayasree selvam</cp:lastModifiedBy>
  <cp:revision>3</cp:revision>
  <dcterms:created xsi:type="dcterms:W3CDTF">2018-06-07T21:39:02Z</dcterms:created>
  <dcterms:modified xsi:type="dcterms:W3CDTF">2025-01-28T10:12:44Z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