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2" r:id="rId5"/>
    <p:sldId id="261" r:id="rId6"/>
    <p:sldId id="263" r:id="rId7"/>
    <p:sldId id="264" r:id="rId8"/>
    <p:sldId id="265" r:id="rId9"/>
    <p:sldId id="266" r:id="rId10"/>
    <p:sldId id="259" r:id="rId11"/>
    <p:sldId id="267" r:id="rId12"/>
    <p:sldId id="270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C7FEA-B3E5-4DE7-B342-A6D99A102D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5130D4-A01A-5F32-9642-2301E8E7E4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4FA7E-968F-614D-224D-7DD004364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2135-C49C-47D5-A077-661A899A5808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0814E-6ACC-C97C-B1A5-D3499F823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4ABFE-97A2-F87E-47DC-B1A346382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03E8-F0F1-4AB2-A030-7799EAED5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46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51C48-C381-7034-74DB-0EA630AE4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8C653F-4D1D-8B87-B327-76EC2B5BF6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D6FAD-D4F4-AABE-9A12-B2BE22EE4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2135-C49C-47D5-A077-661A899A5808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BDB58-275B-2257-9588-93DE1AD97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5C333-2981-2D7B-3C43-DDBF14D8C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03E8-F0F1-4AB2-A030-7799EAED5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84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9AD925-75B0-6480-A571-FCADE9E78A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29324-BA0F-C275-DE0E-42BA72E5A0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586AC-0CA9-9B14-F7B0-7E23C7160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2135-C49C-47D5-A077-661A899A5808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547AC-B7C7-32C1-EB15-B21DB39D7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56B10-236C-33FB-9CBA-1534E0691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03E8-F0F1-4AB2-A030-7799EAED5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303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DDE97-FC50-B184-01AB-C955F3A4D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ED59A-F86A-5D89-EB16-5C9958A0E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6F757-4E8C-A3CC-1B4C-B8EF6F48F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2135-C49C-47D5-A077-661A899A5808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D99B3-8018-C85F-B9EC-14ABD1557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9C174-E865-6DEE-C6F9-FD545D20A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03E8-F0F1-4AB2-A030-7799EAED5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8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0D373-C316-E0A1-7FB8-E6D82C6F8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DF6A4-2226-E7B0-0E02-AF7E6D933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5F773-BBD7-99ED-B942-5B32255EE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2135-C49C-47D5-A077-661A899A5808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D0B94-3A7B-8437-18A1-D49532AC8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620E8-81A0-48D5-412E-5799834C2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03E8-F0F1-4AB2-A030-7799EAED5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052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E31B7-425B-466E-2480-F5C9F62C9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2DB9E-68E2-AB9F-D817-BE56BCDF1E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E7E6C8-F335-B27B-7E50-332EF50A74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0F6F6-4F69-D4D6-71CB-92B5CB6F9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2135-C49C-47D5-A077-661A899A5808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2F92F0-D424-6006-C01E-6688F3089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38798-981F-D7C5-D149-4A07ADD4B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03E8-F0F1-4AB2-A030-7799EAED5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972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47612-EA9D-B658-1EB2-17C81FACC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155330-23D4-5C9D-49AA-36B879BB0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12352D-7A33-11DE-9584-865AB1B37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D520D2-48AF-CBDD-CFE9-4FB771055D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096BBE-0613-3C2D-FF8E-A78F0391A8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C4B856-6603-FC60-93E4-7E89AC920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2135-C49C-47D5-A077-661A899A5808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D97CA1-676F-FE38-894D-AD645333E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0C62E0-5B1D-AD99-CE54-AD0EAD214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03E8-F0F1-4AB2-A030-7799EAED5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65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E830D-C593-D4C5-16A0-7879C77EB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24CB34-D8E7-B434-79CC-02EF7A431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2135-C49C-47D5-A077-661A899A5808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768E62-BB12-885A-62F4-78085A487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3B8B54-05DA-C0D8-CC9A-8974AE07B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03E8-F0F1-4AB2-A030-7799EAED5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16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FA5471-FD18-F6DF-02CF-BA5FF6C82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2135-C49C-47D5-A077-661A899A5808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D81441-9F75-B4D1-3D3D-1B744906A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63AC7E-D68A-48FD-027B-E8C3FE3B7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03E8-F0F1-4AB2-A030-7799EAED5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459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A643F-4A6F-7795-72E3-E340D5001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5105C-7B09-762A-3E49-5A58DA742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4F3A56-28FE-5BC0-5C9B-6A874F99A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D6DFC-2C03-1183-4D59-4494A66B6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2135-C49C-47D5-A077-661A899A5808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ECBF3A-3001-0B44-A759-70FAE0D83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C1848-DEB9-61E7-B791-34A0E3615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03E8-F0F1-4AB2-A030-7799EAED5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43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DB159-F493-B956-40CE-53675C57C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D251C6-A59A-F27F-748B-9F7CAAB98D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A29A9D-9A20-588D-3191-E1E285ABAE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9D6FE4-A068-1424-4BFD-7D81017AE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2135-C49C-47D5-A077-661A899A5808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9BB8AC-C2B2-50A9-F084-51D82FE65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34997-C020-D712-A790-E44887885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03E8-F0F1-4AB2-A030-7799EAED5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82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EC731D-5BF5-DFA4-B8E5-776B0E557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7111F-3D59-C509-C213-3BF19CDEE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9138C-ED13-4FE3-F43F-244ED5566C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92135-C49C-47D5-A077-661A899A5808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BCEFA-A41D-CA23-CCB3-1E5DF2FA3B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7C450-5043-CD04-09E3-5C7A931E21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F03E8-F0F1-4AB2-A030-7799EAED5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3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EB7C6-73FD-3C9F-C5DF-3A9E2D5EF3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79712"/>
            <a:ext cx="9144000" cy="1655761"/>
          </a:xfrm>
        </p:spPr>
        <p:txBody>
          <a:bodyPr>
            <a:normAutofit fontScale="90000"/>
          </a:bodyPr>
          <a:lstStyle/>
          <a:p>
            <a:br>
              <a:rPr lang="en-US" sz="60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</a:br>
            <a:br>
              <a:rPr lang="en-US" sz="60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</a:br>
            <a:br>
              <a:rPr lang="en-US" sz="60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</a:br>
            <a:r>
              <a:rPr lang="en-US" sz="60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Gen Z Career Aspirations:  Business Analysis By </a:t>
            </a:r>
            <a:r>
              <a:rPr lang="en-US" sz="6000" dirty="0" err="1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Kulturehire</a:t>
            </a:r>
            <a:br>
              <a:rPr lang="en-US" sz="6000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EF9D21-A1DA-5213-3602-8706D7BF36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JAYASREE S</a:t>
            </a:r>
          </a:p>
        </p:txBody>
      </p:sp>
    </p:spTree>
    <p:extLst>
      <p:ext uri="{BB962C8B-B14F-4D97-AF65-F5344CB8AC3E}">
        <p14:creationId xmlns:p14="http://schemas.microsoft.com/office/powerpoint/2010/main" val="3652257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50990-1D52-2018-CFEC-D4A67D31E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7:EXCEL DASHBOARD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2283C3D-D9C2-D5EB-034A-97ACC29B13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881" y="1825625"/>
            <a:ext cx="8312237" cy="4351338"/>
          </a:xfrm>
        </p:spPr>
      </p:pic>
    </p:spTree>
    <p:extLst>
      <p:ext uri="{BB962C8B-B14F-4D97-AF65-F5344CB8AC3E}">
        <p14:creationId xmlns:p14="http://schemas.microsoft.com/office/powerpoint/2010/main" val="144626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A2317-BC45-C596-8A56-85BAC06D8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8:POWERBI DASHBOARD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DE55ED-02D5-82A3-6A34-94520C29D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39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6231A-28EE-0FD6-44E7-B72FA5611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9:PROJECT COMPLETION REPORT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35B4EE-1FB4-0636-4A0F-95E4EFED88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0323" y="1765991"/>
            <a:ext cx="8179904" cy="4351338"/>
          </a:xfrm>
        </p:spPr>
      </p:pic>
    </p:spTree>
    <p:extLst>
      <p:ext uri="{BB962C8B-B14F-4D97-AF65-F5344CB8AC3E}">
        <p14:creationId xmlns:p14="http://schemas.microsoft.com/office/powerpoint/2010/main" val="613279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6AD56-69A5-FA28-0108-B0400EF9E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838200" y="1690688"/>
            <a:ext cx="10515600" cy="3209303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73923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D1C6D47-6E96-37F1-50D2-879AEBD3EA92}"/>
              </a:ext>
            </a:extLst>
          </p:cNvPr>
          <p:cNvSpPr/>
          <p:nvPr/>
        </p:nvSpPr>
        <p:spPr>
          <a:xfrm>
            <a:off x="1223089" y="3900645"/>
            <a:ext cx="1952625" cy="241458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0260389-FBC2-FD98-FD0B-540A2409434C}"/>
              </a:ext>
            </a:extLst>
          </p:cNvPr>
          <p:cNvSpPr/>
          <p:nvPr/>
        </p:nvSpPr>
        <p:spPr>
          <a:xfrm>
            <a:off x="3167062" y="1014413"/>
            <a:ext cx="1952625" cy="241458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3B4313C-75F6-E062-BACD-89F268967A45}"/>
              </a:ext>
            </a:extLst>
          </p:cNvPr>
          <p:cNvSpPr/>
          <p:nvPr/>
        </p:nvSpPr>
        <p:spPr>
          <a:xfrm>
            <a:off x="7150733" y="3900646"/>
            <a:ext cx="1952625" cy="241458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A89D909-589D-871F-2414-333A4A8092B7}"/>
              </a:ext>
            </a:extLst>
          </p:cNvPr>
          <p:cNvSpPr/>
          <p:nvPr/>
        </p:nvSpPr>
        <p:spPr>
          <a:xfrm>
            <a:off x="9272269" y="1014413"/>
            <a:ext cx="2056205" cy="241458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A2B63D7-B02D-A4A2-5770-FEEF677861C2}"/>
              </a:ext>
            </a:extLst>
          </p:cNvPr>
          <p:cNvSpPr/>
          <p:nvPr/>
        </p:nvSpPr>
        <p:spPr>
          <a:xfrm>
            <a:off x="9992598" y="3900645"/>
            <a:ext cx="1952625" cy="241458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11E7557-6964-F32B-DC77-3325E7F2DCE5}"/>
              </a:ext>
            </a:extLst>
          </p:cNvPr>
          <p:cNvSpPr/>
          <p:nvPr/>
        </p:nvSpPr>
        <p:spPr>
          <a:xfrm>
            <a:off x="4143375" y="3900646"/>
            <a:ext cx="1952625" cy="241458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6CBB909-7A8B-B7C5-0F3B-2566F5F2303D}"/>
              </a:ext>
            </a:extLst>
          </p:cNvPr>
          <p:cNvSpPr/>
          <p:nvPr/>
        </p:nvSpPr>
        <p:spPr>
          <a:xfrm>
            <a:off x="6174421" y="1014413"/>
            <a:ext cx="1952625" cy="241458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C7473EC-F570-D3F2-7992-F595C6E6F65D}"/>
              </a:ext>
            </a:extLst>
          </p:cNvPr>
          <p:cNvSpPr/>
          <p:nvPr/>
        </p:nvSpPr>
        <p:spPr>
          <a:xfrm>
            <a:off x="203041" y="1014412"/>
            <a:ext cx="2004138" cy="241458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48623E-FA57-E1CC-8E8B-25E3BD427257}"/>
              </a:ext>
            </a:extLst>
          </p:cNvPr>
          <p:cNvSpPr txBox="1"/>
          <p:nvPr/>
        </p:nvSpPr>
        <p:spPr>
          <a:xfrm>
            <a:off x="8731" y="37416"/>
            <a:ext cx="118118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Gill Sans MT" panose="020B0502020104020203" pitchFamily="34" charset="0"/>
              </a:rPr>
              <a:t>ROADMAP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8C09C24-EA99-3A6C-7FF9-D97F6F2F4A3F}"/>
              </a:ext>
            </a:extLst>
          </p:cNvPr>
          <p:cNvSpPr/>
          <p:nvPr/>
        </p:nvSpPr>
        <p:spPr>
          <a:xfrm>
            <a:off x="18969" y="780055"/>
            <a:ext cx="702311" cy="707886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519030A-FAAC-CC5C-8391-592336FF6C7B}"/>
              </a:ext>
            </a:extLst>
          </p:cNvPr>
          <p:cNvSpPr/>
          <p:nvPr/>
        </p:nvSpPr>
        <p:spPr>
          <a:xfrm>
            <a:off x="11484848" y="3698894"/>
            <a:ext cx="702311" cy="707886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2E7276A-BBCD-1352-6800-019DEEA03628}"/>
              </a:ext>
            </a:extLst>
          </p:cNvPr>
          <p:cNvSpPr/>
          <p:nvPr/>
        </p:nvSpPr>
        <p:spPr>
          <a:xfrm>
            <a:off x="9142569" y="827891"/>
            <a:ext cx="702311" cy="707886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C0F08F4-A372-F651-C450-ABE5AB451FCE}"/>
              </a:ext>
            </a:extLst>
          </p:cNvPr>
          <p:cNvSpPr/>
          <p:nvPr/>
        </p:nvSpPr>
        <p:spPr>
          <a:xfrm>
            <a:off x="6896856" y="3679110"/>
            <a:ext cx="702311" cy="707886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DB8E853-642A-3120-A48F-ACBD145B22F2}"/>
              </a:ext>
            </a:extLst>
          </p:cNvPr>
          <p:cNvSpPr/>
          <p:nvPr/>
        </p:nvSpPr>
        <p:spPr>
          <a:xfrm>
            <a:off x="7646191" y="827891"/>
            <a:ext cx="702311" cy="707886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C9DF3BA-5720-3952-D501-A36613F995D4}"/>
              </a:ext>
            </a:extLst>
          </p:cNvPr>
          <p:cNvSpPr/>
          <p:nvPr/>
        </p:nvSpPr>
        <p:spPr>
          <a:xfrm>
            <a:off x="5616632" y="3679110"/>
            <a:ext cx="702311" cy="707886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AE179CB-7C3B-7204-8C7A-109A21DC6D81}"/>
              </a:ext>
            </a:extLst>
          </p:cNvPr>
          <p:cNvSpPr/>
          <p:nvPr/>
        </p:nvSpPr>
        <p:spPr>
          <a:xfrm>
            <a:off x="3087210" y="765506"/>
            <a:ext cx="702311" cy="707886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B8B748C-BCE2-992E-E3CA-CF063B8DFBF9}"/>
              </a:ext>
            </a:extLst>
          </p:cNvPr>
          <p:cNvSpPr/>
          <p:nvPr/>
        </p:nvSpPr>
        <p:spPr>
          <a:xfrm>
            <a:off x="2645289" y="3679110"/>
            <a:ext cx="702311" cy="707886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78CA64-B5CA-B17B-7D4A-E765EE597F98}"/>
              </a:ext>
            </a:extLst>
          </p:cNvPr>
          <p:cNvSpPr txBox="1"/>
          <p:nvPr/>
        </p:nvSpPr>
        <p:spPr>
          <a:xfrm>
            <a:off x="203041" y="904875"/>
            <a:ext cx="3494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1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4B4061C-E5B2-C5A9-3EE2-532D2A12DE67}"/>
              </a:ext>
            </a:extLst>
          </p:cNvPr>
          <p:cNvSpPr/>
          <p:nvPr/>
        </p:nvSpPr>
        <p:spPr>
          <a:xfrm>
            <a:off x="542925" y="3448050"/>
            <a:ext cx="640080" cy="2200275"/>
          </a:xfrm>
          <a:custGeom>
            <a:avLst/>
            <a:gdLst>
              <a:gd name="connsiteX0" fmla="*/ 419100 w 704850"/>
              <a:gd name="connsiteY0" fmla="*/ 0 h 2200275"/>
              <a:gd name="connsiteX1" fmla="*/ 457200 w 704850"/>
              <a:gd name="connsiteY1" fmla="*/ 57150 h 2200275"/>
              <a:gd name="connsiteX2" fmla="*/ 495300 w 704850"/>
              <a:gd name="connsiteY2" fmla="*/ 333375 h 2200275"/>
              <a:gd name="connsiteX3" fmla="*/ 457200 w 704850"/>
              <a:gd name="connsiteY3" fmla="*/ 561975 h 2200275"/>
              <a:gd name="connsiteX4" fmla="*/ 428625 w 704850"/>
              <a:gd name="connsiteY4" fmla="*/ 657225 h 2200275"/>
              <a:gd name="connsiteX5" fmla="*/ 419100 w 704850"/>
              <a:gd name="connsiteY5" fmla="*/ 685800 h 2200275"/>
              <a:gd name="connsiteX6" fmla="*/ 304800 w 704850"/>
              <a:gd name="connsiteY6" fmla="*/ 819150 h 2200275"/>
              <a:gd name="connsiteX7" fmla="*/ 238125 w 704850"/>
              <a:gd name="connsiteY7" fmla="*/ 914400 h 2200275"/>
              <a:gd name="connsiteX8" fmla="*/ 209550 w 704850"/>
              <a:gd name="connsiteY8" fmla="*/ 952500 h 2200275"/>
              <a:gd name="connsiteX9" fmla="*/ 142875 w 704850"/>
              <a:gd name="connsiteY9" fmla="*/ 1066800 h 2200275"/>
              <a:gd name="connsiteX10" fmla="*/ 38100 w 704850"/>
              <a:gd name="connsiteY10" fmla="*/ 1285875 h 2200275"/>
              <a:gd name="connsiteX11" fmla="*/ 28575 w 704850"/>
              <a:gd name="connsiteY11" fmla="*/ 1381125 h 2200275"/>
              <a:gd name="connsiteX12" fmla="*/ 0 w 704850"/>
              <a:gd name="connsiteY12" fmla="*/ 1466850 h 2200275"/>
              <a:gd name="connsiteX13" fmla="*/ 28575 w 704850"/>
              <a:gd name="connsiteY13" fmla="*/ 1819275 h 2200275"/>
              <a:gd name="connsiteX14" fmla="*/ 152400 w 704850"/>
              <a:gd name="connsiteY14" fmla="*/ 1990725 h 2200275"/>
              <a:gd name="connsiteX15" fmla="*/ 247650 w 704850"/>
              <a:gd name="connsiteY15" fmla="*/ 2095500 h 2200275"/>
              <a:gd name="connsiteX16" fmla="*/ 409575 w 704850"/>
              <a:gd name="connsiteY16" fmla="*/ 2190750 h 2200275"/>
              <a:gd name="connsiteX17" fmla="*/ 476250 w 704850"/>
              <a:gd name="connsiteY17" fmla="*/ 2200275 h 2200275"/>
              <a:gd name="connsiteX18" fmla="*/ 704850 w 704850"/>
              <a:gd name="connsiteY18" fmla="*/ 2190750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04850" h="2200275">
                <a:moveTo>
                  <a:pt x="419100" y="0"/>
                </a:moveTo>
                <a:cubicBezTo>
                  <a:pt x="431800" y="19050"/>
                  <a:pt x="450258" y="35333"/>
                  <a:pt x="457200" y="57150"/>
                </a:cubicBezTo>
                <a:cubicBezTo>
                  <a:pt x="485359" y="145649"/>
                  <a:pt x="488255" y="241787"/>
                  <a:pt x="495300" y="333375"/>
                </a:cubicBezTo>
                <a:cubicBezTo>
                  <a:pt x="478702" y="532550"/>
                  <a:pt x="498963" y="363601"/>
                  <a:pt x="457200" y="561975"/>
                </a:cubicBezTo>
                <a:cubicBezTo>
                  <a:pt x="425705" y="711576"/>
                  <a:pt x="470505" y="573464"/>
                  <a:pt x="428625" y="657225"/>
                </a:cubicBezTo>
                <a:cubicBezTo>
                  <a:pt x="424135" y="666205"/>
                  <a:pt x="425199" y="677824"/>
                  <a:pt x="419100" y="685800"/>
                </a:cubicBezTo>
                <a:cubicBezTo>
                  <a:pt x="383537" y="732305"/>
                  <a:pt x="338373" y="771189"/>
                  <a:pt x="304800" y="819150"/>
                </a:cubicBezTo>
                <a:cubicBezTo>
                  <a:pt x="282575" y="850900"/>
                  <a:pt x="261378" y="883395"/>
                  <a:pt x="238125" y="914400"/>
                </a:cubicBezTo>
                <a:cubicBezTo>
                  <a:pt x="228600" y="927100"/>
                  <a:pt x="217964" y="939038"/>
                  <a:pt x="209550" y="952500"/>
                </a:cubicBezTo>
                <a:cubicBezTo>
                  <a:pt x="186173" y="989904"/>
                  <a:pt x="160555" y="1026390"/>
                  <a:pt x="142875" y="1066800"/>
                </a:cubicBezTo>
                <a:cubicBezTo>
                  <a:pt x="65940" y="1242651"/>
                  <a:pt x="103710" y="1171057"/>
                  <a:pt x="38100" y="1285875"/>
                </a:cubicBezTo>
                <a:cubicBezTo>
                  <a:pt x="34925" y="1317625"/>
                  <a:pt x="35148" y="1349901"/>
                  <a:pt x="28575" y="1381125"/>
                </a:cubicBezTo>
                <a:cubicBezTo>
                  <a:pt x="22370" y="1410600"/>
                  <a:pt x="0" y="1436729"/>
                  <a:pt x="0" y="1466850"/>
                </a:cubicBezTo>
                <a:cubicBezTo>
                  <a:pt x="0" y="1584711"/>
                  <a:pt x="5944" y="1703608"/>
                  <a:pt x="28575" y="1819275"/>
                </a:cubicBezTo>
                <a:cubicBezTo>
                  <a:pt x="32614" y="1839918"/>
                  <a:pt x="141791" y="1978244"/>
                  <a:pt x="152400" y="1990725"/>
                </a:cubicBezTo>
                <a:cubicBezTo>
                  <a:pt x="182969" y="2026688"/>
                  <a:pt x="213335" y="2063092"/>
                  <a:pt x="247650" y="2095500"/>
                </a:cubicBezTo>
                <a:cubicBezTo>
                  <a:pt x="293399" y="2138707"/>
                  <a:pt x="349466" y="2171966"/>
                  <a:pt x="409575" y="2190750"/>
                </a:cubicBezTo>
                <a:cubicBezTo>
                  <a:pt x="431004" y="2197446"/>
                  <a:pt x="454025" y="2197100"/>
                  <a:pt x="476250" y="2200275"/>
                </a:cubicBezTo>
                <a:lnTo>
                  <a:pt x="704850" y="2190750"/>
                </a:lnTo>
              </a:path>
            </a:pathLst>
          </a:cu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BD30C0-5F4D-9602-3936-00B9564A59C1}"/>
              </a:ext>
            </a:extLst>
          </p:cNvPr>
          <p:cNvSpPr txBox="1"/>
          <p:nvPr/>
        </p:nvSpPr>
        <p:spPr>
          <a:xfrm>
            <a:off x="2821739" y="3794526"/>
            <a:ext cx="3494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65C446-799B-EDCC-408E-D6018BE9EA37}"/>
              </a:ext>
            </a:extLst>
          </p:cNvPr>
          <p:cNvSpPr txBox="1"/>
          <p:nvPr/>
        </p:nvSpPr>
        <p:spPr>
          <a:xfrm>
            <a:off x="11645900" y="3794526"/>
            <a:ext cx="3494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8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A42651-466E-D178-1108-EC8F8B4C3860}"/>
              </a:ext>
            </a:extLst>
          </p:cNvPr>
          <p:cNvSpPr txBox="1"/>
          <p:nvPr/>
        </p:nvSpPr>
        <p:spPr>
          <a:xfrm>
            <a:off x="7033478" y="3794526"/>
            <a:ext cx="3494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DB830E-A0D1-CEFB-C231-361BDFE4F838}"/>
              </a:ext>
            </a:extLst>
          </p:cNvPr>
          <p:cNvSpPr txBox="1"/>
          <p:nvPr/>
        </p:nvSpPr>
        <p:spPr>
          <a:xfrm>
            <a:off x="9319019" y="943307"/>
            <a:ext cx="3494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BBDCEE9-0448-FCA2-B8AC-569DBFA99435}"/>
              </a:ext>
            </a:extLst>
          </p:cNvPr>
          <p:cNvSpPr txBox="1"/>
          <p:nvPr/>
        </p:nvSpPr>
        <p:spPr>
          <a:xfrm>
            <a:off x="7819759" y="904875"/>
            <a:ext cx="3494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33D689C-261C-3944-FEF4-901416B9E007}"/>
              </a:ext>
            </a:extLst>
          </p:cNvPr>
          <p:cNvSpPr txBox="1"/>
          <p:nvPr/>
        </p:nvSpPr>
        <p:spPr>
          <a:xfrm>
            <a:off x="5749688" y="3794526"/>
            <a:ext cx="3494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7AC744F-DB46-B1E3-5C69-680FCE2AA6D2}"/>
              </a:ext>
            </a:extLst>
          </p:cNvPr>
          <p:cNvSpPr txBox="1"/>
          <p:nvPr/>
        </p:nvSpPr>
        <p:spPr>
          <a:xfrm>
            <a:off x="3231354" y="895471"/>
            <a:ext cx="3494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3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5CB72AED-21D9-6A12-7412-A22DDD377A35}"/>
              </a:ext>
            </a:extLst>
          </p:cNvPr>
          <p:cNvSpPr/>
          <p:nvPr/>
        </p:nvSpPr>
        <p:spPr>
          <a:xfrm>
            <a:off x="3181350" y="3456549"/>
            <a:ext cx="676502" cy="1715526"/>
          </a:xfrm>
          <a:custGeom>
            <a:avLst/>
            <a:gdLst>
              <a:gd name="connsiteX0" fmla="*/ 0 w 676502"/>
              <a:gd name="connsiteY0" fmla="*/ 1715526 h 1715526"/>
              <a:gd name="connsiteX1" fmla="*/ 57150 w 676502"/>
              <a:gd name="connsiteY1" fmla="*/ 1696476 h 1715526"/>
              <a:gd name="connsiteX2" fmla="*/ 161925 w 676502"/>
              <a:gd name="connsiteY2" fmla="*/ 1667901 h 1715526"/>
              <a:gd name="connsiteX3" fmla="*/ 238125 w 676502"/>
              <a:gd name="connsiteY3" fmla="*/ 1639326 h 1715526"/>
              <a:gd name="connsiteX4" fmla="*/ 333375 w 676502"/>
              <a:gd name="connsiteY4" fmla="*/ 1610751 h 1715526"/>
              <a:gd name="connsiteX5" fmla="*/ 438150 w 676502"/>
              <a:gd name="connsiteY5" fmla="*/ 1563126 h 1715526"/>
              <a:gd name="connsiteX6" fmla="*/ 542925 w 676502"/>
              <a:gd name="connsiteY6" fmla="*/ 1448826 h 1715526"/>
              <a:gd name="connsiteX7" fmla="*/ 609600 w 676502"/>
              <a:gd name="connsiteY7" fmla="*/ 1258326 h 1715526"/>
              <a:gd name="connsiteX8" fmla="*/ 647700 w 676502"/>
              <a:gd name="connsiteY8" fmla="*/ 1124976 h 1715526"/>
              <a:gd name="connsiteX9" fmla="*/ 676275 w 676502"/>
              <a:gd name="connsiteY9" fmla="*/ 772551 h 1715526"/>
              <a:gd name="connsiteX10" fmla="*/ 638175 w 676502"/>
              <a:gd name="connsiteY10" fmla="*/ 534426 h 1715526"/>
              <a:gd name="connsiteX11" fmla="*/ 590550 w 676502"/>
              <a:gd name="connsiteY11" fmla="*/ 477276 h 1715526"/>
              <a:gd name="connsiteX12" fmla="*/ 542925 w 676502"/>
              <a:gd name="connsiteY12" fmla="*/ 401076 h 1715526"/>
              <a:gd name="connsiteX13" fmla="*/ 523875 w 676502"/>
              <a:gd name="connsiteY13" fmla="*/ 372501 h 1715526"/>
              <a:gd name="connsiteX14" fmla="*/ 457200 w 676502"/>
              <a:gd name="connsiteY14" fmla="*/ 296301 h 1715526"/>
              <a:gd name="connsiteX15" fmla="*/ 371475 w 676502"/>
              <a:gd name="connsiteY15" fmla="*/ 182001 h 1715526"/>
              <a:gd name="connsiteX16" fmla="*/ 352425 w 676502"/>
              <a:gd name="connsiteY16" fmla="*/ 153426 h 1715526"/>
              <a:gd name="connsiteX17" fmla="*/ 333375 w 676502"/>
              <a:gd name="connsiteY17" fmla="*/ 105801 h 1715526"/>
              <a:gd name="connsiteX18" fmla="*/ 342900 w 676502"/>
              <a:gd name="connsiteY18" fmla="*/ 48651 h 1715526"/>
              <a:gd name="connsiteX19" fmla="*/ 371475 w 676502"/>
              <a:gd name="connsiteY19" fmla="*/ 39126 h 1715526"/>
              <a:gd name="connsiteX20" fmla="*/ 438150 w 676502"/>
              <a:gd name="connsiteY20" fmla="*/ 29601 h 1715526"/>
              <a:gd name="connsiteX21" fmla="*/ 466725 w 676502"/>
              <a:gd name="connsiteY21" fmla="*/ 20076 h 1715526"/>
              <a:gd name="connsiteX22" fmla="*/ 514350 w 676502"/>
              <a:gd name="connsiteY22" fmla="*/ 1026 h 1715526"/>
              <a:gd name="connsiteX23" fmla="*/ 542925 w 676502"/>
              <a:gd name="connsiteY23" fmla="*/ 1026 h 1715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76502" h="1715526">
                <a:moveTo>
                  <a:pt x="0" y="1715526"/>
                </a:moveTo>
                <a:cubicBezTo>
                  <a:pt x="19050" y="1709176"/>
                  <a:pt x="37885" y="1702142"/>
                  <a:pt x="57150" y="1696476"/>
                </a:cubicBezTo>
                <a:cubicBezTo>
                  <a:pt x="91880" y="1686261"/>
                  <a:pt x="127405" y="1678802"/>
                  <a:pt x="161925" y="1667901"/>
                </a:cubicBezTo>
                <a:cubicBezTo>
                  <a:pt x="187793" y="1659732"/>
                  <a:pt x="212390" y="1647904"/>
                  <a:pt x="238125" y="1639326"/>
                </a:cubicBezTo>
                <a:cubicBezTo>
                  <a:pt x="269572" y="1628844"/>
                  <a:pt x="301736" y="1620638"/>
                  <a:pt x="333375" y="1610751"/>
                </a:cubicBezTo>
                <a:cubicBezTo>
                  <a:pt x="374664" y="1597848"/>
                  <a:pt x="404122" y="1590967"/>
                  <a:pt x="438150" y="1563126"/>
                </a:cubicBezTo>
                <a:cubicBezTo>
                  <a:pt x="477270" y="1531118"/>
                  <a:pt x="510788" y="1487391"/>
                  <a:pt x="542925" y="1448826"/>
                </a:cubicBezTo>
                <a:cubicBezTo>
                  <a:pt x="575062" y="1368484"/>
                  <a:pt x="572886" y="1376628"/>
                  <a:pt x="609600" y="1258326"/>
                </a:cubicBezTo>
                <a:cubicBezTo>
                  <a:pt x="623302" y="1214175"/>
                  <a:pt x="635000" y="1169426"/>
                  <a:pt x="647700" y="1124976"/>
                </a:cubicBezTo>
                <a:cubicBezTo>
                  <a:pt x="649441" y="1106698"/>
                  <a:pt x="679394" y="815172"/>
                  <a:pt x="676275" y="772551"/>
                </a:cubicBezTo>
                <a:cubicBezTo>
                  <a:pt x="670409" y="692381"/>
                  <a:pt x="653940" y="613250"/>
                  <a:pt x="638175" y="534426"/>
                </a:cubicBezTo>
                <a:cubicBezTo>
                  <a:pt x="627599" y="481547"/>
                  <a:pt x="628180" y="489819"/>
                  <a:pt x="590550" y="477276"/>
                </a:cubicBezTo>
                <a:cubicBezTo>
                  <a:pt x="560714" y="417604"/>
                  <a:pt x="584141" y="458778"/>
                  <a:pt x="542925" y="401076"/>
                </a:cubicBezTo>
                <a:cubicBezTo>
                  <a:pt x="536271" y="391761"/>
                  <a:pt x="531124" y="381361"/>
                  <a:pt x="523875" y="372501"/>
                </a:cubicBezTo>
                <a:cubicBezTo>
                  <a:pt x="502503" y="346379"/>
                  <a:pt x="478284" y="322656"/>
                  <a:pt x="457200" y="296301"/>
                </a:cubicBezTo>
                <a:cubicBezTo>
                  <a:pt x="427449" y="259112"/>
                  <a:pt x="397893" y="221627"/>
                  <a:pt x="371475" y="182001"/>
                </a:cubicBezTo>
                <a:cubicBezTo>
                  <a:pt x="365125" y="172476"/>
                  <a:pt x="357545" y="163665"/>
                  <a:pt x="352425" y="153426"/>
                </a:cubicBezTo>
                <a:cubicBezTo>
                  <a:pt x="344779" y="138133"/>
                  <a:pt x="339725" y="121676"/>
                  <a:pt x="333375" y="105801"/>
                </a:cubicBezTo>
                <a:cubicBezTo>
                  <a:pt x="336550" y="86751"/>
                  <a:pt x="333318" y="65419"/>
                  <a:pt x="342900" y="48651"/>
                </a:cubicBezTo>
                <a:cubicBezTo>
                  <a:pt x="347881" y="39934"/>
                  <a:pt x="361630" y="41095"/>
                  <a:pt x="371475" y="39126"/>
                </a:cubicBezTo>
                <a:cubicBezTo>
                  <a:pt x="393490" y="34723"/>
                  <a:pt x="415925" y="32776"/>
                  <a:pt x="438150" y="29601"/>
                </a:cubicBezTo>
                <a:cubicBezTo>
                  <a:pt x="447675" y="26426"/>
                  <a:pt x="457324" y="23601"/>
                  <a:pt x="466725" y="20076"/>
                </a:cubicBezTo>
                <a:cubicBezTo>
                  <a:pt x="482734" y="14073"/>
                  <a:pt x="497763" y="5173"/>
                  <a:pt x="514350" y="1026"/>
                </a:cubicBezTo>
                <a:cubicBezTo>
                  <a:pt x="523591" y="-1284"/>
                  <a:pt x="533400" y="1026"/>
                  <a:pt x="542925" y="1026"/>
                </a:cubicBezTo>
              </a:path>
            </a:pathLst>
          </a:custGeom>
          <a:noFill/>
          <a:ln w="2857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2517899E-5503-722E-A8F5-DE5EE0A3152F}"/>
              </a:ext>
            </a:extLst>
          </p:cNvPr>
          <p:cNvSpPr/>
          <p:nvPr/>
        </p:nvSpPr>
        <p:spPr>
          <a:xfrm>
            <a:off x="5057775" y="1562100"/>
            <a:ext cx="657225" cy="2326938"/>
          </a:xfrm>
          <a:custGeom>
            <a:avLst/>
            <a:gdLst>
              <a:gd name="connsiteX0" fmla="*/ 38100 w 657225"/>
              <a:gd name="connsiteY0" fmla="*/ 0 h 2326938"/>
              <a:gd name="connsiteX1" fmla="*/ 333375 w 657225"/>
              <a:gd name="connsiteY1" fmla="*/ 47625 h 2326938"/>
              <a:gd name="connsiteX2" fmla="*/ 419100 w 657225"/>
              <a:gd name="connsiteY2" fmla="*/ 114300 h 2326938"/>
              <a:gd name="connsiteX3" fmla="*/ 542925 w 657225"/>
              <a:gd name="connsiteY3" fmla="*/ 285750 h 2326938"/>
              <a:gd name="connsiteX4" fmla="*/ 590550 w 657225"/>
              <a:gd name="connsiteY4" fmla="*/ 352425 h 2326938"/>
              <a:gd name="connsiteX5" fmla="*/ 609600 w 657225"/>
              <a:gd name="connsiteY5" fmla="*/ 409575 h 2326938"/>
              <a:gd name="connsiteX6" fmla="*/ 657225 w 657225"/>
              <a:gd name="connsiteY6" fmla="*/ 533400 h 2326938"/>
              <a:gd name="connsiteX7" fmla="*/ 628650 w 657225"/>
              <a:gd name="connsiteY7" fmla="*/ 771525 h 2326938"/>
              <a:gd name="connsiteX8" fmla="*/ 590550 w 657225"/>
              <a:gd name="connsiteY8" fmla="*/ 828675 h 2326938"/>
              <a:gd name="connsiteX9" fmla="*/ 552450 w 657225"/>
              <a:gd name="connsiteY9" fmla="*/ 895350 h 2326938"/>
              <a:gd name="connsiteX10" fmla="*/ 533400 w 657225"/>
              <a:gd name="connsiteY10" fmla="*/ 942975 h 2326938"/>
              <a:gd name="connsiteX11" fmla="*/ 428625 w 657225"/>
              <a:gd name="connsiteY11" fmla="*/ 1104900 h 2326938"/>
              <a:gd name="connsiteX12" fmla="*/ 342900 w 657225"/>
              <a:gd name="connsiteY12" fmla="*/ 1257300 h 2326938"/>
              <a:gd name="connsiteX13" fmla="*/ 314325 w 657225"/>
              <a:gd name="connsiteY13" fmla="*/ 1333500 h 2326938"/>
              <a:gd name="connsiteX14" fmla="*/ 276225 w 657225"/>
              <a:gd name="connsiteY14" fmla="*/ 1390650 h 2326938"/>
              <a:gd name="connsiteX15" fmla="*/ 228600 w 657225"/>
              <a:gd name="connsiteY15" fmla="*/ 1476375 h 2326938"/>
              <a:gd name="connsiteX16" fmla="*/ 190500 w 657225"/>
              <a:gd name="connsiteY16" fmla="*/ 1533525 h 2326938"/>
              <a:gd name="connsiteX17" fmla="*/ 104775 w 657225"/>
              <a:gd name="connsiteY17" fmla="*/ 1695450 h 2326938"/>
              <a:gd name="connsiteX18" fmla="*/ 66675 w 657225"/>
              <a:gd name="connsiteY18" fmla="*/ 1762125 h 2326938"/>
              <a:gd name="connsiteX19" fmla="*/ 47625 w 657225"/>
              <a:gd name="connsiteY19" fmla="*/ 1828800 h 2326938"/>
              <a:gd name="connsiteX20" fmla="*/ 28575 w 657225"/>
              <a:gd name="connsiteY20" fmla="*/ 1885950 h 2326938"/>
              <a:gd name="connsiteX21" fmla="*/ 0 w 657225"/>
              <a:gd name="connsiteY21" fmla="*/ 1981200 h 2326938"/>
              <a:gd name="connsiteX22" fmla="*/ 9525 w 657225"/>
              <a:gd name="connsiteY22" fmla="*/ 2143125 h 2326938"/>
              <a:gd name="connsiteX23" fmla="*/ 47625 w 657225"/>
              <a:gd name="connsiteY23" fmla="*/ 2200275 h 2326938"/>
              <a:gd name="connsiteX24" fmla="*/ 133350 w 657225"/>
              <a:gd name="connsiteY24" fmla="*/ 2266950 h 2326938"/>
              <a:gd name="connsiteX25" fmla="*/ 190500 w 657225"/>
              <a:gd name="connsiteY25" fmla="*/ 2295525 h 2326938"/>
              <a:gd name="connsiteX26" fmla="*/ 219075 w 657225"/>
              <a:gd name="connsiteY26" fmla="*/ 2324100 h 2326938"/>
              <a:gd name="connsiteX27" fmla="*/ 285750 w 657225"/>
              <a:gd name="connsiteY27" fmla="*/ 2324100 h 2326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57225" h="2326938">
                <a:moveTo>
                  <a:pt x="38100" y="0"/>
                </a:moveTo>
                <a:cubicBezTo>
                  <a:pt x="136525" y="15875"/>
                  <a:pt x="237883" y="18977"/>
                  <a:pt x="333375" y="47625"/>
                </a:cubicBezTo>
                <a:cubicBezTo>
                  <a:pt x="368049" y="58027"/>
                  <a:pt x="392690" y="89541"/>
                  <a:pt x="419100" y="114300"/>
                </a:cubicBezTo>
                <a:cubicBezTo>
                  <a:pt x="492942" y="183527"/>
                  <a:pt x="487297" y="199779"/>
                  <a:pt x="542925" y="285750"/>
                </a:cubicBezTo>
                <a:cubicBezTo>
                  <a:pt x="557762" y="308681"/>
                  <a:pt x="574675" y="330200"/>
                  <a:pt x="590550" y="352425"/>
                </a:cubicBezTo>
                <a:cubicBezTo>
                  <a:pt x="596900" y="371475"/>
                  <a:pt x="602392" y="390833"/>
                  <a:pt x="609600" y="409575"/>
                </a:cubicBezTo>
                <a:cubicBezTo>
                  <a:pt x="670408" y="567677"/>
                  <a:pt x="610329" y="392712"/>
                  <a:pt x="657225" y="533400"/>
                </a:cubicBezTo>
                <a:cubicBezTo>
                  <a:pt x="647700" y="612775"/>
                  <a:pt x="646259" y="693544"/>
                  <a:pt x="628650" y="771525"/>
                </a:cubicBezTo>
                <a:cubicBezTo>
                  <a:pt x="623607" y="793858"/>
                  <a:pt x="602549" y="809176"/>
                  <a:pt x="590550" y="828675"/>
                </a:cubicBezTo>
                <a:cubicBezTo>
                  <a:pt x="577134" y="850475"/>
                  <a:pt x="563898" y="872455"/>
                  <a:pt x="552450" y="895350"/>
                </a:cubicBezTo>
                <a:cubicBezTo>
                  <a:pt x="544804" y="910643"/>
                  <a:pt x="542098" y="928255"/>
                  <a:pt x="533400" y="942975"/>
                </a:cubicBezTo>
                <a:cubicBezTo>
                  <a:pt x="500694" y="998323"/>
                  <a:pt x="460143" y="1048867"/>
                  <a:pt x="428625" y="1104900"/>
                </a:cubicBezTo>
                <a:cubicBezTo>
                  <a:pt x="400050" y="1155700"/>
                  <a:pt x="363365" y="1202726"/>
                  <a:pt x="342900" y="1257300"/>
                </a:cubicBezTo>
                <a:cubicBezTo>
                  <a:pt x="333375" y="1282700"/>
                  <a:pt x="326457" y="1309237"/>
                  <a:pt x="314325" y="1333500"/>
                </a:cubicBezTo>
                <a:cubicBezTo>
                  <a:pt x="304086" y="1353978"/>
                  <a:pt x="288005" y="1371017"/>
                  <a:pt x="276225" y="1390650"/>
                </a:cubicBezTo>
                <a:cubicBezTo>
                  <a:pt x="259407" y="1418680"/>
                  <a:pt x="245418" y="1448345"/>
                  <a:pt x="228600" y="1476375"/>
                </a:cubicBezTo>
                <a:cubicBezTo>
                  <a:pt x="216820" y="1496008"/>
                  <a:pt x="202280" y="1513892"/>
                  <a:pt x="190500" y="1533525"/>
                </a:cubicBezTo>
                <a:cubicBezTo>
                  <a:pt x="131980" y="1631059"/>
                  <a:pt x="154978" y="1601320"/>
                  <a:pt x="104775" y="1695450"/>
                </a:cubicBezTo>
                <a:cubicBezTo>
                  <a:pt x="92729" y="1718036"/>
                  <a:pt x="76758" y="1738597"/>
                  <a:pt x="66675" y="1762125"/>
                </a:cubicBezTo>
                <a:cubicBezTo>
                  <a:pt x="57570" y="1783370"/>
                  <a:pt x="54423" y="1806708"/>
                  <a:pt x="47625" y="1828800"/>
                </a:cubicBezTo>
                <a:cubicBezTo>
                  <a:pt x="41720" y="1847992"/>
                  <a:pt x="35437" y="1867079"/>
                  <a:pt x="28575" y="1885950"/>
                </a:cubicBezTo>
                <a:cubicBezTo>
                  <a:pt x="728" y="1962530"/>
                  <a:pt x="15515" y="1903625"/>
                  <a:pt x="0" y="1981200"/>
                </a:cubicBezTo>
                <a:cubicBezTo>
                  <a:pt x="3175" y="2035175"/>
                  <a:pt x="-1961" y="2090291"/>
                  <a:pt x="9525" y="2143125"/>
                </a:cubicBezTo>
                <a:cubicBezTo>
                  <a:pt x="14389" y="2165498"/>
                  <a:pt x="29553" y="2186219"/>
                  <a:pt x="47625" y="2200275"/>
                </a:cubicBezTo>
                <a:cubicBezTo>
                  <a:pt x="76200" y="2222500"/>
                  <a:pt x="100971" y="2250761"/>
                  <a:pt x="133350" y="2266950"/>
                </a:cubicBezTo>
                <a:cubicBezTo>
                  <a:pt x="152400" y="2276475"/>
                  <a:pt x="172779" y="2283711"/>
                  <a:pt x="190500" y="2295525"/>
                </a:cubicBezTo>
                <a:cubicBezTo>
                  <a:pt x="201708" y="2302997"/>
                  <a:pt x="206173" y="2320229"/>
                  <a:pt x="219075" y="2324100"/>
                </a:cubicBezTo>
                <a:cubicBezTo>
                  <a:pt x="240363" y="2330486"/>
                  <a:pt x="263525" y="2324100"/>
                  <a:pt x="285750" y="2324100"/>
                </a:cubicBezTo>
              </a:path>
            </a:pathLst>
          </a:custGeom>
          <a:noFill/>
          <a:ln w="2857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E8E8D13-D912-7D0B-A0EF-5FF4056632A5}"/>
              </a:ext>
            </a:extLst>
          </p:cNvPr>
          <p:cNvSpPr/>
          <p:nvPr/>
        </p:nvSpPr>
        <p:spPr>
          <a:xfrm>
            <a:off x="5505450" y="3428999"/>
            <a:ext cx="1504950" cy="3152776"/>
          </a:xfrm>
          <a:custGeom>
            <a:avLst/>
            <a:gdLst>
              <a:gd name="connsiteX0" fmla="*/ 0 w 1581150"/>
              <a:gd name="connsiteY0" fmla="*/ 2933700 h 3209925"/>
              <a:gd name="connsiteX1" fmla="*/ 85725 w 1581150"/>
              <a:gd name="connsiteY1" fmla="*/ 3009900 h 3209925"/>
              <a:gd name="connsiteX2" fmla="*/ 171450 w 1581150"/>
              <a:gd name="connsiteY2" fmla="*/ 3067050 h 3209925"/>
              <a:gd name="connsiteX3" fmla="*/ 219075 w 1581150"/>
              <a:gd name="connsiteY3" fmla="*/ 3114675 h 3209925"/>
              <a:gd name="connsiteX4" fmla="*/ 257175 w 1581150"/>
              <a:gd name="connsiteY4" fmla="*/ 3133725 h 3209925"/>
              <a:gd name="connsiteX5" fmla="*/ 295275 w 1581150"/>
              <a:gd name="connsiteY5" fmla="*/ 3162300 h 3209925"/>
              <a:gd name="connsiteX6" fmla="*/ 361950 w 1581150"/>
              <a:gd name="connsiteY6" fmla="*/ 3181350 h 3209925"/>
              <a:gd name="connsiteX7" fmla="*/ 447675 w 1581150"/>
              <a:gd name="connsiteY7" fmla="*/ 3209925 h 3209925"/>
              <a:gd name="connsiteX8" fmla="*/ 790575 w 1581150"/>
              <a:gd name="connsiteY8" fmla="*/ 3190875 h 3209925"/>
              <a:gd name="connsiteX9" fmla="*/ 981075 w 1581150"/>
              <a:gd name="connsiteY9" fmla="*/ 3114675 h 3209925"/>
              <a:gd name="connsiteX10" fmla="*/ 1076325 w 1581150"/>
              <a:gd name="connsiteY10" fmla="*/ 3067050 h 3209925"/>
              <a:gd name="connsiteX11" fmla="*/ 1190625 w 1581150"/>
              <a:gd name="connsiteY11" fmla="*/ 2924175 h 3209925"/>
              <a:gd name="connsiteX12" fmla="*/ 1228725 w 1581150"/>
              <a:gd name="connsiteY12" fmla="*/ 2847975 h 3209925"/>
              <a:gd name="connsiteX13" fmla="*/ 1295400 w 1581150"/>
              <a:gd name="connsiteY13" fmla="*/ 2609850 h 3209925"/>
              <a:gd name="connsiteX14" fmla="*/ 1276350 w 1581150"/>
              <a:gd name="connsiteY14" fmla="*/ 2247900 h 3209925"/>
              <a:gd name="connsiteX15" fmla="*/ 1228725 w 1581150"/>
              <a:gd name="connsiteY15" fmla="*/ 1990725 h 3209925"/>
              <a:gd name="connsiteX16" fmla="*/ 1171575 w 1581150"/>
              <a:gd name="connsiteY16" fmla="*/ 1714500 h 3209925"/>
              <a:gd name="connsiteX17" fmla="*/ 1171575 w 1581150"/>
              <a:gd name="connsiteY17" fmla="*/ 1009650 h 3209925"/>
              <a:gd name="connsiteX18" fmla="*/ 1190625 w 1581150"/>
              <a:gd name="connsiteY18" fmla="*/ 361950 h 3209925"/>
              <a:gd name="connsiteX19" fmla="*/ 1238250 w 1581150"/>
              <a:gd name="connsiteY19" fmla="*/ 219075 h 3209925"/>
              <a:gd name="connsiteX20" fmla="*/ 1266825 w 1581150"/>
              <a:gd name="connsiteY20" fmla="*/ 180975 h 3209925"/>
              <a:gd name="connsiteX21" fmla="*/ 1409700 w 1581150"/>
              <a:gd name="connsiteY21" fmla="*/ 85725 h 3209925"/>
              <a:gd name="connsiteX22" fmla="*/ 1438275 w 1581150"/>
              <a:gd name="connsiteY22" fmla="*/ 66675 h 3209925"/>
              <a:gd name="connsiteX23" fmla="*/ 1476375 w 1581150"/>
              <a:gd name="connsiteY23" fmla="*/ 47625 h 3209925"/>
              <a:gd name="connsiteX24" fmla="*/ 1504950 w 1581150"/>
              <a:gd name="connsiteY24" fmla="*/ 28575 h 3209925"/>
              <a:gd name="connsiteX25" fmla="*/ 1533525 w 1581150"/>
              <a:gd name="connsiteY25" fmla="*/ 19050 h 3209925"/>
              <a:gd name="connsiteX26" fmla="*/ 1581150 w 1581150"/>
              <a:gd name="connsiteY26" fmla="*/ 0 h 3209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581150" h="3209925">
                <a:moveTo>
                  <a:pt x="0" y="2933700"/>
                </a:moveTo>
                <a:cubicBezTo>
                  <a:pt x="93325" y="2989695"/>
                  <a:pt x="5019" y="2929194"/>
                  <a:pt x="85725" y="3009900"/>
                </a:cubicBezTo>
                <a:cubicBezTo>
                  <a:pt x="192329" y="3116504"/>
                  <a:pt x="81718" y="2997258"/>
                  <a:pt x="171450" y="3067050"/>
                </a:cubicBezTo>
                <a:cubicBezTo>
                  <a:pt x="189171" y="3080833"/>
                  <a:pt x="201354" y="3100892"/>
                  <a:pt x="219075" y="3114675"/>
                </a:cubicBezTo>
                <a:cubicBezTo>
                  <a:pt x="230283" y="3123392"/>
                  <a:pt x="245134" y="3126200"/>
                  <a:pt x="257175" y="3133725"/>
                </a:cubicBezTo>
                <a:cubicBezTo>
                  <a:pt x="270637" y="3142139"/>
                  <a:pt x="280823" y="3155731"/>
                  <a:pt x="295275" y="3162300"/>
                </a:cubicBezTo>
                <a:cubicBezTo>
                  <a:pt x="316318" y="3171865"/>
                  <a:pt x="339888" y="3174456"/>
                  <a:pt x="361950" y="3181350"/>
                </a:cubicBezTo>
                <a:cubicBezTo>
                  <a:pt x="390700" y="3190334"/>
                  <a:pt x="419100" y="3200400"/>
                  <a:pt x="447675" y="3209925"/>
                </a:cubicBezTo>
                <a:cubicBezTo>
                  <a:pt x="561975" y="3203575"/>
                  <a:pt x="676799" y="3203517"/>
                  <a:pt x="790575" y="3190875"/>
                </a:cubicBezTo>
                <a:cubicBezTo>
                  <a:pt x="832207" y="3186249"/>
                  <a:pt x="951393" y="3128809"/>
                  <a:pt x="981075" y="3114675"/>
                </a:cubicBezTo>
                <a:cubicBezTo>
                  <a:pt x="1013124" y="3099413"/>
                  <a:pt x="1047074" y="3087160"/>
                  <a:pt x="1076325" y="3067050"/>
                </a:cubicBezTo>
                <a:cubicBezTo>
                  <a:pt x="1121454" y="3036024"/>
                  <a:pt x="1164811" y="2968058"/>
                  <a:pt x="1190625" y="2924175"/>
                </a:cubicBezTo>
                <a:cubicBezTo>
                  <a:pt x="1205023" y="2899698"/>
                  <a:pt x="1218615" y="2874513"/>
                  <a:pt x="1228725" y="2847975"/>
                </a:cubicBezTo>
                <a:cubicBezTo>
                  <a:pt x="1255807" y="2776886"/>
                  <a:pt x="1276875" y="2683951"/>
                  <a:pt x="1295400" y="2609850"/>
                </a:cubicBezTo>
                <a:cubicBezTo>
                  <a:pt x="1289050" y="2489200"/>
                  <a:pt x="1289286" y="2368022"/>
                  <a:pt x="1276350" y="2247900"/>
                </a:cubicBezTo>
                <a:cubicBezTo>
                  <a:pt x="1267015" y="2161219"/>
                  <a:pt x="1244671" y="2076437"/>
                  <a:pt x="1228725" y="1990725"/>
                </a:cubicBezTo>
                <a:cubicBezTo>
                  <a:pt x="1193799" y="1802997"/>
                  <a:pt x="1210579" y="1883518"/>
                  <a:pt x="1171575" y="1714500"/>
                </a:cubicBezTo>
                <a:cubicBezTo>
                  <a:pt x="1144563" y="1417372"/>
                  <a:pt x="1157928" y="1605570"/>
                  <a:pt x="1171575" y="1009650"/>
                </a:cubicBezTo>
                <a:cubicBezTo>
                  <a:pt x="1176520" y="793713"/>
                  <a:pt x="1179420" y="577653"/>
                  <a:pt x="1190625" y="361950"/>
                </a:cubicBezTo>
                <a:cubicBezTo>
                  <a:pt x="1193354" y="309425"/>
                  <a:pt x="1211821" y="263123"/>
                  <a:pt x="1238250" y="219075"/>
                </a:cubicBezTo>
                <a:cubicBezTo>
                  <a:pt x="1246418" y="205462"/>
                  <a:pt x="1255600" y="192200"/>
                  <a:pt x="1266825" y="180975"/>
                </a:cubicBezTo>
                <a:cubicBezTo>
                  <a:pt x="1309814" y="137986"/>
                  <a:pt x="1358119" y="120112"/>
                  <a:pt x="1409700" y="85725"/>
                </a:cubicBezTo>
                <a:cubicBezTo>
                  <a:pt x="1419225" y="79375"/>
                  <a:pt x="1428336" y="72355"/>
                  <a:pt x="1438275" y="66675"/>
                </a:cubicBezTo>
                <a:cubicBezTo>
                  <a:pt x="1450603" y="59630"/>
                  <a:pt x="1464047" y="54670"/>
                  <a:pt x="1476375" y="47625"/>
                </a:cubicBezTo>
                <a:cubicBezTo>
                  <a:pt x="1486314" y="41945"/>
                  <a:pt x="1494711" y="33695"/>
                  <a:pt x="1504950" y="28575"/>
                </a:cubicBezTo>
                <a:cubicBezTo>
                  <a:pt x="1513930" y="24085"/>
                  <a:pt x="1524124" y="22575"/>
                  <a:pt x="1533525" y="19050"/>
                </a:cubicBezTo>
                <a:cubicBezTo>
                  <a:pt x="1549534" y="13047"/>
                  <a:pt x="1581150" y="0"/>
                  <a:pt x="1581150" y="0"/>
                </a:cubicBezTo>
              </a:path>
            </a:pathLst>
          </a:custGeom>
          <a:noFill/>
          <a:ln w="2857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2CCF910F-F2A9-E52C-0A86-FA507325D988}"/>
              </a:ext>
            </a:extLst>
          </p:cNvPr>
          <p:cNvSpPr/>
          <p:nvPr/>
        </p:nvSpPr>
        <p:spPr>
          <a:xfrm>
            <a:off x="8877203" y="2122506"/>
            <a:ext cx="609698" cy="3958489"/>
          </a:xfrm>
          <a:custGeom>
            <a:avLst/>
            <a:gdLst>
              <a:gd name="connsiteX0" fmla="*/ 228698 w 771623"/>
              <a:gd name="connsiteY0" fmla="*/ 3640727 h 3640727"/>
              <a:gd name="connsiteX1" fmla="*/ 333473 w 771623"/>
              <a:gd name="connsiteY1" fmla="*/ 3602627 h 3640727"/>
              <a:gd name="connsiteX2" fmla="*/ 438248 w 771623"/>
              <a:gd name="connsiteY2" fmla="*/ 3516902 h 3640727"/>
              <a:gd name="connsiteX3" fmla="*/ 514448 w 771623"/>
              <a:gd name="connsiteY3" fmla="*/ 3478802 h 3640727"/>
              <a:gd name="connsiteX4" fmla="*/ 638273 w 771623"/>
              <a:gd name="connsiteY4" fmla="*/ 3335927 h 3640727"/>
              <a:gd name="connsiteX5" fmla="*/ 666848 w 771623"/>
              <a:gd name="connsiteY5" fmla="*/ 3278777 h 3640727"/>
              <a:gd name="connsiteX6" fmla="*/ 723998 w 771623"/>
              <a:gd name="connsiteY6" fmla="*/ 3116852 h 3640727"/>
              <a:gd name="connsiteX7" fmla="*/ 743048 w 771623"/>
              <a:gd name="connsiteY7" fmla="*/ 3012077 h 3640727"/>
              <a:gd name="connsiteX8" fmla="*/ 771623 w 771623"/>
              <a:gd name="connsiteY8" fmla="*/ 2878727 h 3640727"/>
              <a:gd name="connsiteX9" fmla="*/ 733523 w 771623"/>
              <a:gd name="connsiteY9" fmla="*/ 2412002 h 3640727"/>
              <a:gd name="connsiteX10" fmla="*/ 676373 w 771623"/>
              <a:gd name="connsiteY10" fmla="*/ 2297702 h 3640727"/>
              <a:gd name="connsiteX11" fmla="*/ 552548 w 771623"/>
              <a:gd name="connsiteY11" fmla="*/ 2078627 h 3640727"/>
              <a:gd name="connsiteX12" fmla="*/ 457298 w 771623"/>
              <a:gd name="connsiteY12" fmla="*/ 1821452 h 3640727"/>
              <a:gd name="connsiteX13" fmla="*/ 352523 w 771623"/>
              <a:gd name="connsiteY13" fmla="*/ 1564277 h 3640727"/>
              <a:gd name="connsiteX14" fmla="*/ 266798 w 771623"/>
              <a:gd name="connsiteY14" fmla="*/ 1421402 h 3640727"/>
              <a:gd name="connsiteX15" fmla="*/ 95348 w 771623"/>
              <a:gd name="connsiteY15" fmla="*/ 1002302 h 3640727"/>
              <a:gd name="connsiteX16" fmla="*/ 9623 w 771623"/>
              <a:gd name="connsiteY16" fmla="*/ 735602 h 3640727"/>
              <a:gd name="connsiteX17" fmla="*/ 98 w 771623"/>
              <a:gd name="connsiteY17" fmla="*/ 602252 h 3640727"/>
              <a:gd name="connsiteX18" fmla="*/ 19148 w 771623"/>
              <a:gd name="connsiteY18" fmla="*/ 326027 h 3640727"/>
              <a:gd name="connsiteX19" fmla="*/ 114398 w 771623"/>
              <a:gd name="connsiteY19" fmla="*/ 106952 h 3640727"/>
              <a:gd name="connsiteX20" fmla="*/ 123923 w 771623"/>
              <a:gd name="connsiteY20" fmla="*/ 78377 h 3640727"/>
              <a:gd name="connsiteX21" fmla="*/ 171548 w 771623"/>
              <a:gd name="connsiteY21" fmla="*/ 40277 h 3640727"/>
              <a:gd name="connsiteX22" fmla="*/ 228698 w 771623"/>
              <a:gd name="connsiteY22" fmla="*/ 2177 h 3640727"/>
              <a:gd name="connsiteX23" fmla="*/ 438248 w 771623"/>
              <a:gd name="connsiteY23" fmla="*/ 11702 h 3640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71623" h="3640727">
                <a:moveTo>
                  <a:pt x="228698" y="3640727"/>
                </a:moveTo>
                <a:cubicBezTo>
                  <a:pt x="275049" y="3631457"/>
                  <a:pt x="290995" y="3632612"/>
                  <a:pt x="333473" y="3602627"/>
                </a:cubicBezTo>
                <a:cubicBezTo>
                  <a:pt x="370339" y="3576604"/>
                  <a:pt x="397887" y="3537083"/>
                  <a:pt x="438248" y="3516902"/>
                </a:cubicBezTo>
                <a:cubicBezTo>
                  <a:pt x="463648" y="3504202"/>
                  <a:pt x="491890" y="3496052"/>
                  <a:pt x="514448" y="3478802"/>
                </a:cubicBezTo>
                <a:cubicBezTo>
                  <a:pt x="567005" y="3438611"/>
                  <a:pt x="605721" y="3391731"/>
                  <a:pt x="638273" y="3335927"/>
                </a:cubicBezTo>
                <a:cubicBezTo>
                  <a:pt x="649005" y="3317530"/>
                  <a:pt x="657923" y="3298115"/>
                  <a:pt x="666848" y="3278777"/>
                </a:cubicBezTo>
                <a:cubicBezTo>
                  <a:pt x="694023" y="3219897"/>
                  <a:pt x="708294" y="3182809"/>
                  <a:pt x="723998" y="3116852"/>
                </a:cubicBezTo>
                <a:cubicBezTo>
                  <a:pt x="732220" y="3082320"/>
                  <a:pt x="736086" y="3046885"/>
                  <a:pt x="743048" y="3012077"/>
                </a:cubicBezTo>
                <a:cubicBezTo>
                  <a:pt x="751963" y="2967501"/>
                  <a:pt x="762098" y="2923177"/>
                  <a:pt x="771623" y="2878727"/>
                </a:cubicBezTo>
                <a:cubicBezTo>
                  <a:pt x="758923" y="2723152"/>
                  <a:pt x="758775" y="2566038"/>
                  <a:pt x="733523" y="2412002"/>
                </a:cubicBezTo>
                <a:cubicBezTo>
                  <a:pt x="726632" y="2369966"/>
                  <a:pt x="696696" y="2335139"/>
                  <a:pt x="676373" y="2297702"/>
                </a:cubicBezTo>
                <a:cubicBezTo>
                  <a:pt x="636353" y="2223982"/>
                  <a:pt x="584811" y="2156057"/>
                  <a:pt x="552548" y="2078627"/>
                </a:cubicBezTo>
                <a:cubicBezTo>
                  <a:pt x="402468" y="1718434"/>
                  <a:pt x="619104" y="2246193"/>
                  <a:pt x="457298" y="1821452"/>
                </a:cubicBezTo>
                <a:cubicBezTo>
                  <a:pt x="424345" y="1734950"/>
                  <a:pt x="400148" y="1643652"/>
                  <a:pt x="352523" y="1564277"/>
                </a:cubicBezTo>
                <a:cubicBezTo>
                  <a:pt x="323948" y="1516652"/>
                  <a:pt x="292934" y="1470408"/>
                  <a:pt x="266798" y="1421402"/>
                </a:cubicBezTo>
                <a:cubicBezTo>
                  <a:pt x="196166" y="1288968"/>
                  <a:pt x="148145" y="1140894"/>
                  <a:pt x="95348" y="1002302"/>
                </a:cubicBezTo>
                <a:cubicBezTo>
                  <a:pt x="28578" y="827030"/>
                  <a:pt x="60735" y="927273"/>
                  <a:pt x="9623" y="735602"/>
                </a:cubicBezTo>
                <a:cubicBezTo>
                  <a:pt x="6448" y="691152"/>
                  <a:pt x="-938" y="646803"/>
                  <a:pt x="98" y="602252"/>
                </a:cubicBezTo>
                <a:cubicBezTo>
                  <a:pt x="2244" y="509983"/>
                  <a:pt x="1790" y="416674"/>
                  <a:pt x="19148" y="326027"/>
                </a:cubicBezTo>
                <a:cubicBezTo>
                  <a:pt x="52763" y="150483"/>
                  <a:pt x="66282" y="203185"/>
                  <a:pt x="114398" y="106952"/>
                </a:cubicBezTo>
                <a:cubicBezTo>
                  <a:pt x="118888" y="97972"/>
                  <a:pt x="117389" y="86000"/>
                  <a:pt x="123923" y="78377"/>
                </a:cubicBezTo>
                <a:cubicBezTo>
                  <a:pt x="137154" y="62941"/>
                  <a:pt x="155106" y="52234"/>
                  <a:pt x="171548" y="40277"/>
                </a:cubicBezTo>
                <a:cubicBezTo>
                  <a:pt x="190064" y="26811"/>
                  <a:pt x="205933" y="4616"/>
                  <a:pt x="228698" y="2177"/>
                </a:cubicBezTo>
                <a:cubicBezTo>
                  <a:pt x="298222" y="-5272"/>
                  <a:pt x="368398" y="8527"/>
                  <a:pt x="438248" y="11702"/>
                </a:cubicBezTo>
              </a:path>
            </a:pathLst>
          </a:custGeom>
          <a:noFill/>
          <a:ln w="2857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157248EC-A06D-A5DA-F106-53096A83E31A}"/>
              </a:ext>
            </a:extLst>
          </p:cNvPr>
          <p:cNvSpPr/>
          <p:nvPr/>
        </p:nvSpPr>
        <p:spPr>
          <a:xfrm>
            <a:off x="11122690" y="1853575"/>
            <a:ext cx="888757" cy="1964481"/>
          </a:xfrm>
          <a:custGeom>
            <a:avLst/>
            <a:gdLst>
              <a:gd name="connsiteX0" fmla="*/ 257175 w 1038648"/>
              <a:gd name="connsiteY0" fmla="*/ 0 h 2000250"/>
              <a:gd name="connsiteX1" fmla="*/ 342900 w 1038648"/>
              <a:gd name="connsiteY1" fmla="*/ 9525 h 2000250"/>
              <a:gd name="connsiteX2" fmla="*/ 723900 w 1038648"/>
              <a:gd name="connsiteY2" fmla="*/ 171450 h 2000250"/>
              <a:gd name="connsiteX3" fmla="*/ 809625 w 1038648"/>
              <a:gd name="connsiteY3" fmla="*/ 238125 h 2000250"/>
              <a:gd name="connsiteX4" fmla="*/ 866775 w 1038648"/>
              <a:gd name="connsiteY4" fmla="*/ 295275 h 2000250"/>
              <a:gd name="connsiteX5" fmla="*/ 1009650 w 1038648"/>
              <a:gd name="connsiteY5" fmla="*/ 485775 h 2000250"/>
              <a:gd name="connsiteX6" fmla="*/ 1038225 w 1038648"/>
              <a:gd name="connsiteY6" fmla="*/ 695325 h 2000250"/>
              <a:gd name="connsiteX7" fmla="*/ 1019175 w 1038648"/>
              <a:gd name="connsiteY7" fmla="*/ 838200 h 2000250"/>
              <a:gd name="connsiteX8" fmla="*/ 971550 w 1038648"/>
              <a:gd name="connsiteY8" fmla="*/ 952500 h 2000250"/>
              <a:gd name="connsiteX9" fmla="*/ 847725 w 1038648"/>
              <a:gd name="connsiteY9" fmla="*/ 1123950 h 2000250"/>
              <a:gd name="connsiteX10" fmla="*/ 771525 w 1038648"/>
              <a:gd name="connsiteY10" fmla="*/ 1200150 h 2000250"/>
              <a:gd name="connsiteX11" fmla="*/ 704850 w 1038648"/>
              <a:gd name="connsiteY11" fmla="*/ 1247775 h 2000250"/>
              <a:gd name="connsiteX12" fmla="*/ 628650 w 1038648"/>
              <a:gd name="connsiteY12" fmla="*/ 1314450 h 2000250"/>
              <a:gd name="connsiteX13" fmla="*/ 533400 w 1038648"/>
              <a:gd name="connsiteY13" fmla="*/ 1371600 h 2000250"/>
              <a:gd name="connsiteX14" fmla="*/ 314325 w 1038648"/>
              <a:gd name="connsiteY14" fmla="*/ 1619250 h 2000250"/>
              <a:gd name="connsiteX15" fmla="*/ 247650 w 1038648"/>
              <a:gd name="connsiteY15" fmla="*/ 1685925 h 2000250"/>
              <a:gd name="connsiteX16" fmla="*/ 114300 w 1038648"/>
              <a:gd name="connsiteY16" fmla="*/ 1781175 h 2000250"/>
              <a:gd name="connsiteX17" fmla="*/ 0 w 1038648"/>
              <a:gd name="connsiteY17" fmla="*/ 1933575 h 2000250"/>
              <a:gd name="connsiteX18" fmla="*/ 9525 w 1038648"/>
              <a:gd name="connsiteY18" fmla="*/ 1981200 h 2000250"/>
              <a:gd name="connsiteX19" fmla="*/ 47625 w 1038648"/>
              <a:gd name="connsiteY19" fmla="*/ 1990725 h 2000250"/>
              <a:gd name="connsiteX20" fmla="*/ 57150 w 1038648"/>
              <a:gd name="connsiteY20" fmla="*/ 2000250 h 200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038648" h="2000250">
                <a:moveTo>
                  <a:pt x="257175" y="0"/>
                </a:moveTo>
                <a:cubicBezTo>
                  <a:pt x="285750" y="3175"/>
                  <a:pt x="315317" y="1412"/>
                  <a:pt x="342900" y="9525"/>
                </a:cubicBezTo>
                <a:cubicBezTo>
                  <a:pt x="480188" y="49904"/>
                  <a:pt x="603596" y="96260"/>
                  <a:pt x="723900" y="171450"/>
                </a:cubicBezTo>
                <a:cubicBezTo>
                  <a:pt x="754598" y="190636"/>
                  <a:pt x="782269" y="214416"/>
                  <a:pt x="809625" y="238125"/>
                </a:cubicBezTo>
                <a:cubicBezTo>
                  <a:pt x="829984" y="255769"/>
                  <a:pt x="849034" y="275000"/>
                  <a:pt x="866775" y="295275"/>
                </a:cubicBezTo>
                <a:cubicBezTo>
                  <a:pt x="929532" y="366997"/>
                  <a:pt x="955549" y="408488"/>
                  <a:pt x="1009650" y="485775"/>
                </a:cubicBezTo>
                <a:cubicBezTo>
                  <a:pt x="1027181" y="564664"/>
                  <a:pt x="1041303" y="609132"/>
                  <a:pt x="1038225" y="695325"/>
                </a:cubicBezTo>
                <a:cubicBezTo>
                  <a:pt x="1036510" y="743341"/>
                  <a:pt x="1031233" y="791691"/>
                  <a:pt x="1019175" y="838200"/>
                </a:cubicBezTo>
                <a:cubicBezTo>
                  <a:pt x="1008817" y="878154"/>
                  <a:pt x="990642" y="915906"/>
                  <a:pt x="971550" y="952500"/>
                </a:cubicBezTo>
                <a:cubicBezTo>
                  <a:pt x="936212" y="1020232"/>
                  <a:pt x="898545" y="1069500"/>
                  <a:pt x="847725" y="1123950"/>
                </a:cubicBezTo>
                <a:cubicBezTo>
                  <a:pt x="823215" y="1150210"/>
                  <a:pt x="798670" y="1176624"/>
                  <a:pt x="771525" y="1200150"/>
                </a:cubicBezTo>
                <a:cubicBezTo>
                  <a:pt x="750885" y="1218038"/>
                  <a:pt x="726177" y="1230713"/>
                  <a:pt x="704850" y="1247775"/>
                </a:cubicBezTo>
                <a:cubicBezTo>
                  <a:pt x="678495" y="1268859"/>
                  <a:pt x="656011" y="1294689"/>
                  <a:pt x="628650" y="1314450"/>
                </a:cubicBezTo>
                <a:cubicBezTo>
                  <a:pt x="598633" y="1336129"/>
                  <a:pt x="562461" y="1348657"/>
                  <a:pt x="533400" y="1371600"/>
                </a:cubicBezTo>
                <a:cubicBezTo>
                  <a:pt x="439842" y="1445461"/>
                  <a:pt x="401368" y="1532207"/>
                  <a:pt x="314325" y="1619250"/>
                </a:cubicBezTo>
                <a:cubicBezTo>
                  <a:pt x="292100" y="1641475"/>
                  <a:pt x="272080" y="1666149"/>
                  <a:pt x="247650" y="1685925"/>
                </a:cubicBezTo>
                <a:cubicBezTo>
                  <a:pt x="205193" y="1720295"/>
                  <a:pt x="149270" y="1739211"/>
                  <a:pt x="114300" y="1781175"/>
                </a:cubicBezTo>
                <a:cubicBezTo>
                  <a:pt x="9960" y="1906383"/>
                  <a:pt x="41230" y="1851116"/>
                  <a:pt x="0" y="1933575"/>
                </a:cubicBezTo>
                <a:cubicBezTo>
                  <a:pt x="3175" y="1949450"/>
                  <a:pt x="-839" y="1968763"/>
                  <a:pt x="9525" y="1981200"/>
                </a:cubicBezTo>
                <a:cubicBezTo>
                  <a:pt x="17906" y="1991257"/>
                  <a:pt x="35470" y="1985863"/>
                  <a:pt x="47625" y="1990725"/>
                </a:cubicBezTo>
                <a:cubicBezTo>
                  <a:pt x="51794" y="1992393"/>
                  <a:pt x="53975" y="1997075"/>
                  <a:pt x="57150" y="2000250"/>
                </a:cubicBezTo>
              </a:path>
            </a:pathLst>
          </a:custGeom>
          <a:noFill/>
          <a:ln w="2857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21DB59F-B40B-9073-EB4A-6064ACDCD136}"/>
              </a:ext>
            </a:extLst>
          </p:cNvPr>
          <p:cNvSpPr/>
          <p:nvPr/>
        </p:nvSpPr>
        <p:spPr>
          <a:xfrm>
            <a:off x="8029575" y="2571750"/>
            <a:ext cx="466725" cy="1352550"/>
          </a:xfrm>
          <a:custGeom>
            <a:avLst/>
            <a:gdLst>
              <a:gd name="connsiteX0" fmla="*/ 85725 w 466725"/>
              <a:gd name="connsiteY0" fmla="*/ 0 h 1352550"/>
              <a:gd name="connsiteX1" fmla="*/ 180975 w 466725"/>
              <a:gd name="connsiteY1" fmla="*/ 28575 h 1352550"/>
              <a:gd name="connsiteX2" fmla="*/ 219075 w 466725"/>
              <a:gd name="connsiteY2" fmla="*/ 47625 h 1352550"/>
              <a:gd name="connsiteX3" fmla="*/ 304800 w 466725"/>
              <a:gd name="connsiteY3" fmla="*/ 114300 h 1352550"/>
              <a:gd name="connsiteX4" fmla="*/ 342900 w 466725"/>
              <a:gd name="connsiteY4" fmla="*/ 133350 h 1352550"/>
              <a:gd name="connsiteX5" fmla="*/ 419100 w 466725"/>
              <a:gd name="connsiteY5" fmla="*/ 190500 h 1352550"/>
              <a:gd name="connsiteX6" fmla="*/ 438150 w 466725"/>
              <a:gd name="connsiteY6" fmla="*/ 238125 h 1352550"/>
              <a:gd name="connsiteX7" fmla="*/ 466725 w 466725"/>
              <a:gd name="connsiteY7" fmla="*/ 276225 h 1352550"/>
              <a:gd name="connsiteX8" fmla="*/ 419100 w 466725"/>
              <a:gd name="connsiteY8" fmla="*/ 523875 h 1352550"/>
              <a:gd name="connsiteX9" fmla="*/ 400050 w 466725"/>
              <a:gd name="connsiteY9" fmla="*/ 571500 h 1352550"/>
              <a:gd name="connsiteX10" fmla="*/ 333375 w 466725"/>
              <a:gd name="connsiteY10" fmla="*/ 657225 h 1352550"/>
              <a:gd name="connsiteX11" fmla="*/ 304800 w 466725"/>
              <a:gd name="connsiteY11" fmla="*/ 685800 h 1352550"/>
              <a:gd name="connsiteX12" fmla="*/ 276225 w 466725"/>
              <a:gd name="connsiteY12" fmla="*/ 733425 h 1352550"/>
              <a:gd name="connsiteX13" fmla="*/ 266700 w 466725"/>
              <a:gd name="connsiteY13" fmla="*/ 762000 h 1352550"/>
              <a:gd name="connsiteX14" fmla="*/ 219075 w 466725"/>
              <a:gd name="connsiteY14" fmla="*/ 800100 h 1352550"/>
              <a:gd name="connsiteX15" fmla="*/ 200025 w 466725"/>
              <a:gd name="connsiteY15" fmla="*/ 828675 h 1352550"/>
              <a:gd name="connsiteX16" fmla="*/ 133350 w 466725"/>
              <a:gd name="connsiteY16" fmla="*/ 904875 h 1352550"/>
              <a:gd name="connsiteX17" fmla="*/ 76200 w 466725"/>
              <a:gd name="connsiteY17" fmla="*/ 1000125 h 1352550"/>
              <a:gd name="connsiteX18" fmla="*/ 47625 w 466725"/>
              <a:gd name="connsiteY18" fmla="*/ 1038225 h 1352550"/>
              <a:gd name="connsiteX19" fmla="*/ 9525 w 466725"/>
              <a:gd name="connsiteY19" fmla="*/ 1123950 h 1352550"/>
              <a:gd name="connsiteX20" fmla="*/ 0 w 466725"/>
              <a:gd name="connsiteY20" fmla="*/ 1162050 h 1352550"/>
              <a:gd name="connsiteX21" fmla="*/ 9525 w 466725"/>
              <a:gd name="connsiteY21" fmla="*/ 1285875 h 1352550"/>
              <a:gd name="connsiteX22" fmla="*/ 38100 w 466725"/>
              <a:gd name="connsiteY22" fmla="*/ 1323975 h 1352550"/>
              <a:gd name="connsiteX23" fmla="*/ 76200 w 466725"/>
              <a:gd name="connsiteY23" fmla="*/ 1352550 h 135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66725" h="1352550">
                <a:moveTo>
                  <a:pt x="85725" y="0"/>
                </a:moveTo>
                <a:cubicBezTo>
                  <a:pt x="139329" y="10721"/>
                  <a:pt x="129711" y="5791"/>
                  <a:pt x="180975" y="28575"/>
                </a:cubicBezTo>
                <a:cubicBezTo>
                  <a:pt x="193950" y="34342"/>
                  <a:pt x="207401" y="39543"/>
                  <a:pt x="219075" y="47625"/>
                </a:cubicBezTo>
                <a:cubicBezTo>
                  <a:pt x="248839" y="68231"/>
                  <a:pt x="272421" y="98111"/>
                  <a:pt x="304800" y="114300"/>
                </a:cubicBezTo>
                <a:cubicBezTo>
                  <a:pt x="317500" y="120650"/>
                  <a:pt x="330572" y="126305"/>
                  <a:pt x="342900" y="133350"/>
                </a:cubicBezTo>
                <a:cubicBezTo>
                  <a:pt x="369436" y="148514"/>
                  <a:pt x="396197" y="172178"/>
                  <a:pt x="419100" y="190500"/>
                </a:cubicBezTo>
                <a:cubicBezTo>
                  <a:pt x="425450" y="206375"/>
                  <a:pt x="429847" y="223179"/>
                  <a:pt x="438150" y="238125"/>
                </a:cubicBezTo>
                <a:cubicBezTo>
                  <a:pt x="445860" y="252002"/>
                  <a:pt x="466725" y="260350"/>
                  <a:pt x="466725" y="276225"/>
                </a:cubicBezTo>
                <a:cubicBezTo>
                  <a:pt x="466725" y="494011"/>
                  <a:pt x="463535" y="423896"/>
                  <a:pt x="419100" y="523875"/>
                </a:cubicBezTo>
                <a:cubicBezTo>
                  <a:pt x="412156" y="539499"/>
                  <a:pt x="409296" y="557118"/>
                  <a:pt x="400050" y="571500"/>
                </a:cubicBezTo>
                <a:cubicBezTo>
                  <a:pt x="380474" y="601951"/>
                  <a:pt x="358973" y="631627"/>
                  <a:pt x="333375" y="657225"/>
                </a:cubicBezTo>
                <a:cubicBezTo>
                  <a:pt x="323850" y="666750"/>
                  <a:pt x="312882" y="675024"/>
                  <a:pt x="304800" y="685800"/>
                </a:cubicBezTo>
                <a:cubicBezTo>
                  <a:pt x="293692" y="700611"/>
                  <a:pt x="284504" y="716866"/>
                  <a:pt x="276225" y="733425"/>
                </a:cubicBezTo>
                <a:cubicBezTo>
                  <a:pt x="271735" y="742405"/>
                  <a:pt x="273234" y="754377"/>
                  <a:pt x="266700" y="762000"/>
                </a:cubicBezTo>
                <a:cubicBezTo>
                  <a:pt x="253469" y="777436"/>
                  <a:pt x="233450" y="785725"/>
                  <a:pt x="219075" y="800100"/>
                </a:cubicBezTo>
                <a:cubicBezTo>
                  <a:pt x="210980" y="808195"/>
                  <a:pt x="207475" y="819983"/>
                  <a:pt x="200025" y="828675"/>
                </a:cubicBezTo>
                <a:cubicBezTo>
                  <a:pt x="155001" y="881203"/>
                  <a:pt x="168900" y="849576"/>
                  <a:pt x="133350" y="904875"/>
                </a:cubicBezTo>
                <a:cubicBezTo>
                  <a:pt x="113328" y="936021"/>
                  <a:pt x="98416" y="970504"/>
                  <a:pt x="76200" y="1000125"/>
                </a:cubicBezTo>
                <a:cubicBezTo>
                  <a:pt x="66675" y="1012825"/>
                  <a:pt x="56039" y="1024763"/>
                  <a:pt x="47625" y="1038225"/>
                </a:cubicBezTo>
                <a:cubicBezTo>
                  <a:pt x="35770" y="1057193"/>
                  <a:pt x="15977" y="1104595"/>
                  <a:pt x="9525" y="1123950"/>
                </a:cubicBezTo>
                <a:cubicBezTo>
                  <a:pt x="5385" y="1136369"/>
                  <a:pt x="3175" y="1149350"/>
                  <a:pt x="0" y="1162050"/>
                </a:cubicBezTo>
                <a:cubicBezTo>
                  <a:pt x="3175" y="1203325"/>
                  <a:pt x="43" y="1245579"/>
                  <a:pt x="9525" y="1285875"/>
                </a:cubicBezTo>
                <a:cubicBezTo>
                  <a:pt x="13161" y="1301328"/>
                  <a:pt x="26047" y="1313644"/>
                  <a:pt x="38100" y="1323975"/>
                </a:cubicBezTo>
                <a:cubicBezTo>
                  <a:pt x="79040" y="1359066"/>
                  <a:pt x="76200" y="1325557"/>
                  <a:pt x="76200" y="1352550"/>
                </a:cubicBezTo>
              </a:path>
            </a:pathLst>
          </a:custGeom>
          <a:noFill/>
          <a:ln w="2857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43DA0E43-B30C-6D15-86FD-723757DC3EE4}"/>
              </a:ext>
            </a:extLst>
          </p:cNvPr>
          <p:cNvSpPr/>
          <p:nvPr/>
        </p:nvSpPr>
        <p:spPr>
          <a:xfrm rot="11444593">
            <a:off x="467456" y="4745078"/>
            <a:ext cx="182880" cy="18288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B13A1AF9-4563-7A92-D2DF-3E718B022DCC}"/>
              </a:ext>
            </a:extLst>
          </p:cNvPr>
          <p:cNvSpPr/>
          <p:nvPr/>
        </p:nvSpPr>
        <p:spPr>
          <a:xfrm rot="11996240">
            <a:off x="5316432" y="2741011"/>
            <a:ext cx="182880" cy="18288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CD39D809-D800-EDF3-61BB-31DA175BEC3E}"/>
              </a:ext>
            </a:extLst>
          </p:cNvPr>
          <p:cNvSpPr/>
          <p:nvPr/>
        </p:nvSpPr>
        <p:spPr>
          <a:xfrm rot="12659177">
            <a:off x="8175553" y="3291221"/>
            <a:ext cx="182880" cy="18288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CE1A5A7E-9736-164B-C84D-8A00C432933A}"/>
              </a:ext>
            </a:extLst>
          </p:cNvPr>
          <p:cNvSpPr/>
          <p:nvPr/>
        </p:nvSpPr>
        <p:spPr>
          <a:xfrm rot="20307277">
            <a:off x="9208005" y="4222872"/>
            <a:ext cx="182880" cy="18288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B9A2FCF9-C24E-935F-B95C-D9BBAD22F306}"/>
              </a:ext>
            </a:extLst>
          </p:cNvPr>
          <p:cNvSpPr/>
          <p:nvPr/>
        </p:nvSpPr>
        <p:spPr>
          <a:xfrm rot="13012826">
            <a:off x="11630262" y="3023308"/>
            <a:ext cx="182880" cy="18288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69CF4804-DBC4-740B-AD10-65D735417AA6}"/>
              </a:ext>
            </a:extLst>
          </p:cNvPr>
          <p:cNvSpPr/>
          <p:nvPr/>
        </p:nvSpPr>
        <p:spPr>
          <a:xfrm rot="909939">
            <a:off x="3724402" y="4519687"/>
            <a:ext cx="182880" cy="18288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E8D3F451-BC26-6A7F-B3A2-B022AEB5EDC4}"/>
              </a:ext>
            </a:extLst>
          </p:cNvPr>
          <p:cNvSpPr/>
          <p:nvPr/>
        </p:nvSpPr>
        <p:spPr>
          <a:xfrm rot="21217085">
            <a:off x="6622134" y="5463757"/>
            <a:ext cx="182880" cy="18288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1CF60D2-EEFD-DDD4-FF99-AE29173F308A}"/>
              </a:ext>
            </a:extLst>
          </p:cNvPr>
          <p:cNvSpPr txBox="1"/>
          <p:nvPr/>
        </p:nvSpPr>
        <p:spPr>
          <a:xfrm>
            <a:off x="551167" y="1161727"/>
            <a:ext cx="150370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Dashboards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5F30B20-5EFC-8E27-55C1-7DD58B258143}"/>
              </a:ext>
            </a:extLst>
          </p:cNvPr>
          <p:cNvSpPr txBox="1"/>
          <p:nvPr/>
        </p:nvSpPr>
        <p:spPr>
          <a:xfrm>
            <a:off x="355969" y="1853575"/>
            <a:ext cx="1624010" cy="11695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Developed three dashboards on customer service, finance and orders in EXCEL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84DEB23-E0C6-D79F-BE81-EB8F232950BD}"/>
              </a:ext>
            </a:extLst>
          </p:cNvPr>
          <p:cNvSpPr txBox="1"/>
          <p:nvPr/>
        </p:nvSpPr>
        <p:spPr>
          <a:xfrm>
            <a:off x="10122887" y="4117691"/>
            <a:ext cx="129581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Presentation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1D861C1-9C53-6555-542C-E566DE08D73C}"/>
              </a:ext>
            </a:extLst>
          </p:cNvPr>
          <p:cNvSpPr txBox="1"/>
          <p:nvPr/>
        </p:nvSpPr>
        <p:spPr>
          <a:xfrm>
            <a:off x="7455967" y="4014053"/>
            <a:ext cx="167388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General 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PowerBI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dashboard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D975731-B5BE-B4B5-7BF2-F6F643E43CCA}"/>
              </a:ext>
            </a:extLst>
          </p:cNvPr>
          <p:cNvSpPr txBox="1"/>
          <p:nvPr/>
        </p:nvSpPr>
        <p:spPr>
          <a:xfrm>
            <a:off x="4305527" y="4052837"/>
            <a:ext cx="111292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Cleaning in SQL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710874D-BBD8-C464-58BB-1393E62F3118}"/>
              </a:ext>
            </a:extLst>
          </p:cNvPr>
          <p:cNvSpPr txBox="1"/>
          <p:nvPr/>
        </p:nvSpPr>
        <p:spPr>
          <a:xfrm>
            <a:off x="1362234" y="3986795"/>
            <a:ext cx="125280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Problem Statement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606A94A-9855-4DEA-E9D7-D9A854F57EA7}"/>
              </a:ext>
            </a:extLst>
          </p:cNvPr>
          <p:cNvSpPr txBox="1"/>
          <p:nvPr/>
        </p:nvSpPr>
        <p:spPr>
          <a:xfrm>
            <a:off x="9744627" y="1130936"/>
            <a:ext cx="159510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Focused 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PowerBI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dashboard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5B99EAD-2CE5-741C-0EDD-A27F3039921A}"/>
              </a:ext>
            </a:extLst>
          </p:cNvPr>
          <p:cNvSpPr txBox="1"/>
          <p:nvPr/>
        </p:nvSpPr>
        <p:spPr>
          <a:xfrm>
            <a:off x="6468266" y="1119449"/>
            <a:ext cx="100353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Analyzing in SQL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A68AB49-D7A6-3D4E-0233-470DB9D49005}"/>
              </a:ext>
            </a:extLst>
          </p:cNvPr>
          <p:cNvSpPr txBox="1"/>
          <p:nvPr/>
        </p:nvSpPr>
        <p:spPr>
          <a:xfrm>
            <a:off x="3815183" y="1071539"/>
            <a:ext cx="113184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Collection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7AD419F-C9B7-1C94-1345-772280B6E9C1}"/>
              </a:ext>
            </a:extLst>
          </p:cNvPr>
          <p:cNvSpPr txBox="1"/>
          <p:nvPr/>
        </p:nvSpPr>
        <p:spPr>
          <a:xfrm>
            <a:off x="9385771" y="1815060"/>
            <a:ext cx="1827600" cy="16004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Developed three focused dashboards for each area, incorporating KPIs, Power Query Editor, measures, and groups in Power BI.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F3CF566-925F-CA77-2B57-5C3E5A99C2E3}"/>
              </a:ext>
            </a:extLst>
          </p:cNvPr>
          <p:cNvSpPr txBox="1"/>
          <p:nvPr/>
        </p:nvSpPr>
        <p:spPr>
          <a:xfrm>
            <a:off x="10115977" y="4653940"/>
            <a:ext cx="1624010" cy="16004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Worked on an employer-focused project, creating recommendations and emphasizing the importance of storytelling in data.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BC9C1E1-06AF-BD57-4940-5936845279E5}"/>
              </a:ext>
            </a:extLst>
          </p:cNvPr>
          <p:cNvSpPr txBox="1"/>
          <p:nvPr/>
        </p:nvSpPr>
        <p:spPr>
          <a:xfrm>
            <a:off x="7263296" y="4665120"/>
            <a:ext cx="1840062" cy="16004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Created a Power BI dashboard summarizing Gen-Z's learning aspirations, mission aspirations, and manager aspirations.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A0DCDD6-06D5-67F0-FA96-684154F40FAD}"/>
              </a:ext>
            </a:extLst>
          </p:cNvPr>
          <p:cNvSpPr txBox="1"/>
          <p:nvPr/>
        </p:nvSpPr>
        <p:spPr>
          <a:xfrm>
            <a:off x="6269471" y="1778576"/>
            <a:ext cx="1851877" cy="16004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Conducted data analysis using SQL, solving complex questions with the help of Common Table Expressions (CTEs) and joins.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247AB42-8A7F-5328-C6B6-57A8158990E4}"/>
              </a:ext>
            </a:extLst>
          </p:cNvPr>
          <p:cNvSpPr txBox="1"/>
          <p:nvPr/>
        </p:nvSpPr>
        <p:spPr>
          <a:xfrm>
            <a:off x="3340167" y="1796142"/>
            <a:ext cx="1624010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Created a Google Form with tailored questions to collect data on Gen-Z's career aspirations.</a:t>
            </a:r>
          </a:p>
          <a:p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6B163A3-9791-E6E5-92D8-542352992862}"/>
              </a:ext>
            </a:extLst>
          </p:cNvPr>
          <p:cNvSpPr txBox="1"/>
          <p:nvPr/>
        </p:nvSpPr>
        <p:spPr>
          <a:xfrm>
            <a:off x="4221117" y="4673125"/>
            <a:ext cx="1792337" cy="16004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Loaded data dump into MySQL Workbench, cleaning and exploring high-level information using SQL basics.</a:t>
            </a:r>
          </a:p>
          <a:p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BB1085A-BE14-6000-709C-990079FE14EA}"/>
              </a:ext>
            </a:extLst>
          </p:cNvPr>
          <p:cNvSpPr txBox="1"/>
          <p:nvPr/>
        </p:nvSpPr>
        <p:spPr>
          <a:xfrm>
            <a:off x="1302583" y="4667723"/>
            <a:ext cx="1885312" cy="16004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Developed a problem statement to explore and educate about the career aspirations of Gen-Z, addressing challenges and personal insights.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99F918B-D792-8FC9-CF15-4305636E3A6D}"/>
              </a:ext>
            </a:extLst>
          </p:cNvPr>
          <p:cNvCxnSpPr/>
          <p:nvPr/>
        </p:nvCxnSpPr>
        <p:spPr>
          <a:xfrm>
            <a:off x="276225" y="1695450"/>
            <a:ext cx="1800225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496C1B9-9C5B-794D-A366-0DF66987F6D1}"/>
              </a:ext>
            </a:extLst>
          </p:cNvPr>
          <p:cNvCxnSpPr/>
          <p:nvPr/>
        </p:nvCxnSpPr>
        <p:spPr>
          <a:xfrm>
            <a:off x="10049497" y="4625342"/>
            <a:ext cx="1800225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88CEBEA-2CCF-E13F-A8F8-2DB22459CF53}"/>
              </a:ext>
            </a:extLst>
          </p:cNvPr>
          <p:cNvCxnSpPr/>
          <p:nvPr/>
        </p:nvCxnSpPr>
        <p:spPr>
          <a:xfrm>
            <a:off x="7241413" y="4630177"/>
            <a:ext cx="1800225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8EEAA4E-6C30-31AE-9284-4F2E4DED1631}"/>
              </a:ext>
            </a:extLst>
          </p:cNvPr>
          <p:cNvCxnSpPr/>
          <p:nvPr/>
        </p:nvCxnSpPr>
        <p:spPr>
          <a:xfrm>
            <a:off x="4239061" y="4601602"/>
            <a:ext cx="1800225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3AE8175-590E-47FF-5201-ECCF173709D4}"/>
              </a:ext>
            </a:extLst>
          </p:cNvPr>
          <p:cNvCxnSpPr>
            <a:cxnSpLocks/>
          </p:cNvCxnSpPr>
          <p:nvPr/>
        </p:nvCxnSpPr>
        <p:spPr>
          <a:xfrm>
            <a:off x="9367518" y="1695450"/>
            <a:ext cx="1884214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DA2AC9D-C9B8-DAFD-0BE0-889C0FB6FA1E}"/>
              </a:ext>
            </a:extLst>
          </p:cNvPr>
          <p:cNvCxnSpPr/>
          <p:nvPr/>
        </p:nvCxnSpPr>
        <p:spPr>
          <a:xfrm>
            <a:off x="6229350" y="1695450"/>
            <a:ext cx="1800225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056E09F-36EC-5EB7-2A01-33C239A91EEC}"/>
              </a:ext>
            </a:extLst>
          </p:cNvPr>
          <p:cNvCxnSpPr/>
          <p:nvPr/>
        </p:nvCxnSpPr>
        <p:spPr>
          <a:xfrm>
            <a:off x="3231354" y="1695450"/>
            <a:ext cx="1800225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8035179-327F-F720-4C0E-95D67227C9D1}"/>
              </a:ext>
            </a:extLst>
          </p:cNvPr>
          <p:cNvCxnSpPr/>
          <p:nvPr/>
        </p:nvCxnSpPr>
        <p:spPr>
          <a:xfrm>
            <a:off x="1286985" y="4587314"/>
            <a:ext cx="1800225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159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4255D-FA41-5061-EF22-7C3BAB1CA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1:PROBLEM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6FC10-B228-9B5E-CDB2-1294E79E5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GenZ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individuals often struggle to communicate their ambitions and preferences effectively to employers, resulting in a disconnect between their aspirations and the roles offered. Simultaneously, employers find it challenging to attract and retain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GenZ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talent. Misalignment in expectations regarding workplace culture, benefits, and career development creates barriers for both parties.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591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AD021-EE2C-BD32-80EC-463018785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2:PROBLEM DOCUMENTATION USING 5W1H FRAMEWORK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AE49AB-CBE0-642C-C0D5-E907778CDB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2494" y="1825625"/>
            <a:ext cx="8127012" cy="4351338"/>
          </a:xfrm>
        </p:spPr>
      </p:pic>
    </p:spTree>
    <p:extLst>
      <p:ext uri="{BB962C8B-B14F-4D97-AF65-F5344CB8AC3E}">
        <p14:creationId xmlns:p14="http://schemas.microsoft.com/office/powerpoint/2010/main" val="462611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05FB4-FA6B-10B3-FE84-483DE2AF1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3:DATA COLLECTION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4F8A43-478F-030A-2797-3B037A3580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055" y="1825625"/>
            <a:ext cx="3971889" cy="4351338"/>
          </a:xfrm>
        </p:spPr>
      </p:pic>
    </p:spTree>
    <p:extLst>
      <p:ext uri="{BB962C8B-B14F-4D97-AF65-F5344CB8AC3E}">
        <p14:creationId xmlns:p14="http://schemas.microsoft.com/office/powerpoint/2010/main" val="2673448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7388E-25D3-BD3A-9592-BEAAFBF92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4:DATA STANDARDIZATION AND CLEANING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803EDC-8745-1489-3FF4-AFD2F2BBF6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7753" y="1825625"/>
            <a:ext cx="8296493" cy="4351338"/>
          </a:xfrm>
        </p:spPr>
      </p:pic>
    </p:spTree>
    <p:extLst>
      <p:ext uri="{BB962C8B-B14F-4D97-AF65-F5344CB8AC3E}">
        <p14:creationId xmlns:p14="http://schemas.microsoft.com/office/powerpoint/2010/main" val="3200948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18A81-1757-45B3-954C-D7E894F45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5:GENZ USING PIVOT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9DF5D-7D3A-3DDA-106D-2B76E4EA9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QUESTIONS:</a:t>
            </a:r>
          </a:p>
          <a:p>
            <a:r>
              <a:rPr lang="en-US" dirty="0"/>
              <a:t>What are the top 5 influences on career aspirations?</a:t>
            </a:r>
          </a:p>
          <a:p>
            <a:r>
              <a:rPr lang="en-US" dirty="0"/>
              <a:t>Top 5 preferred company types.</a:t>
            </a:r>
          </a:p>
          <a:p>
            <a:r>
              <a:rPr lang="en-US" dirty="0" err="1"/>
              <a:t>GenZ</a:t>
            </a:r>
            <a:r>
              <a:rPr lang="en-US" dirty="0"/>
              <a:t> who wanted to pursue a Higher Education</a:t>
            </a:r>
          </a:p>
          <a:p>
            <a:r>
              <a:rPr lang="en-US" dirty="0"/>
              <a:t>Top 3 work setup</a:t>
            </a:r>
          </a:p>
          <a:p>
            <a:r>
              <a:rPr lang="en-US" dirty="0"/>
              <a:t>Alignment of company mission and actions</a:t>
            </a:r>
          </a:p>
          <a:p>
            <a:r>
              <a:rPr lang="en-US" dirty="0"/>
              <a:t>Clarity of company mission (percentage).</a:t>
            </a:r>
          </a:p>
          <a:p>
            <a:r>
              <a:rPr lang="en-US" dirty="0"/>
              <a:t>Distribution of minimum expected salary for the first three years.</a:t>
            </a:r>
          </a:p>
          <a:p>
            <a:r>
              <a:rPr lang="en-US" dirty="0"/>
              <a:t>Most common work frustrations.</a:t>
            </a:r>
          </a:p>
          <a:p>
            <a:r>
              <a:rPr lang="en-US" dirty="0"/>
              <a:t>Slicer as Gender</a:t>
            </a:r>
          </a:p>
          <a:p>
            <a:r>
              <a:rPr lang="en-US" dirty="0"/>
              <a:t>KPI - Total Respondents</a:t>
            </a:r>
          </a:p>
          <a:p>
            <a:r>
              <a:rPr lang="en-US" dirty="0"/>
              <a:t>KPI - Gender Distribution (</a:t>
            </a:r>
            <a:r>
              <a:rPr lang="en-US" dirty="0" err="1"/>
              <a:t>Eg</a:t>
            </a:r>
            <a:r>
              <a:rPr lang="en-US" dirty="0"/>
              <a:t>: 60% Male, 40% Female)</a:t>
            </a:r>
          </a:p>
        </p:txBody>
      </p:sp>
    </p:spTree>
    <p:extLst>
      <p:ext uri="{BB962C8B-B14F-4D97-AF65-F5344CB8AC3E}">
        <p14:creationId xmlns:p14="http://schemas.microsoft.com/office/powerpoint/2010/main" val="1436635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19683-8F28-42C5-C2BB-647CAB6E0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E0453-15EC-63FC-BB13-AEE76811E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786A75-DE95-DD47-E3C6-FE1CCFA90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774" y="473075"/>
            <a:ext cx="11062252" cy="591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70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6D37F-6A60-1AE0-43AD-7A5EBD684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6:SQL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E4B1D0-3A5A-931E-5876-696D0D66D5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1841" y="1825625"/>
            <a:ext cx="6388318" cy="4351338"/>
          </a:xfrm>
        </p:spPr>
      </p:pic>
    </p:spTree>
    <p:extLst>
      <p:ext uri="{BB962C8B-B14F-4D97-AF65-F5344CB8AC3E}">
        <p14:creationId xmlns:p14="http://schemas.microsoft.com/office/powerpoint/2010/main" val="2536468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a6c84605-43fc-42b9-bccf-5d21255f92cd}">
  <we:reference id="WA200003233" version="2.0.0.3" store="en-US" storeType="OMEX"/>
  <we:alternateReferences/>
  <we:properties>
    <we:property name="Microsoft.Office.CampaignId" value="&quot;none&quot;"/>
    <we:property name="reportUrl" value="&quot;/groups/me/reports/8afbbd10-cc60-4f74-b2bc-2b7d9ac3d46b/3a63eba8b08b34a84da0?bookmarkGuid=e7adff11-6c9c-483f-a929-aa5015d3c912&amp;bookmarkUsage=1&amp;ctid=21ccea5a-0343-4f8a-aa57-0974c8557e2e&amp;fromEntryPoint=export&quot;"/>
    <we:property name="reportState" value="&quot;CONNECTED&quot;"/>
    <we:property name="artifactViewState" value="&quot;live&quot;"/>
    <we:property name="reportEmbeddedTime" value="&quot;2025-01-28T09:52:20.424Z&quot;"/>
    <we:property name="creatorSessionId" value="&quot;64e546fe-633f-455b-aff4-04ed6a824a0f&quot;"/>
    <we:property name="creatorUserId" value="&quot;10032003D7028D2B&quot;"/>
    <we:property name="creatorTenantId" value="&quot;21ccea5a-0343-4f8a-aa57-0974c8557e2e&quot;"/>
    <we:property name="pageDisplayName" value="&quot;Page 1&quot;"/>
    <we:property name="pageName" value="&quot;3a63eba8b08b34a84da0&quot;"/>
    <we:property name="reportName" value="&quot;upi&quot;"/>
    <we:property name="isVisualContainerHeaderHidden" value="false"/>
    <we:property name="isFiltersActionButtonVisible" value="true"/>
    <we:property name="initialStateBookmark" value="&quot;H4sIAAAAAAAAA+1a227bOBD9lUAvfQkWlEjd8pY42QvapEbSDbAogsWQHNtqZMrQxa3XyL/vkFJujZ0sutvC2NB+kTkSOWfO8Gg08jrQRbMoYXUGcwwOgqOqup5Dfb0XB/uBGcbev397enj+9s+zw9MTGq4WbVGZJjhYBy3UU2wvi6aD0s5Agx+v9gMoyzFM7a8JlA3uBwusm8pAWfyF/clkausOb/YD/LIoqxrslBcttGinXdLp9JvWDn/itCKotljiBaq2H+WQcJSQSZZJLiATGhidNinKlq60M8jVyZdFTd6sb1FEOUqpQh4qwfIkhDjWIV3TrhbWOqKVp1VdKCgD51ONTe/COhhVZTd3RyePxi+qrlZ4jhNnMm3Rrmim38e/7bU1mAZ6b28I47iuKALOPOrqGo1aufFZ9XlUIy2tg4Pw5opGmh6jw7ARpY2Oi+CoMi0UZsArlADUTEAkeMqYYIkSdnxzSH406CMw1zY9LtC0T4CzHnhhpuWQHPcgP/SONmWhsLapJz9RgBycOVLq2QMNLThUi37BAnt7pZ0ZHeh18K6gQPRzX0LZ2WnfHNMVuvps3pBT9LmyrvW5Rs5/ekCFu6Jxq3zPwJADZOc8zxCV5InkTIZRDprvHpfnqJACpT2fzwen5zSNEpmplJSHZUIkOhNRvjucjuxZnscnARn2Y6IYzzBEyUQUqlxEWbo73P2CRhMHnr0NIen50zrMJ4xrRSVAxHSYQcx2h79jXBINjhLP4Zaw9DxmMYknCCYyHbIkSxSXO3RfPMVazcC0rpD2TG4NTM+lTJM0ljqmmjUEHkIapuHucDmG1ZwqslNsZ5UvcJ6LzKCwEzZBTKVkqYjDDBmA3h02P9ybvMy+GJuhXs0wVZBojEUa8SzkabZDWjvu6kXVeCY3x6RnUDB6eBRxJBVLZCJYlHC5OwweTnFvWlfdovEkbgtLzyOEgqdcac4S+kLEFYtf5PFQL8EoiubXJP5aEGi6H6/e4RLLp17f2Z+abt28hLro23UO4b9BPjQd72YMtmnTsW0M2ise+BfYwb37AWseUAV/IGx6JNr/R4n+SmJ0Wpl29myQtmbR4XRa47R35wm0/3ZDzKtu6Bn+3Jmh/8u+QTLKwuBoBnX7SDW27e8hPVZuT72SfLjdM68G8O0GsLkzvAW5v1EEs0JrtB5Ya8p1ijxSCaTAIoE5e7m77jXYa7DX4IcarJxXXoW9Cn+TCgtQcoIqTvM8pCcbFjPuID2bc3J4oX0Gy4J2S/X4qaHvRSWg1ATyLEYRsSxkjL38bsaru1f3/4W6n+McCkNb6AhK64uvtb3Kf0+Vd/U0ArKMS8HSmGcctfb1tFdcr7i+svaa++MrayfJmzrpVdc2C1A4BoMbOuq0f8Bo1MPxtq66+wtoX8FTzhayfKkNb/8YeteAv7n5G0SVwwqjKgAA&quot;"/>
    <we:property name="bookmark" value="&quot;H4sIAAAAAAAAA+1a227bOBD9lUAvfQkWlEiJVN4St3sBmsJIugEWizwMybGtRpYMXdx6g/x7h6Ry29hJsZeusZH9InNEcuac4RE58nVki3ZVwuYDLDE6ik7q+moJzdVBGh1GVWgzOrc5SCURk4wlQnKdkLVedUVdtdHRddRBM8fuomh7KN1A1Pj75WEEZTmFufs1g7LFw2iFTVtXUBZ/YLiZTF3T481hhF9WZd2AG/K8gw7dsGu6nX6TC/EPnGYE0xVrPEfThVYOGUcNSjOluQAlLDC6bVaUHfV0I+jNuy+rhry5vg0myVFrE/PYCJZnMaSpjalPt1k564RmntdNYaCMvE8NtsGF62hSl/3SX7171H5e943BM5x5U9UV3YZG+nX6y0HXQNVC8PaGYpw2NSHgzZO+abAyG9++qD9PGqSpbXQU31xSSxti9DFsjdKh4xGc1FUHRTXEK4wAtExAIrhkTLDMCNe+HZLvHfQJVFcuPc6x6p4EzkLgRTUvh+S4D/JjcLQtC4ONSz39iQDy4SyRUs9dWOjAR7UKExYY7LX1ZvRBX0fvCwIijH0BZe+GffOWetj6c/WGnKLPpXMt5Bo5/+kBFb5H62f5N4EhB8jOea4QjeaZ5kzHSQ6W7x+XZ2iQgLIjn8+DEziVSaaVkaQ8TAmRWSWSfH84nbi7Rh6fADKsx8wwrjBGzUQSm1wkSu4Pdz9hZYmDkb0tkAT+rI3zGePW0BYgYTZWkLL94e8trokGT8nI4Q5YAo8qJfEEwYSyMctUZrjeo+fiKTZmAVXn99MjkzuBCVxqmclU25T2rDHwGGQs4/3hcgqbJe3ITrFb1OMG5zlkBoWdsRmi1JpJkcYKGYDdHzY/3ptGmX0Rm2G/qlAayCymQiZcxVyqPdLaad+s6nZkcjsmgUHB6PAo0kQblulMsCTjen8YPJ7jwbyp+1U7krgLlsAjxIJLbixnGX0h4YalL/J4bNdQGULzzyT+XFDQ9DzevMc1lk+9vrM/Nd26eQFNEcp1PsK/E/lQe7wbMdqlTW9dYdD1eOBf5BoP7huceYgq+g1h25Ho8JsS/ZVgdFpX3eJZkHZm0fF83uA8uPMktH92QSzrfqgZ/thXQ/2X/QXJKIsKJwtoukeqsWt9D+mx8WvqleTD7Zp5NQHfLgCXO8PLkPsHRbQorEXngbNKbiXyxGQggSUCc/ZydX3U4FGDRw1+qMHGezWq8KjCW1XYn1rA6BmaVOZ5TKcXljLu3X42r/Tw7voDrAtaEfXjk0GoN2VgzAxylaJImIoZYy+/fxkVfFTw/4WCn+ESioqW0AmUzpdxP/39Vs837C4RkCmuBZMpVxytHXeXozaN2jTuM/97dfICta3KWvdduwKDU6hwS7WVsgkqi3a43lVx9X8PvCu23tx8BU/iID6WKAAA&quot;"/>
    <we:property name="datasetId" value="&quot;50ace095-fdbe-4096-baca-75ca9ccab0a2&quot;"/>
    <we:property name="embedUrl" value="&quot;/reportEmbed?reportId=8afbbd10-cc60-4f74-b2bc-2b7d9ac3d46b&amp;config=eyJjbHVzdGVyVXJsIjoiaHR0cHM6Ly9XQUJJLUlORElBLUNFTlRSQUwtQS1QUklNQVJZLXJlZGlyZWN0LmFuYWx5c2lzLndpbmRvd3MubmV0IiwiZW1iZWRGZWF0dXJlcyI6eyJ1c2FnZU1ldHJpY3NWTmV4dCI6dHJ1ZX19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380</Words>
  <Application>Microsoft Office PowerPoint</Application>
  <PresentationFormat>Widescreen</PresentationFormat>
  <Paragraphs>51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Gill Sans MT</vt:lpstr>
      <vt:lpstr>Raleway</vt:lpstr>
      <vt:lpstr>Segoe UI Light</vt:lpstr>
      <vt:lpstr>Times New Roman</vt:lpstr>
      <vt:lpstr>Office Theme</vt:lpstr>
      <vt:lpstr>   Gen Z Career Aspirations:  Business Analysis By Kulturehire </vt:lpstr>
      <vt:lpstr>PowerPoint Presentation</vt:lpstr>
      <vt:lpstr>STAGE 1:PROBLEM STATEMENT</vt:lpstr>
      <vt:lpstr>STAGE 2:PROBLEM DOCUMENTATION USING 5W1H FRAMEWORK</vt:lpstr>
      <vt:lpstr>STAGE 3:DATA COLLECTION</vt:lpstr>
      <vt:lpstr>STAGE 4:DATA STANDARDIZATION AND CLEANING</vt:lpstr>
      <vt:lpstr>STAGE 5:GENZ USING PIVOT TABLE</vt:lpstr>
      <vt:lpstr>PowerPoint Presentation</vt:lpstr>
      <vt:lpstr>STAGE 6:SQL</vt:lpstr>
      <vt:lpstr>STAGE 7:EXCEL DASHBOARD</vt:lpstr>
      <vt:lpstr>STAGE 8:POWERBI DASHBOARD</vt:lpstr>
      <vt:lpstr>Microsoft Power BI</vt:lpstr>
      <vt:lpstr>STAGE 9:PROJECT COMPLETION REPORT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Jayasree selvam</dc:creator>
  <cp:lastModifiedBy>Jayasree selvam</cp:lastModifiedBy>
  <cp:revision>2</cp:revision>
  <dcterms:created xsi:type="dcterms:W3CDTF">2025-01-27T14:00:16Z</dcterms:created>
  <dcterms:modified xsi:type="dcterms:W3CDTF">2025-01-28T10:37:26Z</dcterms:modified>
</cp:coreProperties>
</file>