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3243233" y="3486303"/>
            <a:ext cx="8610600" cy="1869441"/>
          </a:xfrm>
          <a:prstGeom prst="rect"/>
          <a:noFill/>
        </p:spPr>
        <p:txBody>
          <a:bodyPr rtlCol="0" wrap="square">
            <a:spAutoFit/>
          </a:bodyPr>
          <a:p>
            <a:r>
              <a:rPr dirty="0" sz="2400" lang="en-US"/>
              <a:t>STUDENT NAME</a:t>
            </a:r>
            <a:r>
              <a:rPr dirty="0" sz="2400" lang="en-IN"/>
              <a:t>: </a:t>
            </a:r>
            <a:r>
              <a:rPr altLang="en-GB" dirty="0" sz="2400" lang="en-US"/>
              <a:t>J</a:t>
            </a:r>
            <a:r>
              <a:rPr altLang="en-GB" dirty="0" sz="2400" lang="en-US"/>
              <a:t>A</a:t>
            </a:r>
            <a:r>
              <a:rPr altLang="en-GB" dirty="0" sz="2400" lang="en-US"/>
              <a:t>Y</a:t>
            </a:r>
            <a:r>
              <a:rPr altLang="en-GB" dirty="0" sz="2400" lang="en-US"/>
              <a:t>A</a:t>
            </a:r>
            <a:r>
              <a:rPr altLang="en-GB" dirty="0" sz="2400" lang="en-US"/>
              <a:t>S</a:t>
            </a:r>
            <a:r>
              <a:rPr altLang="en-GB" dirty="0" sz="2400" lang="en-US"/>
              <a:t>HREE</a:t>
            </a:r>
            <a:r>
              <a:rPr altLang="en-GB" dirty="0" sz="2400" lang="en-US"/>
              <a:t>.</a:t>
            </a:r>
            <a:r>
              <a:rPr altLang="en-GB" dirty="0" sz="2400" lang="en-US"/>
              <a:t>B</a:t>
            </a:r>
            <a:endParaRPr dirty="0" sz="2400" lang="en-US"/>
          </a:p>
          <a:p>
            <a:r>
              <a:rPr dirty="0" sz="2400" lang="en-US"/>
              <a:t>REGISTER NO: </a:t>
            </a:r>
            <a:r>
              <a:rPr dirty="0" sz="2400" lang="en-IN"/>
              <a:t> 3122</a:t>
            </a:r>
            <a:r>
              <a:rPr altLang="en-GB" dirty="0" sz="2400" lang="en-US"/>
              <a:t>1</a:t>
            </a:r>
            <a:r>
              <a:rPr altLang="en-GB" dirty="0" sz="2400" lang="en-US"/>
              <a:t>9</a:t>
            </a:r>
            <a:r>
              <a:rPr altLang="en-GB" dirty="0" sz="2400" lang="en-US"/>
              <a:t>5</a:t>
            </a:r>
            <a:r>
              <a:rPr altLang="en-GB" dirty="0" sz="2400" lang="en-US"/>
              <a:t>5</a:t>
            </a:r>
            <a:r>
              <a:rPr altLang="en-GB" dirty="0" sz="2400" lang="en-US"/>
              <a:t>5</a:t>
            </a:r>
            <a:endParaRPr dirty="0" sz="2400" lang="en-US"/>
          </a:p>
          <a:p>
            <a:r>
              <a:rPr dirty="0" sz="2400" lang="en-US"/>
              <a:t>DEPARTMENT: B.COM</a:t>
            </a:r>
            <a:r>
              <a:rPr dirty="0" sz="2400" lang="en-IN"/>
              <a:t>(</a:t>
            </a:r>
            <a:r>
              <a:rPr altLang="en-GB" dirty="0" sz="2400" lang="en-US"/>
              <a:t>C</a:t>
            </a:r>
            <a:r>
              <a:rPr altLang="en-GB" dirty="0" sz="2400" lang="en-US"/>
              <a:t>O</a:t>
            </a:r>
            <a:r>
              <a:rPr altLang="en-GB" dirty="0" sz="2400" lang="en-US"/>
              <a:t>M</a:t>
            </a:r>
            <a:r>
              <a:rPr altLang="en-GB" dirty="0" sz="2400" lang="en-US"/>
              <a:t>P</a:t>
            </a:r>
            <a:r>
              <a:rPr altLang="en-GB" dirty="0" sz="2400" lang="en-US"/>
              <a:t>UTER </a:t>
            </a:r>
            <a:r>
              <a:rPr altLang="en-GB" dirty="0" sz="2400" lang="en-US"/>
              <a:t>A</a:t>
            </a:r>
            <a:r>
              <a:rPr altLang="en-GB" dirty="0" sz="2400" lang="en-US"/>
              <a:t>PPLICATIONS</a:t>
            </a:r>
            <a:r>
              <a:rPr altLang="en-GB" dirty="0" sz="2400" lang="en-US"/>
              <a:t>)</a:t>
            </a:r>
            <a:r>
              <a:rPr altLang="en-GB" dirty="0" sz="2400" lang="en-US"/>
              <a:t>I</a:t>
            </a:r>
            <a:r>
              <a:rPr altLang="en-GB" dirty="0" sz="2400" lang="en-US"/>
              <a:t>I</a:t>
            </a:r>
            <a:r>
              <a:rPr altLang="en-GB" dirty="0" sz="2400" lang="en-US"/>
              <a:t>I</a:t>
            </a:r>
            <a:r>
              <a:rPr altLang="en-GB" dirty="0" sz="2400" lang="en-US"/>
              <a:t> </a:t>
            </a:r>
            <a:r>
              <a:rPr altLang="en-GB" dirty="0" sz="2400" lang="en-US"/>
              <a:t>Y</a:t>
            </a:r>
            <a:r>
              <a:rPr altLang="en-GB" dirty="0" sz="2400" lang="en-US"/>
              <a:t>E</a:t>
            </a:r>
            <a:r>
              <a:rPr altLang="en-GB" dirty="0" sz="2400" lang="en-US"/>
              <a:t>A</a:t>
            </a:r>
            <a:r>
              <a:rPr altLang="en-GB" dirty="0" sz="2400" lang="en-US"/>
              <a:t>R</a:t>
            </a:r>
            <a:endParaRPr dirty="0" sz="2400" lang="en-US"/>
          </a:p>
          <a:p>
            <a:r>
              <a:rPr dirty="0" sz="2400" lang="en-US"/>
              <a:t>COLLEGE: </a:t>
            </a:r>
            <a:r>
              <a:rPr altLang="en-GB" dirty="0" sz="2400" lang="en-US"/>
              <a:t>S</a:t>
            </a:r>
            <a:r>
              <a:rPr altLang="en-GB" dirty="0" sz="2400" lang="en-US"/>
              <a:t>A</a:t>
            </a:r>
            <a:r>
              <a:rPr altLang="en-GB" dirty="0" sz="2400" lang="en-US"/>
              <a:t> </a:t>
            </a:r>
            <a:r>
              <a:rPr altLang="en-GB" dirty="0" sz="2400" lang="en-US"/>
              <a:t>ARTS </a:t>
            </a:r>
            <a:r>
              <a:rPr altLang="en-GB" dirty="0" sz="2400" lang="en-US"/>
              <a:t>AND </a:t>
            </a:r>
            <a:r>
              <a:rPr altLang="en-GB" dirty="0" sz="2400" lang="en-US"/>
              <a:t>SCIENCE </a:t>
            </a:r>
            <a:r>
              <a:rPr altLang="en-GB"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1"/>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1"/>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308324"/>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3447098"/>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2024-03-29T04:07:22Z</dcterms:created>
  <dcterms:modified xsi:type="dcterms:W3CDTF">2024-09-11T02:30:19Z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812cc6ad2b914a2b8202c4799b8062eb</vt:lpwstr>
  </property>
</Properties>
</file>