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JAYASHREE</a:t>
            </a:r>
            <a:r>
              <a:rPr lang="en-US" sz="2400" dirty="0"/>
              <a:t>.</a:t>
            </a:r>
            <a:r>
              <a:rPr lang="en-GB" sz="2400" dirty="0"/>
              <a:t>A</a:t>
            </a:r>
            <a:endParaRPr lang="en-AI" sz="2400" dirty="0"/>
          </a:p>
          <a:p>
            <a:r>
              <a:rPr lang="en-US" sz="2400" dirty="0"/>
              <a:t>REGISTER NO</a:t>
            </a:r>
            <a:r>
              <a:rPr lang="en-AI" sz="2400" dirty="0"/>
              <a:t>        </a:t>
            </a:r>
            <a:r>
              <a:rPr lang="en-US" sz="2400" dirty="0"/>
              <a:t>:</a:t>
            </a:r>
            <a:r>
              <a:rPr lang="en-AI" sz="2400" dirty="0"/>
              <a:t>  22011110</a:t>
            </a:r>
            <a:r>
              <a:rPr lang="en-GB" sz="2400" dirty="0"/>
              <a:t>41013</a:t>
            </a:r>
            <a:endParaRPr lang="en-AI" sz="2400" dirty="0"/>
          </a:p>
          <a:p>
            <a:r>
              <a:rPr lang="en-AI" sz="2400" dirty="0"/>
              <a:t>NM ID                     : </a:t>
            </a:r>
            <a:r>
              <a:rPr lang="en-IN" sz="2400" dirty="0"/>
              <a:t>asunm111unm11122011110</a:t>
            </a:r>
            <a:r>
              <a:rPr lang="en-GB" sz="2400" dirty="0"/>
              <a:t>41013</a:t>
            </a:r>
            <a:r>
              <a:rPr lang="en-AI" sz="2400" dirty="0"/>
              <a:t>  </a:t>
            </a:r>
            <a:endParaRPr lang="en-US" sz="2400" dirty="0"/>
          </a:p>
          <a:p>
            <a:r>
              <a:rPr lang="en-US" sz="2400" dirty="0"/>
              <a:t>DEPARTMENT</a:t>
            </a:r>
            <a:r>
              <a:rPr lang="en-AI" sz="2400" dirty="0"/>
              <a:t>       </a:t>
            </a:r>
            <a:r>
              <a:rPr lang="en-US" sz="2400" dirty="0"/>
              <a:t>:</a:t>
            </a:r>
            <a:r>
              <a:rPr lang="en-AI" sz="2400" dirty="0"/>
              <a:t>   B.COM (</a:t>
            </a:r>
            <a:r>
              <a:rPr lang="en-GB" sz="2400"/>
              <a:t>COOPERATION</a:t>
            </a:r>
            <a:r>
              <a:rPr lang="en-AI" sz="2400"/>
              <a:t>) </a:t>
            </a:r>
            <a:r>
              <a:rPr lang="en-AI" sz="2400" dirty="0"/>
              <a:t>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27</cp:revision>
  <dcterms:created xsi:type="dcterms:W3CDTF">2024-03-29T15:07:22Z</dcterms:created>
  <dcterms:modified xsi:type="dcterms:W3CDTF">2024-09-27T06:43:12Z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