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4" r:id="rId1"/>
  </p:sldMasterIdLst>
  <p:notesMasterIdLst>
    <p:notesMasterId r:id="rId2"/>
  </p:notesMasterIdLst>
  <p:sldIdLst>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100000" lnSpcReduction="20000"/>
          </a:bodyPr>
          <a:p>
            <a:r>
              <a:rPr b="1" dirty="0" lang="en-US"/>
              <a:t>Name : </a:t>
            </a:r>
            <a:r>
              <a:rPr b="1" dirty="0" lang="en-US"/>
              <a:t>R</a:t>
            </a:r>
            <a:r>
              <a:rPr b="1" dirty="0" lang="en-US"/>
              <a:t>.</a:t>
            </a:r>
            <a:r>
              <a:rPr b="1" dirty="0" lang="en-US"/>
              <a:t> </a:t>
            </a:r>
            <a:r>
              <a:rPr b="1" dirty="0" lang="en-US"/>
              <a:t>J</a:t>
            </a:r>
            <a:r>
              <a:rPr b="1" dirty="0" lang="en-US"/>
              <a:t>A</a:t>
            </a:r>
            <a:r>
              <a:rPr b="1" dirty="0" lang="en-US"/>
              <a:t>Y</a:t>
            </a:r>
            <a:r>
              <a:rPr b="1" dirty="0" lang="en-US"/>
              <a:t>A</a:t>
            </a:r>
            <a:r>
              <a:rPr b="1" dirty="0" lang="en-US"/>
              <a:t>S</a:t>
            </a:r>
            <a:r>
              <a:rPr b="1" dirty="0" lang="en-US"/>
              <a:t>HREE </a:t>
            </a:r>
            <a:endParaRPr altLang="en-US" lang="zh-CN"/>
          </a:p>
          <a:p>
            <a:r>
              <a:rPr b="1" dirty="0" lang="en-US"/>
              <a:t>Register </a:t>
            </a:r>
            <a:r>
              <a:rPr b="1" dirty="0" sz="2400" lang="en-US"/>
              <a:t>No</a:t>
            </a:r>
            <a:r>
              <a:rPr b="1" dirty="0" lang="en-US"/>
              <a:t> : User ID – asunm1094423</a:t>
            </a:r>
            <a:r>
              <a:rPr b="1" dirty="0" lang="en-US"/>
              <a:t>3</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fontScale="1000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5833"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87500"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2024-08-31T13:49:12Z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526b694be8254a7fa1a47bc238b93a3c</vt:lpwstr>
  </property>
</Properties>
</file>