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7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0866A-F44B-886F-CA06-54E9D698F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54885-5525-64DB-E803-D6BC0B63D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5C8F7-4343-A1F6-4F01-039EFB894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2465-67A5-469C-AB51-B1FD6FC02312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19B51-20B7-3FDE-FAD3-90C94BB9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8D08B-0B4F-8F35-0F6E-44F917BBD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36EA5-4B24-43E3-846E-B1A914FB4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265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142F5-06FD-F313-3BCC-2BAFC8948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847C80-061F-C8B8-379E-97D542A07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48908-E969-16BF-0D71-43475B9DD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2465-67A5-469C-AB51-B1FD6FC02312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CE9B4-D30E-7A61-73D9-519B2CAF0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C8F13-0C6B-2B2C-5E1A-54E12CB59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36EA5-4B24-43E3-846E-B1A914FB4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322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C99F15-6020-6987-5752-94DD250935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224691-0D6C-FDB2-BAF3-C90115CFC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22266-F2F2-B5C0-3886-0A99C4D0D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2465-67A5-469C-AB51-B1FD6FC02312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BFC2D-4799-E159-2B62-E80EF19D3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292B6-5B8A-B82F-0CDD-3FDF64A32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36EA5-4B24-43E3-846E-B1A914FB4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417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EBA37-A17A-B08E-8117-9808A2D4C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4892D-F426-93AA-1A9C-5EECEB8CA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0DAFA-9752-E372-B096-F21773D4A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2465-67A5-469C-AB51-B1FD6FC02312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C541B-3896-CD8F-7A89-BE98267D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60100-49E5-7731-F9C8-0FAE0C706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36EA5-4B24-43E3-846E-B1A914FB4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26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6B893-C6D9-0061-CFDA-EFCA678BD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72BC9-EC02-483C-4BD9-356F2EA59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801DC-2DF0-F4EB-4293-69168AEF0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2465-67A5-469C-AB51-B1FD6FC02312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EE887-136C-C442-5187-B1146E34E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CEE07-B6C4-D6CD-E607-2F3AEE64B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36EA5-4B24-43E3-846E-B1A914FB4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160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24CB2-7EB9-D947-AA0C-F54A31679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F64D0-DDF9-0C1D-61E8-D99F3EAA83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38E91F-358E-AA8F-1210-5EEE8369F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79689-751A-39BB-6D42-24A114F65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2465-67A5-469C-AB51-B1FD6FC02312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A10F0-164D-E7A5-5478-DBC42D20A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75C80-0B82-1005-358D-1AC41B7A5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36EA5-4B24-43E3-846E-B1A914FB4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708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48236-BE24-317F-CCB9-76C806556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87DD3-4473-174D-F4C7-5A2D7B93C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28DEC1-F4E9-3EA8-127B-82C12BB4A2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1B9CF-C0EB-85EE-B2D1-6CE0C20ED3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C5700C-9595-A127-023B-1D4906C34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1216D7-4549-21C2-3586-B92FD77E2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2465-67A5-469C-AB51-B1FD6FC02312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B27029-D40B-97B0-4D76-8614D1203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A440E5-11DB-D58C-9D6A-7E8D109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36EA5-4B24-43E3-846E-B1A914FB4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483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42DEE-5792-7C5D-7900-7B00AB304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2C5402-8B80-D543-E8AD-569D027DB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2465-67A5-469C-AB51-B1FD6FC02312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5A4605-8B85-22F3-2D01-CD4548110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018CDE-8A26-7594-FC23-426FEFC1B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36EA5-4B24-43E3-846E-B1A914FB4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031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C7AE99-0BB0-F80C-92B4-C48628AF3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2465-67A5-469C-AB51-B1FD6FC02312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BA496F-19D7-965B-CCD4-FD5DE5F0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6D989-8E4C-9985-BE25-D5A88D7AC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36EA5-4B24-43E3-846E-B1A914FB4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384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9ADB7-2AE2-AC80-650B-BB90B5784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9E49B-0343-38CE-682C-903F8C7FE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0C6C2-F75B-4CBD-5970-725636B55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F27F5-7019-7FA5-8F44-D6463E610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2465-67A5-469C-AB51-B1FD6FC02312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49799-A9E8-8AF6-26BC-D6E3BA599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C7B71-8F7F-23E1-FBE9-68EC166C3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36EA5-4B24-43E3-846E-B1A914FB4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741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8EF8E-6806-C794-6CBF-4B469DB21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D5634E-CF3F-FF25-4A1E-FCA897338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BF2570-12E2-6A1F-8236-060F3137B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BB533-E6CB-8E52-78E7-A7E5510A7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2465-67A5-469C-AB51-B1FD6FC02312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BECAA-EC7B-AA6C-D31D-4ADD13163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A64D0-BC5A-5FCA-F26A-AC6E7C9EB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36EA5-4B24-43E3-846E-B1A914FB4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3EC32E-48A0-D42F-1BC4-4E24D1C79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2E8EE-F136-31FC-3061-5BBC84CD9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1E684-A43C-56A0-9B78-2506E12710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D2465-67A5-469C-AB51-B1FD6FC02312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AB8BC-26F5-F4F1-E955-6FE237298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C14F2-F386-2ED3-99CB-61297C43A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36EA5-4B24-43E3-846E-B1A914FB4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580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hand touching a screen&#10;&#10;Description automatically generated">
            <a:extLst>
              <a:ext uri="{FF2B5EF4-FFF2-40B4-BE49-F238E27FC236}">
                <a16:creationId xmlns:a16="http://schemas.microsoft.com/office/drawing/2014/main" id="{98D8DD0C-2127-D24D-B07B-039BADA0D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187"/>
                    </a14:imgEffect>
                    <a14:imgEffect>
                      <a14:saturation sat="6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16E09CB-A651-50EE-37EB-EF275941DF29}"/>
              </a:ext>
            </a:extLst>
          </p:cNvPr>
          <p:cNvSpPr/>
          <p:nvPr/>
        </p:nvSpPr>
        <p:spPr>
          <a:xfrm>
            <a:off x="1" y="2"/>
            <a:ext cx="12191999" cy="6857999"/>
          </a:xfrm>
          <a:custGeom>
            <a:avLst/>
            <a:gdLst>
              <a:gd name="connsiteX0" fmla="*/ 3971926 w 12191999"/>
              <a:gd name="connsiteY0" fmla="*/ 4411925 h 6857999"/>
              <a:gd name="connsiteX1" fmla="*/ 8127471 w 12191999"/>
              <a:gd name="connsiteY1" fmla="*/ 4411925 h 6857999"/>
              <a:gd name="connsiteX2" fmla="*/ 8127471 w 12191999"/>
              <a:gd name="connsiteY2" fmla="*/ 4411926 h 6857999"/>
              <a:gd name="connsiteX3" fmla="*/ 8220075 w 12191999"/>
              <a:gd name="connsiteY3" fmla="*/ 4411926 h 6857999"/>
              <a:gd name="connsiteX4" fmla="*/ 8220075 w 12191999"/>
              <a:gd name="connsiteY4" fmla="*/ 4411925 h 6857999"/>
              <a:gd name="connsiteX5" fmla="*/ 12191999 w 12191999"/>
              <a:gd name="connsiteY5" fmla="*/ 4411925 h 6857999"/>
              <a:gd name="connsiteX6" fmla="*/ 12191999 w 12191999"/>
              <a:gd name="connsiteY6" fmla="*/ 6857999 h 6857999"/>
              <a:gd name="connsiteX7" fmla="*/ 3971926 w 12191999"/>
              <a:gd name="connsiteY7" fmla="*/ 6857999 h 6857999"/>
              <a:gd name="connsiteX8" fmla="*/ 0 w 12191999"/>
              <a:gd name="connsiteY8" fmla="*/ 4411925 h 6857999"/>
              <a:gd name="connsiteX9" fmla="*/ 3879322 w 12191999"/>
              <a:gd name="connsiteY9" fmla="*/ 4411925 h 6857999"/>
              <a:gd name="connsiteX10" fmla="*/ 3879322 w 12191999"/>
              <a:gd name="connsiteY10" fmla="*/ 6857999 h 6857999"/>
              <a:gd name="connsiteX11" fmla="*/ 0 w 12191999"/>
              <a:gd name="connsiteY11" fmla="*/ 6857999 h 6857999"/>
              <a:gd name="connsiteX12" fmla="*/ 8220075 w 12191999"/>
              <a:gd name="connsiteY12" fmla="*/ 2116666 h 6857999"/>
              <a:gd name="connsiteX13" fmla="*/ 12191999 w 12191999"/>
              <a:gd name="connsiteY13" fmla="*/ 2116666 h 6857999"/>
              <a:gd name="connsiteX14" fmla="*/ 12191999 w 12191999"/>
              <a:gd name="connsiteY14" fmla="*/ 4319322 h 6857999"/>
              <a:gd name="connsiteX15" fmla="*/ 8220075 w 12191999"/>
              <a:gd name="connsiteY15" fmla="*/ 4319322 h 6857999"/>
              <a:gd name="connsiteX16" fmla="*/ 3971926 w 12191999"/>
              <a:gd name="connsiteY16" fmla="*/ 2116666 h 6857999"/>
              <a:gd name="connsiteX17" fmla="*/ 8127471 w 12191999"/>
              <a:gd name="connsiteY17" fmla="*/ 2116666 h 6857999"/>
              <a:gd name="connsiteX18" fmla="*/ 8127471 w 12191999"/>
              <a:gd name="connsiteY18" fmla="*/ 4319322 h 6857999"/>
              <a:gd name="connsiteX19" fmla="*/ 3971926 w 12191999"/>
              <a:gd name="connsiteY19" fmla="*/ 4319322 h 6857999"/>
              <a:gd name="connsiteX20" fmla="*/ 0 w 12191999"/>
              <a:gd name="connsiteY20" fmla="*/ 2116666 h 6857999"/>
              <a:gd name="connsiteX21" fmla="*/ 3879322 w 12191999"/>
              <a:gd name="connsiteY21" fmla="*/ 2116666 h 6857999"/>
              <a:gd name="connsiteX22" fmla="*/ 3879322 w 12191999"/>
              <a:gd name="connsiteY22" fmla="*/ 4319322 h 6857999"/>
              <a:gd name="connsiteX23" fmla="*/ 0 w 12191999"/>
              <a:gd name="connsiteY23" fmla="*/ 4319322 h 6857999"/>
              <a:gd name="connsiteX24" fmla="*/ 10512425 w 12191999"/>
              <a:gd name="connsiteY24" fmla="*/ 845819 h 6857999"/>
              <a:gd name="connsiteX25" fmla="*/ 12191999 w 12191999"/>
              <a:gd name="connsiteY25" fmla="*/ 845819 h 6857999"/>
              <a:gd name="connsiteX26" fmla="*/ 12191999 w 12191999"/>
              <a:gd name="connsiteY26" fmla="*/ 2024063 h 6857999"/>
              <a:gd name="connsiteX27" fmla="*/ 10512425 w 12191999"/>
              <a:gd name="connsiteY27" fmla="*/ 2024063 h 6857999"/>
              <a:gd name="connsiteX28" fmla="*/ 0 w 12191999"/>
              <a:gd name="connsiteY28" fmla="*/ 845819 h 6857999"/>
              <a:gd name="connsiteX29" fmla="*/ 10419821 w 12191999"/>
              <a:gd name="connsiteY29" fmla="*/ 845819 h 6857999"/>
              <a:gd name="connsiteX30" fmla="*/ 10419821 w 12191999"/>
              <a:gd name="connsiteY30" fmla="*/ 2024063 h 6857999"/>
              <a:gd name="connsiteX31" fmla="*/ 8220075 w 12191999"/>
              <a:gd name="connsiteY31" fmla="*/ 2024063 h 6857999"/>
              <a:gd name="connsiteX32" fmla="*/ 8220075 w 12191999"/>
              <a:gd name="connsiteY32" fmla="*/ 2024062 h 6857999"/>
              <a:gd name="connsiteX33" fmla="*/ 8127471 w 12191999"/>
              <a:gd name="connsiteY33" fmla="*/ 2024062 h 6857999"/>
              <a:gd name="connsiteX34" fmla="*/ 8127471 w 12191999"/>
              <a:gd name="connsiteY34" fmla="*/ 2024063 h 6857999"/>
              <a:gd name="connsiteX35" fmla="*/ 0 w 12191999"/>
              <a:gd name="connsiteY35" fmla="*/ 2024063 h 6857999"/>
              <a:gd name="connsiteX36" fmla="*/ 0 w 12191999"/>
              <a:gd name="connsiteY36" fmla="*/ 0 h 6857999"/>
              <a:gd name="connsiteX37" fmla="*/ 12191999 w 12191999"/>
              <a:gd name="connsiteY37" fmla="*/ 0 h 6857999"/>
              <a:gd name="connsiteX38" fmla="*/ 12191999 w 12191999"/>
              <a:gd name="connsiteY38" fmla="*/ 753216 h 6857999"/>
              <a:gd name="connsiteX39" fmla="*/ 0 w 12191999"/>
              <a:gd name="connsiteY39" fmla="*/ 75321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2191999" h="6857999">
                <a:moveTo>
                  <a:pt x="3971926" y="4411925"/>
                </a:moveTo>
                <a:lnTo>
                  <a:pt x="8127471" y="4411925"/>
                </a:lnTo>
                <a:lnTo>
                  <a:pt x="8127471" y="4411926"/>
                </a:lnTo>
                <a:lnTo>
                  <a:pt x="8220075" y="4411926"/>
                </a:lnTo>
                <a:lnTo>
                  <a:pt x="8220075" y="4411925"/>
                </a:lnTo>
                <a:lnTo>
                  <a:pt x="12191999" y="4411925"/>
                </a:lnTo>
                <a:lnTo>
                  <a:pt x="12191999" y="6857999"/>
                </a:lnTo>
                <a:lnTo>
                  <a:pt x="3971926" y="6857999"/>
                </a:lnTo>
                <a:close/>
                <a:moveTo>
                  <a:pt x="0" y="4411925"/>
                </a:moveTo>
                <a:lnTo>
                  <a:pt x="3879322" y="4411925"/>
                </a:lnTo>
                <a:lnTo>
                  <a:pt x="3879322" y="6857999"/>
                </a:lnTo>
                <a:lnTo>
                  <a:pt x="0" y="6857999"/>
                </a:lnTo>
                <a:close/>
                <a:moveTo>
                  <a:pt x="8220075" y="2116666"/>
                </a:moveTo>
                <a:lnTo>
                  <a:pt x="12191999" y="2116666"/>
                </a:lnTo>
                <a:lnTo>
                  <a:pt x="12191999" y="4319322"/>
                </a:lnTo>
                <a:lnTo>
                  <a:pt x="8220075" y="4319322"/>
                </a:lnTo>
                <a:close/>
                <a:moveTo>
                  <a:pt x="3971926" y="2116666"/>
                </a:moveTo>
                <a:lnTo>
                  <a:pt x="8127471" y="2116666"/>
                </a:lnTo>
                <a:lnTo>
                  <a:pt x="8127471" y="4319322"/>
                </a:lnTo>
                <a:lnTo>
                  <a:pt x="3971926" y="4319322"/>
                </a:lnTo>
                <a:close/>
                <a:moveTo>
                  <a:pt x="0" y="2116666"/>
                </a:moveTo>
                <a:lnTo>
                  <a:pt x="3879322" y="2116666"/>
                </a:lnTo>
                <a:lnTo>
                  <a:pt x="3879322" y="4319322"/>
                </a:lnTo>
                <a:lnTo>
                  <a:pt x="0" y="4319322"/>
                </a:lnTo>
                <a:close/>
                <a:moveTo>
                  <a:pt x="10512425" y="845819"/>
                </a:moveTo>
                <a:lnTo>
                  <a:pt x="12191999" y="845819"/>
                </a:lnTo>
                <a:lnTo>
                  <a:pt x="12191999" y="2024063"/>
                </a:lnTo>
                <a:lnTo>
                  <a:pt x="10512425" y="2024063"/>
                </a:lnTo>
                <a:close/>
                <a:moveTo>
                  <a:pt x="0" y="845819"/>
                </a:moveTo>
                <a:lnTo>
                  <a:pt x="10419821" y="845819"/>
                </a:lnTo>
                <a:lnTo>
                  <a:pt x="10419821" y="2024063"/>
                </a:lnTo>
                <a:lnTo>
                  <a:pt x="8220075" y="2024063"/>
                </a:lnTo>
                <a:lnTo>
                  <a:pt x="8220075" y="2024062"/>
                </a:lnTo>
                <a:lnTo>
                  <a:pt x="8127471" y="2024062"/>
                </a:lnTo>
                <a:lnTo>
                  <a:pt x="8127471" y="2024063"/>
                </a:lnTo>
                <a:lnTo>
                  <a:pt x="0" y="2024063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753216"/>
                </a:lnTo>
                <a:lnTo>
                  <a:pt x="0" y="753216"/>
                </a:lnTo>
                <a:close/>
              </a:path>
            </a:pathLst>
          </a:custGeom>
          <a:gradFill>
            <a:gsLst>
              <a:gs pos="42000">
                <a:schemeClr val="accent1">
                  <a:lumMod val="5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0"/>
          </a:gradFill>
          <a:ln>
            <a:solidFill>
              <a:srgbClr val="7030A0">
                <a:alpha val="9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599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Muthukumar, Jayashree (External)</dc:creator>
  <cp:lastModifiedBy>Muthukumar, Jayashree (External)</cp:lastModifiedBy>
  <cp:revision>1</cp:revision>
  <dcterms:created xsi:type="dcterms:W3CDTF">2024-05-15T15:30:14Z</dcterms:created>
  <dcterms:modified xsi:type="dcterms:W3CDTF">2024-05-15T16:28:28Z</dcterms:modified>
</cp:coreProperties>
</file>