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76B9-A827-48CD-A71E-6E90C782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057F8-0373-469D-913C-A4F83BD27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0142-FB35-49A2-82BE-34B24783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1112-16FE-49B0-A745-DEF55A34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5D8C5-9FCC-4D96-805D-F838D1B1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9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35B-3C4E-4BB5-982C-37DADE5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77457-5AE7-49F2-88EF-93CAE3B3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9719-8E47-4EC3-8A24-3B83E426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63D6-5946-4349-81AE-037B0B13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DA50-1060-4F0A-B25B-A0ED7481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8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43F6-635B-4F68-8CA9-B25E2EBE8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CAE42-3536-453A-BC0F-CD3F9C057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82D7-F3AD-499B-9038-C50EAA00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2DAB-EFA9-4624-B238-E881A66E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49D1-C6B3-44AA-805E-3EE12815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FEAD-9E3D-477D-98BD-CA61D09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9D1F-2433-4A52-B5E7-22549512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295A-C574-438A-B9FF-C4584534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16880-1781-46C6-AC61-F2BF7BFE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772C-DAC5-4882-AD56-18228688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4436-06F3-4BFD-B815-CAF67867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3421-4264-4258-BB94-91537F87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E3AF-503C-4E40-9BB5-3240C7AA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0C1C-08EC-434D-B5CD-A33D32B4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921B-9E57-48FA-BE08-2E5884B9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AFB5-E8B6-47D2-8091-8C111CAE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2287-BF5E-4D8D-A1E9-6BCAC6EA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3DF80-152B-40F5-BAAB-FECB635CF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D2ED3-3A6E-4D85-B1BC-90BF7E8F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E3A1-0BDF-4A3D-87A3-C68E0EFB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7F83-380E-423F-B3C8-7C4A0ABC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8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5E5F-7B90-4997-866E-A60AE11C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4153-832E-4218-BEA4-FBAD8AD1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5FC0B-2A73-409E-B15A-EF09B9AA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52036-42CD-4349-870D-89AF4A270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BA46C-344B-4D37-92C8-279CC4D64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049F1-36BA-45A8-A497-A2CBF214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4F4EE-124E-4138-842F-AA099E53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888EF-ABDC-48E7-8DD4-FA569BD8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3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CBCC-C472-4AEA-A1B0-8E114624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49B1C-9CA3-4C40-9F3C-E5384E10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A8EF4-B77C-4AD0-A0FE-4F8C7538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13A91-2DBC-490A-9237-0053E4A0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6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8153E-7202-4195-A975-11F9A179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9A03F-4281-4864-94AE-D7B5979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93BEA-7D70-43F4-BC7F-9E42F2B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2955-EEEC-4B9E-BE94-BAEDB634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C658-A371-46AC-B2A1-B3985CFE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F0294-FE8D-4ED1-AB71-01FEE0E7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2D7F1-AF5F-4AF3-82BC-C703D629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1C4DB-F65B-44A1-A867-5BE2316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9380-3E8C-4B02-B464-31ADF9F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73E9-8E26-4DC1-A17F-D0276EE8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08165-CA25-4486-8E03-55B866241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7C40-39B7-4CED-9E51-3E68F7A7F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819C-FC06-4E7A-BA93-1167FEC0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061E-9B6E-4407-9E14-5D7DA12A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F973A-5760-42BA-BCF2-726DF6B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622AE-75A6-4E16-8BE1-36F14279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3A007-46D1-4BC7-A99C-0295D045E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1EBB-ACD5-453A-95A3-FE9D3ED7B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DAEE-B6AD-4259-A426-AF122FE414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549D-EFFB-46B3-9984-1B3A98B9B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FCE2-9455-4C47-8C5C-F9250669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9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0E87-52F9-4B63-902B-A68E69CBC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LocalAreaDensity</a:t>
            </a:r>
            <a:r>
              <a:rPr lang="en-IN" dirty="0"/>
              <a:t> = 0.5, </a:t>
            </a:r>
            <a:r>
              <a:rPr lang="en-IN" dirty="0" err="1"/>
              <a:t>PotentialRadius</a:t>
            </a:r>
            <a:r>
              <a:rPr lang="en-IN" dirty="0"/>
              <a:t>= 56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69F9-439D-4577-BFC8-D25B0D259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F7BB-33E4-48AC-B726-694AD898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392488"/>
            <a:ext cx="1989138" cy="9318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583A37-AA64-4C89-9979-B7432B04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01" y="4368129"/>
            <a:ext cx="1989138" cy="95726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00DD58-D0F1-4DD1-890F-E83F678DF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43275" y="3392488"/>
            <a:ext cx="1946275" cy="94773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E34434-7184-4623-9EB5-AD7AA9560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493" y="4371975"/>
            <a:ext cx="1946275" cy="9413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100F73-D94C-466C-A057-26AED255A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335" y="4359275"/>
            <a:ext cx="1939925" cy="954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D899A8-F18D-4B28-A1B7-88A9F06BB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4139" y="3390900"/>
            <a:ext cx="1939925" cy="9350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455D19-8D79-4F9E-A97E-88256B194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7372" y="4384261"/>
            <a:ext cx="1965325" cy="944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A01666-BA86-4C9A-B407-FDCA01B65E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001" y="3395663"/>
            <a:ext cx="1965325" cy="944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BFB3D-E8E9-4CCE-B3C9-F8D6450E49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6513" y="4359275"/>
            <a:ext cx="1951038" cy="93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D78DE-BC23-4587-9D96-A4FA45C16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8220" y="3409950"/>
            <a:ext cx="1951038" cy="949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47BDA-8E33-4A46-A9D8-D632C2B9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 LocalAreaDensity = 0.5, PotentialRadius= 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C2703-60C5-4842-A5DC-66BC1A1429C2}"/>
              </a:ext>
            </a:extLst>
          </p:cNvPr>
          <p:cNvSpPr txBox="1"/>
          <p:nvPr/>
        </p:nvSpPr>
        <p:spPr>
          <a:xfrm>
            <a:off x="2177256" y="2846428"/>
            <a:ext cx="872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I-00                           I-01                               I-02                              I-03                             I-04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4AA0-ACC2-4DAF-AC46-2D1CE96B63E0}"/>
              </a:ext>
            </a:extLst>
          </p:cNvPr>
          <p:cNvSpPr txBox="1"/>
          <p:nvPr/>
        </p:nvSpPr>
        <p:spPr>
          <a:xfrm>
            <a:off x="2027583" y="5367583"/>
            <a:ext cx="899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I-05                               I-06                               I-07                             I-08                             I-09</a:t>
            </a:r>
          </a:p>
        </p:txBody>
      </p:sp>
    </p:spTree>
    <p:extLst>
      <p:ext uri="{BB962C8B-B14F-4D97-AF65-F5344CB8AC3E}">
        <p14:creationId xmlns:p14="http://schemas.microsoft.com/office/powerpoint/2010/main" val="138822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08AC2-5516-4D8F-9DF0-3E7DC687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21" y="3432175"/>
            <a:ext cx="1976438" cy="9477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FBBAD7-4583-41F4-811B-F6E2D0D6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54" y="4421789"/>
            <a:ext cx="1976438" cy="94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42EEE-BD29-4C14-8413-96F6381D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015" y="3415313"/>
            <a:ext cx="1906588" cy="98266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60E1E86-1D15-4A80-A0FF-3756E343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36520" y="3429228"/>
            <a:ext cx="1906588" cy="9144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31D410-89B0-4F71-8813-1E214BFBB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826" y="3426425"/>
            <a:ext cx="1965325" cy="960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461118-E679-49CD-A871-A0B5E85FC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477" y="3426425"/>
            <a:ext cx="1965325" cy="936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CC9774-D634-4C8B-878F-1231C705D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521" y="4424964"/>
            <a:ext cx="1955800" cy="9445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713DD7-095B-43C4-86B0-A81F4B80E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646" y="4420202"/>
            <a:ext cx="195580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25124F-CFF2-44F9-9AF7-8AA79AEDF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8587" y="4420202"/>
            <a:ext cx="1984375" cy="952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066B18-7C31-4FDC-8E1A-B7439B49BF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3755" y="4424964"/>
            <a:ext cx="1984375" cy="944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64798-90D6-4243-8AFD-72DFA9C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LocalAreaDensity = 0.5, PotentialRadius= 67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4D351-3616-43AA-BF23-0B3C37569F21}"/>
              </a:ext>
            </a:extLst>
          </p:cNvPr>
          <p:cNvSpPr txBox="1"/>
          <p:nvPr/>
        </p:nvSpPr>
        <p:spPr>
          <a:xfrm>
            <a:off x="2118074" y="2954430"/>
            <a:ext cx="820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I-00                           I-01                               I-02                              I-03                             I-04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793C3-7036-4CA6-B0D7-4F6CBDDA4F53}"/>
              </a:ext>
            </a:extLst>
          </p:cNvPr>
          <p:cNvSpPr txBox="1"/>
          <p:nvPr/>
        </p:nvSpPr>
        <p:spPr>
          <a:xfrm>
            <a:off x="1974574" y="5494416"/>
            <a:ext cx="85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I-05                               I-06                               I-07                             I-08                             I-09</a:t>
            </a:r>
          </a:p>
        </p:txBody>
      </p:sp>
    </p:spTree>
    <p:extLst>
      <p:ext uri="{BB962C8B-B14F-4D97-AF65-F5344CB8AC3E}">
        <p14:creationId xmlns:p14="http://schemas.microsoft.com/office/powerpoint/2010/main" val="134658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5E4CC8-38D3-421D-B651-B054A002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02" y="4430042"/>
            <a:ext cx="1960563" cy="947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12B6C-AC1F-4D06-8F56-1C33AD39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88" y="3381375"/>
            <a:ext cx="1960563" cy="947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A9AB97-1774-4B15-9398-4794040B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13" y="3407032"/>
            <a:ext cx="1957388" cy="947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871D2A-FB3C-4DFE-983C-FBDAB97E2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313" y="3422650"/>
            <a:ext cx="1957388" cy="947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F4530-90FD-4054-B3D0-92AA1B980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288" y="3384550"/>
            <a:ext cx="1963738" cy="9413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50685-05DD-450C-912B-BF66CF7E2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888" y="4430042"/>
            <a:ext cx="1963738" cy="952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108162-6DB3-4E94-9792-39322B77F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305" y="4439520"/>
            <a:ext cx="1949450" cy="9477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E7388-3DA6-4860-82F6-FED445AE3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323176" y="3384550"/>
            <a:ext cx="1949450" cy="94773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4D4BC5-E209-41D3-A22A-34730D5565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6300" y="4430042"/>
            <a:ext cx="1957388" cy="949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52CC2D-3174-46B7-B2BE-D45BDBCF2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5741" y="4430042"/>
            <a:ext cx="1957388" cy="944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F9CEB-2D1A-4CAF-9FFB-3C24E22E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 LocalAreaDensity = 0.5, PotentialRadius= 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A40F46-E3AE-4DF4-9A3E-044952EC2558}"/>
              </a:ext>
            </a:extLst>
          </p:cNvPr>
          <p:cNvSpPr txBox="1"/>
          <p:nvPr/>
        </p:nvSpPr>
        <p:spPr>
          <a:xfrm>
            <a:off x="2173357" y="2814762"/>
            <a:ext cx="899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I-00                           I-01                               I-02                              I-03                             I-04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98567-F5AE-4B5E-A926-6C47D1A2D037}"/>
              </a:ext>
            </a:extLst>
          </p:cNvPr>
          <p:cNvSpPr txBox="1"/>
          <p:nvPr/>
        </p:nvSpPr>
        <p:spPr>
          <a:xfrm>
            <a:off x="2027583" y="5532115"/>
            <a:ext cx="8574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I-05                               I-06                               I-07                             I-08                             I-09</a:t>
            </a:r>
          </a:p>
        </p:txBody>
      </p:sp>
    </p:spTree>
    <p:extLst>
      <p:ext uri="{BB962C8B-B14F-4D97-AF65-F5344CB8AC3E}">
        <p14:creationId xmlns:p14="http://schemas.microsoft.com/office/powerpoint/2010/main" val="324593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9E19B7-5372-4065-97BC-20A190880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21" y="4389199"/>
            <a:ext cx="1963738" cy="9445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4B20D0-2354-41D3-91AA-9FC33BE9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43" y="4349695"/>
            <a:ext cx="1958975" cy="944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2807B-B39B-4D02-9901-C6D1BE9C1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410" y="3362217"/>
            <a:ext cx="1979613" cy="944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FB4066-83CB-454D-B7B0-44F312B92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784" y="3395663"/>
            <a:ext cx="1925638" cy="944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426FD4-840D-4059-810D-C7B0B11AE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047" y="3364475"/>
            <a:ext cx="1963738" cy="944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7FEBAF-6E54-4CA1-8B6F-8E79A0BBB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0276" y="4352870"/>
            <a:ext cx="1968500" cy="941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9AD99-5BD0-499E-9914-017B59CA7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3821" y="3395663"/>
            <a:ext cx="1938338" cy="9413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5BE27-A8BC-4D95-B10D-5671579975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746" y="4395287"/>
            <a:ext cx="1949450" cy="9413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38694-732A-4C17-B7BE-39DEB7EFBD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9940" y="4410075"/>
            <a:ext cx="1965325" cy="9413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9BA4F-D18A-4813-8E8F-D2AF110AA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/>
          <a:stretch>
            <a:fillRect/>
          </a:stretch>
        </p:blipFill>
        <p:spPr>
          <a:xfrm>
            <a:off x="1306746" y="3397250"/>
            <a:ext cx="1971675" cy="9413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DB5A6-DAB0-4615-9F7B-5FEF6024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LocalAreaDensity = 0.5, PotentialRadius= 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91948-A09B-4AEF-ABA5-482CC67ECD40}"/>
              </a:ext>
            </a:extLst>
          </p:cNvPr>
          <p:cNvSpPr txBox="1"/>
          <p:nvPr/>
        </p:nvSpPr>
        <p:spPr>
          <a:xfrm>
            <a:off x="2094850" y="2819749"/>
            <a:ext cx="9215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I-00                           I-01                               I-02                              I-03                             I-04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BB845-C881-4517-847D-7262DB270139}"/>
              </a:ext>
            </a:extLst>
          </p:cNvPr>
          <p:cNvSpPr txBox="1"/>
          <p:nvPr/>
        </p:nvSpPr>
        <p:spPr>
          <a:xfrm>
            <a:off x="1934816" y="5439420"/>
            <a:ext cx="9215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I-05                               I-06                               I-07                             I-08                             I-09</a:t>
            </a:r>
          </a:p>
        </p:txBody>
      </p:sp>
    </p:spTree>
    <p:extLst>
      <p:ext uri="{BB962C8B-B14F-4D97-AF65-F5344CB8AC3E}">
        <p14:creationId xmlns:p14="http://schemas.microsoft.com/office/powerpoint/2010/main" val="349339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LocalAreaDensity = 0.5, PotentialRadius= 56</vt:lpstr>
      <vt:lpstr> LocalAreaDensity = 0.5, PotentialRadius= 56</vt:lpstr>
      <vt:lpstr>LocalAreaDensity = 0.5, PotentialRadius= 67</vt:lpstr>
      <vt:lpstr> LocalAreaDensity = 0.5, PotentialRadius= 90</vt:lpstr>
      <vt:lpstr>LocalAreaDensity = 0.5, PotentialRadius= 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LocalAreaDensity = 0.5, PotentialRadius= 56</dc:title>
  <dc:creator>Jayashree Regoti</dc:creator>
  <cp:lastModifiedBy>Jayashree Regoti</cp:lastModifiedBy>
  <cp:revision>2</cp:revision>
  <dcterms:created xsi:type="dcterms:W3CDTF">2021-08-04T11:04:18Z</dcterms:created>
  <dcterms:modified xsi:type="dcterms:W3CDTF">2021-08-13T15:56:46Z</dcterms:modified>
</cp:coreProperties>
</file>