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758440"/>
          </a:xfrm>
          <a:prstGeom prst="rect"/>
          <a:noFill/>
        </p:spPr>
        <p:txBody>
          <a:bodyPr rtlCol="0" wrap="square">
            <a:spAutoFit/>
          </a:bodyPr>
          <a:p>
            <a:r>
              <a:rPr sz="2400" lang="en-US"/>
              <a:t>STUDENT NAME:</a:t>
            </a:r>
            <a:r>
              <a:rPr sz="2400" lang="en-US"/>
              <a:t> </a:t>
            </a:r>
            <a:r>
              <a:rPr sz="2400" lang="en-US"/>
              <a:t>J</a:t>
            </a:r>
            <a:r>
              <a:rPr sz="2400" lang="en-US"/>
              <a:t>a</a:t>
            </a:r>
            <a:r>
              <a:rPr sz="2400" lang="en-US"/>
              <a:t>y</a:t>
            </a:r>
            <a:r>
              <a:rPr sz="2400" lang="en-US"/>
              <a:t>a</a:t>
            </a:r>
            <a:r>
              <a:rPr sz="2400" lang="en-US"/>
              <a:t>s</a:t>
            </a:r>
            <a:r>
              <a:rPr sz="2400" lang="en-US"/>
              <a:t>h</a:t>
            </a:r>
            <a:r>
              <a:rPr sz="2400" lang="en-US"/>
              <a:t>r</a:t>
            </a:r>
            <a:r>
              <a:rPr sz="2400" lang="en-US"/>
              <a:t>e</a:t>
            </a:r>
            <a:r>
              <a:rPr sz="2400" lang="en-US"/>
              <a:t>e</a:t>
            </a:r>
            <a:r>
              <a:rPr sz="2400" lang="en-US"/>
              <a:t>.</a:t>
            </a:r>
            <a:r>
              <a:rPr sz="2400" lang="en-US"/>
              <a:t>S</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1</a:t>
            </a:r>
            <a:r>
              <a:rPr dirty="0" sz="2400" lang="en-US"/>
              <a:t>8</a:t>
            </a:r>
            <a:endParaRPr dirty="0" sz="2400" lang="en-IN"/>
          </a:p>
          <a:p>
            <a:r>
              <a:rPr dirty="0" sz="2400" lang="en-IN"/>
              <a:t>NAAN MUDHALVAN ID: </a:t>
            </a:r>
            <a:endParaRPr dirty="0" sz="2400" lang="en-US"/>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S</a:t>
            </a:r>
            <a:r>
              <a:rPr dirty="0" sz="2400" lang="en-US"/>
              <a:t>)</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124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8007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87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3045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2598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8440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24282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8440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87400"/>
          </a:xfrm>
        </p:spPr>
        <p:txBody>
          <a:bodyPr/>
          <a:p>
            <a:r>
              <a:rPr dirty="0" lang="en-IN"/>
              <a:t>Dataset Description</a:t>
            </a:r>
          </a:p>
        </p:txBody>
      </p:sp>
      <p:sp>
        <p:nvSpPr>
          <p:cNvPr id="1048670" name="TextBox 3"/>
          <p:cNvSpPr txBox="1"/>
          <p:nvPr/>
        </p:nvSpPr>
        <p:spPr>
          <a:xfrm>
            <a:off x="2438808" y="1429258"/>
            <a:ext cx="4174700" cy="44729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6756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2024-09-02T06:05:59Z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ef4c08b9ba8448b6bfb2264f19e2bb6f</vt:lpwstr>
  </property>
</Properties>
</file>