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1"/>
          </a:xfrm>
          <a:prstGeom prst="rect"/>
          <a:noFill/>
        </p:spPr>
        <p:txBody>
          <a:bodyPr rtlCol="0" wrap="square">
            <a:spAutoFit/>
          </a:bodyPr>
          <a:p>
            <a:r>
              <a:rPr dirty="0" sz="2400" lang="en-US"/>
              <a:t>STUDENT NAME:</a:t>
            </a:r>
            <a:r>
              <a:rPr dirty="0" sz="2400" lang="en-IN"/>
              <a:t> </a:t>
            </a:r>
            <a:r>
              <a:rPr dirty="0" sz="2400" lang="en-US"/>
              <a:t>J</a:t>
            </a:r>
            <a:r>
              <a:rPr dirty="0" sz="2400" lang="en-US"/>
              <a:t>a</a:t>
            </a:r>
            <a:r>
              <a:rPr dirty="0" sz="2400" lang="en-US"/>
              <a:t>y</a:t>
            </a:r>
            <a:r>
              <a:rPr dirty="0" sz="2400" lang="en-US"/>
              <a:t>a</a:t>
            </a:r>
            <a:r>
              <a:rPr dirty="0" sz="2400" lang="en-US"/>
              <a:t>s</a:t>
            </a:r>
            <a:r>
              <a:rPr dirty="0" sz="2400" lang="en-US"/>
              <a:t>h</a:t>
            </a:r>
            <a:r>
              <a:rPr dirty="0" sz="2400" lang="en-US"/>
              <a:t>r</a:t>
            </a:r>
            <a:r>
              <a:rPr dirty="0" sz="2400" lang="en-US"/>
              <a:t>e</a:t>
            </a:r>
            <a:r>
              <a:rPr dirty="0" sz="2400" lang="en-US"/>
              <a:t>e</a:t>
            </a:r>
            <a:r>
              <a:rPr dirty="0" sz="2400" lang="en-US"/>
              <a:t>.</a:t>
            </a:r>
            <a:r>
              <a:rPr dirty="0" sz="2400" lang="en-US"/>
              <a:t> </a:t>
            </a:r>
            <a:r>
              <a:rPr dirty="0" sz="2400" lang="en-US"/>
              <a:t>M</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6</a:t>
            </a:r>
            <a:r>
              <a:rPr dirty="0" sz="2400" lang="en-US"/>
              <a:t>3</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2024-03-27T08:07:22Z</dcterms:created>
  <dcterms:modified xsi:type="dcterms:W3CDTF">2024-09-10T13:58:30Z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c165ffd108bc441ba1357566ea00d4ef</vt:lpwstr>
  </property>
</Properties>
</file>