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kta Bhangale" userId="9929e64d079dfca7" providerId="LiveId" clId="{4431A82D-2FCD-4A59-BDDB-8A2655060086}"/>
    <pc:docChg chg="custSel addSld modSld">
      <pc:chgData name="Yukta Bhangale" userId="9929e64d079dfca7" providerId="LiveId" clId="{4431A82D-2FCD-4A59-BDDB-8A2655060086}" dt="2021-05-23T05:14:08.936" v="330" actId="13822"/>
      <pc:docMkLst>
        <pc:docMk/>
      </pc:docMkLst>
      <pc:sldChg chg="delSp modSp mod">
        <pc:chgData name="Yukta Bhangale" userId="9929e64d079dfca7" providerId="LiveId" clId="{4431A82D-2FCD-4A59-BDDB-8A2655060086}" dt="2021-05-23T04:59:50.344" v="211" actId="14100"/>
        <pc:sldMkLst>
          <pc:docMk/>
          <pc:sldMk cId="1737315039" sldId="256"/>
        </pc:sldMkLst>
        <pc:spChg chg="mod">
          <ac:chgData name="Yukta Bhangale" userId="9929e64d079dfca7" providerId="LiveId" clId="{4431A82D-2FCD-4A59-BDDB-8A2655060086}" dt="2021-05-23T04:59:50.344" v="211" actId="14100"/>
          <ac:spMkLst>
            <pc:docMk/>
            <pc:sldMk cId="1737315039" sldId="256"/>
            <ac:spMk id="2" creationId="{973EEF69-9D22-406B-BB39-AD77730518FC}"/>
          </ac:spMkLst>
        </pc:spChg>
        <pc:spChg chg="del mod">
          <ac:chgData name="Yukta Bhangale" userId="9929e64d079dfca7" providerId="LiveId" clId="{4431A82D-2FCD-4A59-BDDB-8A2655060086}" dt="2021-05-23T04:58:51.799" v="200" actId="478"/>
          <ac:spMkLst>
            <pc:docMk/>
            <pc:sldMk cId="1737315039" sldId="256"/>
            <ac:spMk id="3" creationId="{BBC6F34C-D851-414C-8781-755BF28A2515}"/>
          </ac:spMkLst>
        </pc:spChg>
      </pc:sldChg>
      <pc:sldChg chg="addSp delSp modSp mod">
        <pc:chgData name="Yukta Bhangale" userId="9929e64d079dfca7" providerId="LiveId" clId="{4431A82D-2FCD-4A59-BDDB-8A2655060086}" dt="2021-05-23T05:08:42.257" v="284"/>
        <pc:sldMkLst>
          <pc:docMk/>
          <pc:sldMk cId="2812859823" sldId="257"/>
        </pc:sldMkLst>
        <pc:spChg chg="del mod">
          <ac:chgData name="Yukta Bhangale" userId="9929e64d079dfca7" providerId="LiveId" clId="{4431A82D-2FCD-4A59-BDDB-8A2655060086}" dt="2021-05-23T05:00:27.286" v="214" actId="478"/>
          <ac:spMkLst>
            <pc:docMk/>
            <pc:sldMk cId="2812859823" sldId="257"/>
            <ac:spMk id="2" creationId="{F5081094-58CF-4E96-9769-4124DA2B32C8}"/>
          </ac:spMkLst>
        </pc:spChg>
        <pc:spChg chg="add mod">
          <ac:chgData name="Yukta Bhangale" userId="9929e64d079dfca7" providerId="LiveId" clId="{4431A82D-2FCD-4A59-BDDB-8A2655060086}" dt="2021-05-23T05:08:42.257" v="284"/>
          <ac:spMkLst>
            <pc:docMk/>
            <pc:sldMk cId="2812859823" sldId="257"/>
            <ac:spMk id="4" creationId="{7535C7FB-7E51-426D-969E-D610D24DEEE6}"/>
          </ac:spMkLst>
        </pc:spChg>
      </pc:sldChg>
      <pc:sldChg chg="addSp modSp mod">
        <pc:chgData name="Yukta Bhangale" userId="9929e64d079dfca7" providerId="LiveId" clId="{4431A82D-2FCD-4A59-BDDB-8A2655060086}" dt="2021-05-23T05:09:25.481" v="300" actId="20577"/>
        <pc:sldMkLst>
          <pc:docMk/>
          <pc:sldMk cId="1761565210" sldId="259"/>
        </pc:sldMkLst>
        <pc:spChg chg="mod">
          <ac:chgData name="Yukta Bhangale" userId="9929e64d079dfca7" providerId="LiveId" clId="{4431A82D-2FCD-4A59-BDDB-8A2655060086}" dt="2021-05-23T05:09:25.481" v="300" actId="20577"/>
          <ac:spMkLst>
            <pc:docMk/>
            <pc:sldMk cId="1761565210" sldId="259"/>
            <ac:spMk id="2" creationId="{356164E7-1458-478A-AEBF-F1F677476DEE}"/>
          </ac:spMkLst>
        </pc:spChg>
        <pc:spChg chg="mod">
          <ac:chgData name="Yukta Bhangale" userId="9929e64d079dfca7" providerId="LiveId" clId="{4431A82D-2FCD-4A59-BDDB-8A2655060086}" dt="2021-05-23T05:09:00.812" v="286" actId="5793"/>
          <ac:spMkLst>
            <pc:docMk/>
            <pc:sldMk cId="1761565210" sldId="259"/>
            <ac:spMk id="3" creationId="{90D95466-9A98-4714-A5CD-6B7F7A599412}"/>
          </ac:spMkLst>
        </pc:spChg>
        <pc:spChg chg="add mod">
          <ac:chgData name="Yukta Bhangale" userId="9929e64d079dfca7" providerId="LiveId" clId="{4431A82D-2FCD-4A59-BDDB-8A2655060086}" dt="2021-05-23T05:08:30.122" v="282"/>
          <ac:spMkLst>
            <pc:docMk/>
            <pc:sldMk cId="1761565210" sldId="259"/>
            <ac:spMk id="4" creationId="{FD0A84D8-DF0B-42ED-A059-A737A2EDE6EE}"/>
          </ac:spMkLst>
        </pc:spChg>
        <pc:spChg chg="add mod">
          <ac:chgData name="Yukta Bhangale" userId="9929e64d079dfca7" providerId="LiveId" clId="{4431A82D-2FCD-4A59-BDDB-8A2655060086}" dt="2021-05-23T05:09:16.966" v="287" actId="1076"/>
          <ac:spMkLst>
            <pc:docMk/>
            <pc:sldMk cId="1761565210" sldId="259"/>
            <ac:spMk id="5" creationId="{BBDD6928-C1E0-4F75-A75A-D2519D645468}"/>
          </ac:spMkLst>
        </pc:spChg>
      </pc:sldChg>
      <pc:sldChg chg="addSp delSp modSp mod">
        <pc:chgData name="Yukta Bhangale" userId="9929e64d079dfca7" providerId="LiveId" clId="{4431A82D-2FCD-4A59-BDDB-8A2655060086}" dt="2021-05-23T05:04:14.600" v="241" actId="12"/>
        <pc:sldMkLst>
          <pc:docMk/>
          <pc:sldMk cId="91603133" sldId="260"/>
        </pc:sldMkLst>
        <pc:spChg chg="del mod">
          <ac:chgData name="Yukta Bhangale" userId="9929e64d079dfca7" providerId="LiveId" clId="{4431A82D-2FCD-4A59-BDDB-8A2655060086}" dt="2021-05-23T05:01:38.700" v="222" actId="478"/>
          <ac:spMkLst>
            <pc:docMk/>
            <pc:sldMk cId="91603133" sldId="260"/>
            <ac:spMk id="2" creationId="{747CD8A3-9953-4AC7-9C82-98BFBBBEF9F2}"/>
          </ac:spMkLst>
        </pc:spChg>
        <pc:spChg chg="del mod">
          <ac:chgData name="Yukta Bhangale" userId="9929e64d079dfca7" providerId="LiveId" clId="{4431A82D-2FCD-4A59-BDDB-8A2655060086}" dt="2021-05-23T05:03:23.724" v="236" actId="478"/>
          <ac:spMkLst>
            <pc:docMk/>
            <pc:sldMk cId="91603133" sldId="260"/>
            <ac:spMk id="3" creationId="{892BDBBA-15C6-41EF-93F7-E5BB513489E8}"/>
          </ac:spMkLst>
        </pc:spChg>
        <pc:spChg chg="add mod">
          <ac:chgData name="Yukta Bhangale" userId="9929e64d079dfca7" providerId="LiveId" clId="{4431A82D-2FCD-4A59-BDDB-8A2655060086}" dt="2021-05-23T05:02:25.712" v="230" actId="13822"/>
          <ac:spMkLst>
            <pc:docMk/>
            <pc:sldMk cId="91603133" sldId="260"/>
            <ac:spMk id="5" creationId="{26677E8C-E81C-4C11-BA09-7E6FC0426B16}"/>
          </ac:spMkLst>
        </pc:spChg>
        <pc:spChg chg="add mod">
          <ac:chgData name="Yukta Bhangale" userId="9929e64d079dfca7" providerId="LiveId" clId="{4431A82D-2FCD-4A59-BDDB-8A2655060086}" dt="2021-05-23T05:04:14.600" v="241" actId="12"/>
          <ac:spMkLst>
            <pc:docMk/>
            <pc:sldMk cId="91603133" sldId="260"/>
            <ac:spMk id="6" creationId="{09225609-019A-4A05-A392-E1B78D5ECC2B}"/>
          </ac:spMkLst>
        </pc:spChg>
      </pc:sldChg>
      <pc:sldChg chg="addSp delSp modSp mod">
        <pc:chgData name="Yukta Bhangale" userId="9929e64d079dfca7" providerId="LiveId" clId="{4431A82D-2FCD-4A59-BDDB-8A2655060086}" dt="2021-05-23T05:14:08.936" v="330" actId="13822"/>
        <pc:sldMkLst>
          <pc:docMk/>
          <pc:sldMk cId="3928303662" sldId="262"/>
        </pc:sldMkLst>
        <pc:spChg chg="del mod">
          <ac:chgData name="Yukta Bhangale" userId="9929e64d079dfca7" providerId="LiveId" clId="{4431A82D-2FCD-4A59-BDDB-8A2655060086}" dt="2021-05-23T05:12:29.729" v="315" actId="478"/>
          <ac:spMkLst>
            <pc:docMk/>
            <pc:sldMk cId="3928303662" sldId="262"/>
            <ac:spMk id="2" creationId="{7DC8E10B-30EB-45CD-AFE4-19AFE8A6EF37}"/>
          </ac:spMkLst>
        </pc:spChg>
        <pc:spChg chg="del mod">
          <ac:chgData name="Yukta Bhangale" userId="9929e64d079dfca7" providerId="LiveId" clId="{4431A82D-2FCD-4A59-BDDB-8A2655060086}" dt="2021-05-23T05:13:40.429" v="326" actId="478"/>
          <ac:spMkLst>
            <pc:docMk/>
            <pc:sldMk cId="3928303662" sldId="262"/>
            <ac:spMk id="3" creationId="{00EB3A7F-54E7-4CAD-A552-A278410C0E8C}"/>
          </ac:spMkLst>
        </pc:spChg>
        <pc:spChg chg="add mod">
          <ac:chgData name="Yukta Bhangale" userId="9929e64d079dfca7" providerId="LiveId" clId="{4431A82D-2FCD-4A59-BDDB-8A2655060086}" dt="2021-05-23T05:13:25.671" v="323" actId="14100"/>
          <ac:spMkLst>
            <pc:docMk/>
            <pc:sldMk cId="3928303662" sldId="262"/>
            <ac:spMk id="4" creationId="{42092907-7C7D-436B-9CC9-A2F4E04D5037}"/>
          </ac:spMkLst>
        </pc:spChg>
        <pc:spChg chg="add mod">
          <ac:chgData name="Yukta Bhangale" userId="9929e64d079dfca7" providerId="LiveId" clId="{4431A82D-2FCD-4A59-BDDB-8A2655060086}" dt="2021-05-23T05:14:08.936" v="330" actId="13822"/>
          <ac:spMkLst>
            <pc:docMk/>
            <pc:sldMk cId="3928303662" sldId="262"/>
            <ac:spMk id="5" creationId="{C17F76FC-08B6-438A-8DB1-2F3C765E7CCB}"/>
          </ac:spMkLst>
        </pc:spChg>
      </pc:sldChg>
      <pc:sldChg chg="delSp modSp new mod">
        <pc:chgData name="Yukta Bhangale" userId="9929e64d079dfca7" providerId="LiveId" clId="{4431A82D-2FCD-4A59-BDDB-8A2655060086}" dt="2021-05-23T05:02:46.887" v="233" actId="20577"/>
        <pc:sldMkLst>
          <pc:docMk/>
          <pc:sldMk cId="2322846169" sldId="264"/>
        </pc:sldMkLst>
        <pc:spChg chg="mod">
          <ac:chgData name="Yukta Bhangale" userId="9929e64d079dfca7" providerId="LiveId" clId="{4431A82D-2FCD-4A59-BDDB-8A2655060086}" dt="2021-05-23T05:02:46.887" v="233" actId="20577"/>
          <ac:spMkLst>
            <pc:docMk/>
            <pc:sldMk cId="2322846169" sldId="264"/>
            <ac:spMk id="2" creationId="{57121051-74A0-4C1E-8754-5AA63E356167}"/>
          </ac:spMkLst>
        </pc:spChg>
        <pc:spChg chg="del">
          <ac:chgData name="Yukta Bhangale" userId="9929e64d079dfca7" providerId="LiveId" clId="{4431A82D-2FCD-4A59-BDDB-8A2655060086}" dt="2021-05-23T04:57:15.115" v="189" actId="478"/>
          <ac:spMkLst>
            <pc:docMk/>
            <pc:sldMk cId="2322846169" sldId="264"/>
            <ac:spMk id="3" creationId="{3C729883-05AF-4189-8551-3B85921D99D7}"/>
          </ac:spMkLst>
        </pc:spChg>
      </pc:sldChg>
      <pc:sldChg chg="delSp modSp new mod">
        <pc:chgData name="Yukta Bhangale" userId="9929e64d079dfca7" providerId="LiveId" clId="{4431A82D-2FCD-4A59-BDDB-8A2655060086}" dt="2021-05-23T05:11:15.664" v="311" actId="207"/>
        <pc:sldMkLst>
          <pc:docMk/>
          <pc:sldMk cId="78214957" sldId="265"/>
        </pc:sldMkLst>
        <pc:spChg chg="mod">
          <ac:chgData name="Yukta Bhangale" userId="9929e64d079dfca7" providerId="LiveId" clId="{4431A82D-2FCD-4A59-BDDB-8A2655060086}" dt="2021-05-23T05:11:15.664" v="311" actId="207"/>
          <ac:spMkLst>
            <pc:docMk/>
            <pc:sldMk cId="78214957" sldId="265"/>
            <ac:spMk id="2" creationId="{654D341A-E579-416A-93D0-988BE9984496}"/>
          </ac:spMkLst>
        </pc:spChg>
        <pc:spChg chg="del mod">
          <ac:chgData name="Yukta Bhangale" userId="9929e64d079dfca7" providerId="LiveId" clId="{4431A82D-2FCD-4A59-BDDB-8A2655060086}" dt="2021-05-23T05:09:55.853" v="303" actId="478"/>
          <ac:spMkLst>
            <pc:docMk/>
            <pc:sldMk cId="78214957" sldId="265"/>
            <ac:spMk id="3" creationId="{A2C955A4-B7C1-4E7C-933E-CBFD23B689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1051-74A0-4C1E-8754-5AA63E356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Subject name : </a:t>
            </a:r>
            <a:r>
              <a:rPr lang="en-US" sz="2800" cap="none" dirty="0">
                <a:latin typeface="Comic Sans MS" panose="030F0702030302020204" pitchFamily="66" charset="0"/>
              </a:rPr>
              <a:t>Employability Skill</a:t>
            </a:r>
            <a:br>
              <a:rPr lang="en-US" sz="2800" cap="none" dirty="0">
                <a:latin typeface="Comic Sans MS" panose="030F0702030302020204" pitchFamily="66" charset="0"/>
              </a:rPr>
            </a:br>
            <a:r>
              <a:rPr lang="en-US" sz="2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Student Name :</a:t>
            </a:r>
            <a:r>
              <a:rPr lang="en-US" sz="2800" cap="none" dirty="0">
                <a:latin typeface="Comic Sans MS" panose="030F0702030302020204" pitchFamily="66" charset="0"/>
              </a:rPr>
              <a:t> Yukta Vijay Bhangale</a:t>
            </a:r>
            <a:br>
              <a:rPr lang="en-US" sz="2800" cap="none" dirty="0">
                <a:latin typeface="Comic Sans MS" panose="030F0702030302020204" pitchFamily="66" charset="0"/>
              </a:rPr>
            </a:br>
            <a:r>
              <a:rPr lang="en-US" sz="2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Roll No : </a:t>
            </a:r>
            <a:r>
              <a:rPr lang="en-US" sz="2800" cap="none" dirty="0">
                <a:latin typeface="Comic Sans MS" panose="030F0702030302020204" pitchFamily="66" charset="0"/>
              </a:rPr>
              <a:t>07</a:t>
            </a:r>
            <a:br>
              <a:rPr lang="en-US" sz="2800" cap="none" dirty="0">
                <a:latin typeface="Comic Sans MS" panose="030F0702030302020204" pitchFamily="66" charset="0"/>
              </a:rPr>
            </a:br>
            <a:r>
              <a:rPr lang="en-US" sz="2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Practical No :</a:t>
            </a:r>
            <a:r>
              <a:rPr lang="en-US" sz="2800" cap="none" dirty="0">
                <a:latin typeface="Comic Sans MS" panose="030F0702030302020204" pitchFamily="66" charset="0"/>
              </a:rPr>
              <a:t> 03</a:t>
            </a:r>
            <a:br>
              <a:rPr lang="en-US" sz="2800" cap="none" dirty="0">
                <a:latin typeface="Comic Sans MS" panose="030F0702030302020204" pitchFamily="66" charset="0"/>
              </a:rPr>
            </a:br>
            <a:r>
              <a:rPr lang="en-US" sz="2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Practical Name: </a:t>
            </a:r>
            <a:r>
              <a:rPr lang="en-US" sz="2800" cap="none" dirty="0">
                <a:latin typeface="Comic Sans MS" panose="030F0702030302020204" pitchFamily="66" charset="0"/>
              </a:rPr>
              <a:t>Short PowerPoint Presentation On One’s Behavioral Qualities . </a:t>
            </a:r>
            <a:endParaRPr lang="en-IN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4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341A-E579-416A-93D0-988BE998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76" y="2565647"/>
            <a:ext cx="9070848" cy="932155"/>
          </a:xfrm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r>
              <a:rPr lang="en-US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THANK YOU ! </a:t>
            </a:r>
            <a:endParaRPr lang="en-IN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EF69-9D22-406B-BB39-AD7773051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885243"/>
            <a:ext cx="9068586" cy="861134"/>
          </a:xfrm>
          <a:effectLst>
            <a:reflection blurRad="6350" stA="50000" endA="300" endPos="90000" dist="50800" dir="5400000" sy="-100000" algn="bl" rotWithShape="0"/>
          </a:effectLst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GOOD CHARACTER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65CE-F7C8-4BD5-8C2C-2D326008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>
              <a:buFont typeface="Wingdings" panose="05000000000000000000" pitchFamily="2" charset="2"/>
              <a:buChar char="Ø"/>
            </a:pPr>
            <a:r>
              <a:rPr lang="en-US" sz="2800" dirty="0">
                <a:latin typeface="Comic Sans MS" panose="030F0702030302020204" pitchFamily="66" charset="0"/>
              </a:rPr>
              <a:t>   </a:t>
            </a:r>
            <a:r>
              <a:rPr lang="en-US" sz="3200" dirty="0">
                <a:latin typeface="Comic Sans MS" panose="030F0702030302020204" pitchFamily="66" charset="0"/>
              </a:rPr>
              <a:t>A standard or belief</a:t>
            </a: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                          GOOD CHARACTER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  <a:p>
            <a:pPr lvl="7">
              <a:buFont typeface="Wingdings" panose="05000000000000000000" pitchFamily="2" charset="2"/>
              <a:buChar char="Ø"/>
            </a:pPr>
            <a:r>
              <a:rPr lang="en-US" sz="2800" dirty="0">
                <a:latin typeface="Comic Sans MS" panose="030F0702030302020204" pitchFamily="66" charset="0"/>
              </a:rPr>
              <a:t>  </a:t>
            </a:r>
            <a:r>
              <a:rPr lang="en-US" sz="3200" dirty="0">
                <a:latin typeface="Comic Sans MS" panose="030F0702030302020204" pitchFamily="66" charset="0"/>
              </a:rPr>
              <a:t>Using self control to act on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                               responsible values</a:t>
            </a:r>
            <a:endParaRPr lang="en-IN" sz="3200" dirty="0"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35C7FB-7E51-426D-969E-D610D24DEEE6}"/>
              </a:ext>
            </a:extLst>
          </p:cNvPr>
          <p:cNvSpPr/>
          <p:nvPr/>
        </p:nvSpPr>
        <p:spPr>
          <a:xfrm>
            <a:off x="914401" y="763480"/>
            <a:ext cx="3107184" cy="83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VALUES :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85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F06A4B-BABE-41B2-B082-C56CE24AC095}"/>
              </a:ext>
            </a:extLst>
          </p:cNvPr>
          <p:cNvSpPr/>
          <p:nvPr/>
        </p:nvSpPr>
        <p:spPr>
          <a:xfrm>
            <a:off x="542925" y="628650"/>
            <a:ext cx="11106150" cy="10668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BULDING BLOCK S OF GOOD CHARACTER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7D3333-3046-4DF8-AAA1-9AB630F00C0D}"/>
              </a:ext>
            </a:extLst>
          </p:cNvPr>
          <p:cNvSpPr/>
          <p:nvPr/>
        </p:nvSpPr>
        <p:spPr>
          <a:xfrm>
            <a:off x="798990" y="2041865"/>
            <a:ext cx="10850085" cy="594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COMPASSION : Sensitive to the needs , wants , emotion of others 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F433F0-D806-43E9-B495-25B9C5C9492D}"/>
              </a:ext>
            </a:extLst>
          </p:cNvPr>
          <p:cNvSpPr/>
          <p:nvPr/>
        </p:nvSpPr>
        <p:spPr>
          <a:xfrm>
            <a:off x="701336" y="3080551"/>
            <a:ext cx="5237825" cy="1633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Honesty : Not lying ,stealing or </a:t>
            </a:r>
          </a:p>
          <a:p>
            <a:pPr algn="ctr"/>
            <a:r>
              <a:rPr lang="en-US" dirty="0">
                <a:latin typeface="Comic Sans MS" panose="030F0702030302020204" pitchFamily="66" charset="0"/>
              </a:rPr>
              <a:t>misleading anyone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95F20F-6720-44EF-A57C-1B2525D61DC5}"/>
              </a:ext>
            </a:extLst>
          </p:cNvPr>
          <p:cNvSpPr/>
          <p:nvPr/>
        </p:nvSpPr>
        <p:spPr>
          <a:xfrm>
            <a:off x="6312023" y="3080551"/>
            <a:ext cx="5337052" cy="1633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latin typeface="Comic Sans MS" panose="030F0702030302020204" pitchFamily="66" charset="0"/>
              </a:rPr>
              <a:t>Good Citizenship: obeying laws and rules , showing respect for authority , protecting the environment.</a:t>
            </a:r>
          </a:p>
          <a:p>
            <a:pPr algn="ctr"/>
            <a:endParaRPr lang="en-IN" dirty="0">
              <a:latin typeface="Comic Sans MS" panose="030F0702030302020204" pitchFamily="66" charset="0"/>
            </a:endParaRP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BE21FB-0C9F-4FFF-891E-8D875D990B98}"/>
              </a:ext>
            </a:extLst>
          </p:cNvPr>
          <p:cNvSpPr/>
          <p:nvPr/>
        </p:nvSpPr>
        <p:spPr>
          <a:xfrm>
            <a:off x="652417" y="5319204"/>
            <a:ext cx="2346755" cy="1436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Respect : Treat others as you want to be treated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C96A7E-9AB4-40C6-A5C3-06DF029A0356}"/>
              </a:ext>
            </a:extLst>
          </p:cNvPr>
          <p:cNvSpPr/>
          <p:nvPr/>
        </p:nvSpPr>
        <p:spPr>
          <a:xfrm>
            <a:off x="3261156" y="5319204"/>
            <a:ext cx="2451718" cy="1436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Trustworthiness : Being dependable ,loyal and honest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609883-76BA-482D-80B6-AA4CE5719B37}"/>
              </a:ext>
            </a:extLst>
          </p:cNvPr>
          <p:cNvSpPr/>
          <p:nvPr/>
        </p:nvSpPr>
        <p:spPr>
          <a:xfrm>
            <a:off x="6096000" y="5311805"/>
            <a:ext cx="2645546" cy="1436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Responsible : Do what you promise and are accountable for your decision 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3F132C-35AA-46CF-944A-627C7DC5ECC0}"/>
              </a:ext>
            </a:extLst>
          </p:cNvPr>
          <p:cNvSpPr/>
          <p:nvPr/>
        </p:nvSpPr>
        <p:spPr>
          <a:xfrm>
            <a:off x="9003530" y="5319204"/>
            <a:ext cx="2645546" cy="1436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Fairness : abide by rules and are a good sports, do not take advantage of others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7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64E7-1458-478A-AEBF-F1F67747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550190"/>
          </a:xfrm>
        </p:spPr>
        <p:txBody>
          <a:bodyPr>
            <a:normAutofit/>
          </a:bodyPr>
          <a:lstStyle/>
          <a:p>
            <a:br>
              <a:rPr lang="en-US" sz="2800" u="sng" dirty="0">
                <a:solidFill>
                  <a:schemeClr val="tx2"/>
                </a:solidFill>
                <a:latin typeface="Comic Sans MS" panose="030F0702030302020204" pitchFamily="66" charset="0"/>
              </a:rPr>
            </a:br>
            <a:r>
              <a:rPr lang="en-US" sz="2800" dirty="0"/>
              <a:t>                  </a:t>
            </a:r>
            <a:br>
              <a:rPr lang="en-US" sz="2800" dirty="0"/>
            </a:br>
            <a:r>
              <a:rPr lang="en-US" sz="2800" dirty="0"/>
              <a:t>             </a:t>
            </a:r>
            <a:r>
              <a:rPr lang="en-US" sz="2400" dirty="0">
                <a:latin typeface="Comic Sans MS" panose="030F0702030302020204" pitchFamily="66" charset="0"/>
              </a:rPr>
              <a:t>Having high regard for one self</a:t>
            </a:r>
            <a:endParaRPr lang="en-IN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5466-9A98-4714-A5CD-6B7F7A59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76870"/>
            <a:ext cx="10058400" cy="355817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800" dirty="0">
              <a:latin typeface="Comic Sans MS" panose="030F0702030302020204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Comic Sans MS" panose="030F0702030302020204" pitchFamily="66" charset="0"/>
              </a:rPr>
              <a:t>Make a character check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Comic Sans MS" panose="030F0702030302020204" pitchFamily="66" charset="0"/>
              </a:rPr>
              <a:t>Control the belief statement that motive you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Comic Sans MS" panose="030F0702030302020204" pitchFamily="66" charset="0"/>
              </a:rPr>
              <a:t>Choose actions that promotes self- respect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0A84D8-DF0B-42ED-A059-A737A2EDE6EE}"/>
              </a:ext>
            </a:extLst>
          </p:cNvPr>
          <p:cNvSpPr/>
          <p:nvPr/>
        </p:nvSpPr>
        <p:spPr>
          <a:xfrm>
            <a:off x="1066800" y="822960"/>
            <a:ext cx="3860307" cy="5264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SELF RESPECT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DD6928-C1E0-4F75-A75A-D2519D645468}"/>
              </a:ext>
            </a:extLst>
          </p:cNvPr>
          <p:cNvSpPr/>
          <p:nvPr/>
        </p:nvSpPr>
        <p:spPr>
          <a:xfrm>
            <a:off x="1066800" y="2601157"/>
            <a:ext cx="5273336" cy="5681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DEVELOPING SELF RESPECT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156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77E8C-E81C-4C11-BA09-7E6FC0426B16}"/>
              </a:ext>
            </a:extLst>
          </p:cNvPr>
          <p:cNvSpPr/>
          <p:nvPr/>
        </p:nvSpPr>
        <p:spPr>
          <a:xfrm>
            <a:off x="1066800" y="822960"/>
            <a:ext cx="10314373" cy="86113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ACTIONS THAT PROMOTE SELF-RESPECT</a:t>
            </a:r>
            <a:endParaRPr lang="en-IN" sz="3200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9225609-019A-4A05-A392-E1B78D5ECC2B}"/>
              </a:ext>
            </a:extLst>
          </p:cNvPr>
          <p:cNvSpPr/>
          <p:nvPr/>
        </p:nvSpPr>
        <p:spPr>
          <a:xfrm>
            <a:off x="1225118" y="2370338"/>
            <a:ext cx="10156055" cy="381739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Pay attention to your appearance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Make a list of your responsible actions and review the list often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Be a friend to yourself by enjoying activities by yourself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Write your feeling in journal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Make spending time with your family or a mentor a priority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Care for other people the way you would like them to care for you</a:t>
            </a:r>
            <a:endParaRPr lang="en-IN" sz="2000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omic Sans MS" panose="030F0702030302020204" pitchFamily="66" charset="0"/>
              </a:rPr>
              <a:t>Let other people know what makes you fee special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omic Sans MS" panose="030F0702030302020204" pitchFamily="66" charset="0"/>
              </a:rPr>
              <a:t>Support the interest of family member and friends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omic Sans MS" panose="030F0702030302020204" pitchFamily="66" charset="0"/>
              </a:rPr>
              <a:t>Ask family member and friends foe feedback about your character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omic Sans MS" panose="030F0702030302020204" pitchFamily="66" charset="0"/>
              </a:rPr>
              <a:t>Ger plenty of exercise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718C-5BD3-4827-ACD6-E0B61518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latin typeface="Comic Sans MS" panose="030F0702030302020204" pitchFamily="66" charset="0"/>
              </a:rPr>
              <a:t>SELF –ESTEEM</a:t>
            </a:r>
            <a:br>
              <a:rPr lang="en-US" sz="2800" dirty="0">
                <a:latin typeface="Comic Sans MS" panose="030F0702030302020204" pitchFamily="66" charset="0"/>
              </a:rPr>
            </a:br>
            <a:r>
              <a:rPr lang="en-US" sz="2800" dirty="0">
                <a:latin typeface="Comic Sans MS" panose="030F0702030302020204" pitchFamily="66" charset="0"/>
              </a:rPr>
              <a:t>              </a:t>
            </a:r>
            <a:r>
              <a:rPr lang="en-US" sz="2400" dirty="0">
                <a:latin typeface="Comic Sans MS" panose="030F0702030302020204" pitchFamily="66" charset="0"/>
              </a:rPr>
              <a:t>A persons belief about their worth</a:t>
            </a:r>
            <a:endParaRPr lang="en-IN" sz="2800" dirty="0"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E7617E-7354-4F25-AD33-11C8F7608A37}"/>
              </a:ext>
            </a:extLst>
          </p:cNvPr>
          <p:cNvSpPr/>
          <p:nvPr/>
        </p:nvSpPr>
        <p:spPr>
          <a:xfrm>
            <a:off x="1066800" y="887767"/>
            <a:ext cx="9772835" cy="10830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ADD8D2-2429-4141-A1B5-C2200B3CE6D6}"/>
              </a:ext>
            </a:extLst>
          </p:cNvPr>
          <p:cNvSpPr txBox="1">
            <a:spLocks/>
          </p:cNvSpPr>
          <p:nvPr/>
        </p:nvSpPr>
        <p:spPr>
          <a:xfrm>
            <a:off x="1219200" y="7949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SELF–ESTEEM</a:t>
            </a:r>
            <a:br>
              <a:rPr lang="en-US" sz="2800" dirty="0">
                <a:latin typeface="Comic Sans MS" panose="030F0702030302020204" pitchFamily="66" charset="0"/>
              </a:rPr>
            </a:br>
            <a:r>
              <a:rPr lang="en-US" sz="2800" dirty="0">
                <a:latin typeface="Comic Sans MS" panose="030F0702030302020204" pitchFamily="66" charset="0"/>
              </a:rPr>
              <a:t>              </a:t>
            </a:r>
            <a:r>
              <a:rPr lang="en-US" sz="2400" dirty="0">
                <a:latin typeface="Comic Sans MS" panose="030F0702030302020204" pitchFamily="66" charset="0"/>
              </a:rPr>
              <a:t>A persons belief about their worth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BB1C0CE9-AA39-4876-A29E-302357381C55}"/>
              </a:ext>
            </a:extLst>
          </p:cNvPr>
          <p:cNvSpPr/>
          <p:nvPr/>
        </p:nvSpPr>
        <p:spPr>
          <a:xfrm>
            <a:off x="1066800" y="2318993"/>
            <a:ext cx="9772836" cy="354914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latin typeface="Comic Sans MS" panose="030F0702030302020204" pitchFamily="66" charset="0"/>
              </a:rPr>
              <a:t>Actions that promote self-esteem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>
                <a:latin typeface="Comic Sans MS" panose="030F0702030302020204" pitchFamily="66" charset="0"/>
              </a:rPr>
              <a:t> </a:t>
            </a:r>
            <a:r>
              <a:rPr lang="en-US" sz="2000">
                <a:latin typeface="Comic Sans MS" panose="030F0702030302020204" pitchFamily="66" charset="0"/>
              </a:rPr>
              <a:t>Practice life skill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>
                <a:latin typeface="Comic Sans MS" panose="030F0702030302020204" pitchFamily="66" charset="0"/>
              </a:rPr>
              <a:t> Work on health goals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>
                <a:latin typeface="Comic Sans MS" panose="030F0702030302020204" pitchFamily="66" charset="0"/>
              </a:rPr>
              <a:t> Demonstrate resiliency in difficult times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>
                <a:latin typeface="Comic Sans MS" panose="030F0702030302020204" pitchFamily="66" charset="0"/>
              </a:rPr>
              <a:t> Take calculated risks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>
                <a:latin typeface="Comic Sans MS" panose="030F0702030302020204" pitchFamily="66" charset="0"/>
              </a:rPr>
              <a:t> Make responsible decisions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>
                <a:latin typeface="Comic Sans MS" panose="030F0702030302020204" pitchFamily="66" charset="0"/>
              </a:rPr>
              <a:t> Expect other to treat you with respect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>
                <a:latin typeface="Comic Sans MS" panose="030F0702030302020204" pitchFamily="66" charset="0"/>
              </a:rPr>
              <a:t> Evaluate media messages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0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092907-7C7D-436B-9CC9-A2F4E04D5037}"/>
              </a:ext>
            </a:extLst>
          </p:cNvPr>
          <p:cNvSpPr/>
          <p:nvPr/>
        </p:nvSpPr>
        <p:spPr>
          <a:xfrm>
            <a:off x="896645" y="594804"/>
            <a:ext cx="7226423" cy="7190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FOUR ELEMENT OF SELF-ESTEEM</a:t>
            </a:r>
            <a:endParaRPr lang="en-IN" sz="3200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C17F76FC-08B6-438A-8DB1-2F3C765E7CCB}"/>
              </a:ext>
            </a:extLst>
          </p:cNvPr>
          <p:cNvSpPr/>
          <p:nvPr/>
        </p:nvSpPr>
        <p:spPr>
          <a:xfrm>
            <a:off x="976544" y="1757779"/>
            <a:ext cx="9960745" cy="4438835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>
                <a:latin typeface="Comic Sans MS" panose="030F0702030302020204" pitchFamily="66" charset="0"/>
              </a:rPr>
              <a:t>Recognize and accepting strengths </a:t>
            </a:r>
          </a:p>
          <a:p>
            <a:pPr marL="0" indent="0">
              <a:buNone/>
            </a:pPr>
            <a:r>
              <a:rPr lang="en-US">
                <a:latin typeface="Comic Sans MS" panose="030F0702030302020204" pitchFamily="66" charset="0"/>
              </a:rPr>
              <a:t>    Each person has special ability and traits ,which makes them unique .Identifing these strength and traits and pursuing activities that use them gives a personal sense of accomplished</a:t>
            </a:r>
          </a:p>
          <a:p>
            <a:pPr marL="342900" indent="-342900">
              <a:buAutoNum type="arabicPeriod" startAt="2"/>
            </a:pPr>
            <a:r>
              <a:rPr lang="en-IN">
                <a:latin typeface="Comic Sans MS" panose="030F0702030302020204" pitchFamily="66" charset="0"/>
              </a:rPr>
              <a:t>Creating a sense of belonging</a:t>
            </a:r>
            <a:br>
              <a:rPr lang="en-IN">
                <a:latin typeface="Comic Sans MS" panose="030F0702030302020204" pitchFamily="66" charset="0"/>
              </a:rPr>
            </a:br>
            <a:r>
              <a:rPr lang="en-IN">
                <a:latin typeface="Comic Sans MS" panose="030F0702030302020204" pitchFamily="66" charset="0"/>
              </a:rPr>
              <a:t>    Relationship help people fees like they belong and are important to other</a:t>
            </a:r>
          </a:p>
          <a:p>
            <a:pPr marL="342900" indent="-342900">
              <a:buAutoNum type="arabicPeriod" startAt="2"/>
            </a:pPr>
            <a:r>
              <a:rPr lang="en-IN">
                <a:latin typeface="Comic Sans MS" panose="030F0702030302020204" pitchFamily="66" charset="0"/>
              </a:rPr>
              <a:t>Developing a sense of power</a:t>
            </a:r>
          </a:p>
          <a:p>
            <a:pPr marL="0" indent="0">
              <a:buNone/>
            </a:pPr>
            <a:r>
              <a:rPr lang="en-IN">
                <a:latin typeface="Comic Sans MS" panose="030F0702030302020204" pitchFamily="66" charset="0"/>
              </a:rPr>
              <a:t>         Having a sense of power allow someone to believe they have the ability to affect their own lives .They  feels capable of taking risks ,making choice and taking charges .</a:t>
            </a:r>
          </a:p>
          <a:p>
            <a:pPr marL="342900" indent="-342900">
              <a:buAutoNum type="arabicPeriod" startAt="4"/>
            </a:pPr>
            <a:r>
              <a:rPr lang="en-IN">
                <a:latin typeface="Comic Sans MS" panose="030F0702030302020204" pitchFamily="66" charset="0"/>
              </a:rPr>
              <a:t>Having a imitating role model</a:t>
            </a:r>
          </a:p>
          <a:p>
            <a:pPr marL="0" indent="0">
              <a:buNone/>
            </a:pPr>
            <a:r>
              <a:rPr lang="en-IN">
                <a:latin typeface="Comic Sans MS" panose="030F0702030302020204" pitchFamily="66" charset="0"/>
              </a:rPr>
              <a:t>          People with standerd helps gives direction to other lives .Allowing other to see those qualities out in real life.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0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15CB4D-440B-4FD4-A584-1EE77824020E}"/>
              </a:ext>
            </a:extLst>
          </p:cNvPr>
          <p:cNvSpPr/>
          <p:nvPr/>
        </p:nvSpPr>
        <p:spPr>
          <a:xfrm>
            <a:off x="790113" y="798989"/>
            <a:ext cx="10750858" cy="7190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WAYS A POSITIVE SOCIAL EMOTINAL ENVIRNOMENT IMPROVE HEALTH STATUS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D164A147-1F71-41AA-A836-DF2FC9C69E81}"/>
              </a:ext>
            </a:extLst>
          </p:cNvPr>
          <p:cNvSpPr/>
          <p:nvPr/>
        </p:nvSpPr>
        <p:spPr>
          <a:xfrm>
            <a:off x="932155" y="963226"/>
            <a:ext cx="363985" cy="39061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18BA52-7B37-4AA6-BD44-B1738C4D0741}"/>
              </a:ext>
            </a:extLst>
          </p:cNvPr>
          <p:cNvSpPr/>
          <p:nvPr/>
        </p:nvSpPr>
        <p:spPr>
          <a:xfrm>
            <a:off x="1766656" y="2121763"/>
            <a:ext cx="8229600" cy="37197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 algn="ctr">
              <a:buFont typeface="Wingdings" panose="05000000000000000000" pitchFamily="2" charset="2"/>
              <a:buChar char="Ø"/>
            </a:pPr>
            <a:r>
              <a:rPr lang="en-US" dirty="0"/>
              <a:t>Improve self respect</a:t>
            </a:r>
          </a:p>
          <a:p>
            <a:pPr marL="742950" lvl="1" indent="-285750" algn="ctr">
              <a:buFont typeface="Wingdings" panose="05000000000000000000" pitchFamily="2" charset="2"/>
              <a:buChar char="Ø"/>
            </a:pPr>
            <a:r>
              <a:rPr lang="en-US" dirty="0"/>
              <a:t>Provides support for responsible behavior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Allows you to correct mistakes ,forgive yourself ,and moves 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Helps you to be resilient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Helps you to be optimistic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Helps to prevent and relief  stress and depression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Reduce the risk of psychosomatic disease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10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165</TotalTime>
  <Words>512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Comic Sans MS</vt:lpstr>
      <vt:lpstr>Courier New</vt:lpstr>
      <vt:lpstr>Garamond</vt:lpstr>
      <vt:lpstr>Wingdings</vt:lpstr>
      <vt:lpstr>Savon</vt:lpstr>
      <vt:lpstr>Subject name : Employability Skill Student Name : Yukta Vijay Bhangale Roll No : 07 Practical No : 03 Practical Name: Short PowerPoint Presentation On One’s Behavioral Qualities . </vt:lpstr>
      <vt:lpstr>GOOD CHARACTER</vt:lpstr>
      <vt:lpstr>PowerPoint Presentation</vt:lpstr>
      <vt:lpstr>PowerPoint Presentation</vt:lpstr>
      <vt:lpstr>                                 Having high regard for one self</vt:lpstr>
      <vt:lpstr>PowerPoint Presentation</vt:lpstr>
      <vt:lpstr>SELF –ESTEEM               A persons belief about their worth</vt:lpstr>
      <vt:lpstr>PowerPoint Presentation</vt:lpstr>
      <vt:lpstr>PowerPoint Presentation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CHARACTER</dc:title>
  <dc:creator>Yukta Bhangale</dc:creator>
  <cp:lastModifiedBy>Yukta Bhangale</cp:lastModifiedBy>
  <cp:revision>12</cp:revision>
  <dcterms:created xsi:type="dcterms:W3CDTF">2021-05-23T02:29:25Z</dcterms:created>
  <dcterms:modified xsi:type="dcterms:W3CDTF">2021-05-23T05:14:36Z</dcterms:modified>
</cp:coreProperties>
</file>