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61410"/>
            <a:ext cx="7549404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26867"/>
            <a:ext cx="7556500" cy="4439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62045"/>
            <a:ext cx="7556500" cy="43693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81604"/>
            <a:ext cx="7556500" cy="4330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04210"/>
            <a:ext cx="7556500" cy="4284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72460"/>
            <a:ext cx="7556500" cy="43483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58617"/>
            <a:ext cx="7556500" cy="43762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50361"/>
            <a:ext cx="7556500" cy="43926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8320"/>
            <a:ext cx="7556500" cy="45567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89680"/>
            <a:ext cx="7556500" cy="41140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50107"/>
            <a:ext cx="7556500" cy="43933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29279"/>
            <a:ext cx="7556500" cy="44349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19882"/>
            <a:ext cx="7556500" cy="44536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2024-10-10T06:17:26Z</dcterms:created>
  <dcterms:modified xsi:type="dcterms:W3CDTF">2024-10-10T06:17:26Z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2024-10-07T00:00:00Z</vt:filetime>
  </property>
  <property fmtid="{D5CDD505-2E9C-101B-9397-08002B2CF9AE}" pid="3" name="LastSaved">
    <vt:filetime>2024-10-10T00:00:00Z</vt:filetime>
  </property>
</Properties>
</file>