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4" r:id="rId15"/>
    <p:sldId id="269" r:id="rId16"/>
    <p:sldId id="270" r:id="rId17"/>
    <p:sldId id="271" r:id="rId18"/>
    <p:sldId id="272" r:id="rId19"/>
    <p:sldId id="273"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hri Sonkusare" userId="8dc354c683adf6e1" providerId="LiveId" clId="{6C21FA65-FE0C-4C83-8C69-7268288B44B2}"/>
    <pc:docChg chg="undo custSel addSld delSld modSld">
      <pc:chgData name="Jayashri Sonkusare" userId="8dc354c683adf6e1" providerId="LiveId" clId="{6C21FA65-FE0C-4C83-8C69-7268288B44B2}" dt="2022-09-10T19:57:37.132" v="539" actId="1076"/>
      <pc:docMkLst>
        <pc:docMk/>
      </pc:docMkLst>
      <pc:sldChg chg="modSp mod">
        <pc:chgData name="Jayashri Sonkusare" userId="8dc354c683adf6e1" providerId="LiveId" clId="{6C21FA65-FE0C-4C83-8C69-7268288B44B2}" dt="2022-09-10T19:28:14.307" v="275" actId="20577"/>
        <pc:sldMkLst>
          <pc:docMk/>
          <pc:sldMk cId="1123703808" sldId="269"/>
        </pc:sldMkLst>
        <pc:spChg chg="mod">
          <ac:chgData name="Jayashri Sonkusare" userId="8dc354c683adf6e1" providerId="LiveId" clId="{6C21FA65-FE0C-4C83-8C69-7268288B44B2}" dt="2022-09-10T19:18:07.817" v="35" actId="20577"/>
          <ac:spMkLst>
            <pc:docMk/>
            <pc:sldMk cId="1123703808" sldId="269"/>
            <ac:spMk id="2" creationId="{68B75CB7-C8A0-829E-B9F8-CC2CAE3D8F82}"/>
          </ac:spMkLst>
        </pc:spChg>
        <pc:spChg chg="mod">
          <ac:chgData name="Jayashri Sonkusare" userId="8dc354c683adf6e1" providerId="LiveId" clId="{6C21FA65-FE0C-4C83-8C69-7268288B44B2}" dt="2022-09-10T19:28:14.307" v="275" actId="20577"/>
          <ac:spMkLst>
            <pc:docMk/>
            <pc:sldMk cId="1123703808" sldId="269"/>
            <ac:spMk id="4" creationId="{415CEB35-157B-9F38-D194-4E437695409C}"/>
          </ac:spMkLst>
        </pc:spChg>
      </pc:sldChg>
      <pc:sldChg chg="addSp delSp modSp mod">
        <pc:chgData name="Jayashri Sonkusare" userId="8dc354c683adf6e1" providerId="LiveId" clId="{6C21FA65-FE0C-4C83-8C69-7268288B44B2}" dt="2022-09-10T19:35:01.432" v="303" actId="14100"/>
        <pc:sldMkLst>
          <pc:docMk/>
          <pc:sldMk cId="2049043350" sldId="270"/>
        </pc:sldMkLst>
        <pc:spChg chg="del">
          <ac:chgData name="Jayashri Sonkusare" userId="8dc354c683adf6e1" providerId="LiveId" clId="{6C21FA65-FE0C-4C83-8C69-7268288B44B2}" dt="2022-09-10T19:28:33.382" v="276" actId="478"/>
          <ac:spMkLst>
            <pc:docMk/>
            <pc:sldMk cId="2049043350" sldId="270"/>
            <ac:spMk id="2" creationId="{8201363B-F85A-539F-72AC-CFD98B5F4254}"/>
          </ac:spMkLst>
        </pc:spChg>
        <pc:spChg chg="del">
          <ac:chgData name="Jayashri Sonkusare" userId="8dc354c683adf6e1" providerId="LiveId" clId="{6C21FA65-FE0C-4C83-8C69-7268288B44B2}" dt="2022-09-10T19:28:34.967" v="277" actId="478"/>
          <ac:spMkLst>
            <pc:docMk/>
            <pc:sldMk cId="2049043350" sldId="270"/>
            <ac:spMk id="3" creationId="{68906E23-94AF-07B3-4435-E2849E34E460}"/>
          </ac:spMkLst>
        </pc:spChg>
        <pc:picChg chg="add mod">
          <ac:chgData name="Jayashri Sonkusare" userId="8dc354c683adf6e1" providerId="LiveId" clId="{6C21FA65-FE0C-4C83-8C69-7268288B44B2}" dt="2022-09-10T19:31:41.207" v="292" actId="14100"/>
          <ac:picMkLst>
            <pc:docMk/>
            <pc:sldMk cId="2049043350" sldId="270"/>
            <ac:picMk id="5" creationId="{BD7C65A1-F21B-5E09-F0DF-694AE8E20C14}"/>
          </ac:picMkLst>
        </pc:picChg>
        <pc:picChg chg="add mod">
          <ac:chgData name="Jayashri Sonkusare" userId="8dc354c683adf6e1" providerId="LiveId" clId="{6C21FA65-FE0C-4C83-8C69-7268288B44B2}" dt="2022-09-10T19:34:44.097" v="301" actId="14100"/>
          <ac:picMkLst>
            <pc:docMk/>
            <pc:sldMk cId="2049043350" sldId="270"/>
            <ac:picMk id="7" creationId="{79323737-10AB-C2D6-8A30-0F97CA02D9E3}"/>
          </ac:picMkLst>
        </pc:picChg>
        <pc:picChg chg="add mod">
          <ac:chgData name="Jayashri Sonkusare" userId="8dc354c683adf6e1" providerId="LiveId" clId="{6C21FA65-FE0C-4C83-8C69-7268288B44B2}" dt="2022-09-10T19:35:01.432" v="303" actId="14100"/>
          <ac:picMkLst>
            <pc:docMk/>
            <pc:sldMk cId="2049043350" sldId="270"/>
            <ac:picMk id="9" creationId="{4424D514-25D7-EE4A-7959-935190AD6493}"/>
          </ac:picMkLst>
        </pc:picChg>
      </pc:sldChg>
      <pc:sldChg chg="addSp delSp modSp mod">
        <pc:chgData name="Jayashri Sonkusare" userId="8dc354c683adf6e1" providerId="LiveId" clId="{6C21FA65-FE0C-4C83-8C69-7268288B44B2}" dt="2022-09-10T19:39:07.725" v="370" actId="1037"/>
        <pc:sldMkLst>
          <pc:docMk/>
          <pc:sldMk cId="1646098678" sldId="271"/>
        </pc:sldMkLst>
        <pc:spChg chg="del">
          <ac:chgData name="Jayashri Sonkusare" userId="8dc354c683adf6e1" providerId="LiveId" clId="{6C21FA65-FE0C-4C83-8C69-7268288B44B2}" dt="2022-09-10T19:36:24.209" v="304" actId="478"/>
          <ac:spMkLst>
            <pc:docMk/>
            <pc:sldMk cId="1646098678" sldId="271"/>
            <ac:spMk id="2" creationId="{0180B837-D5FF-6603-B68A-A03D5C1E7FB8}"/>
          </ac:spMkLst>
        </pc:spChg>
        <pc:spChg chg="del">
          <ac:chgData name="Jayashri Sonkusare" userId="8dc354c683adf6e1" providerId="LiveId" clId="{6C21FA65-FE0C-4C83-8C69-7268288B44B2}" dt="2022-09-10T19:36:27.258" v="305" actId="478"/>
          <ac:spMkLst>
            <pc:docMk/>
            <pc:sldMk cId="1646098678" sldId="271"/>
            <ac:spMk id="3" creationId="{585516BA-AFF6-DD55-9B62-82A3E0567DC5}"/>
          </ac:spMkLst>
        </pc:spChg>
        <pc:picChg chg="add mod">
          <ac:chgData name="Jayashri Sonkusare" userId="8dc354c683adf6e1" providerId="LiveId" clId="{6C21FA65-FE0C-4C83-8C69-7268288B44B2}" dt="2022-09-10T19:39:07.725" v="370" actId="1037"/>
          <ac:picMkLst>
            <pc:docMk/>
            <pc:sldMk cId="1646098678" sldId="271"/>
            <ac:picMk id="5" creationId="{AC4283C8-B8DB-FDE3-DD2B-55C66B8EDB2E}"/>
          </ac:picMkLst>
        </pc:picChg>
        <pc:picChg chg="add mod">
          <ac:chgData name="Jayashri Sonkusare" userId="8dc354c683adf6e1" providerId="LiveId" clId="{6C21FA65-FE0C-4C83-8C69-7268288B44B2}" dt="2022-09-10T19:39:07.725" v="370" actId="1037"/>
          <ac:picMkLst>
            <pc:docMk/>
            <pc:sldMk cId="1646098678" sldId="271"/>
            <ac:picMk id="7" creationId="{8DA1DD5A-137B-87DE-00E1-5C5CC4B09019}"/>
          </ac:picMkLst>
        </pc:picChg>
        <pc:picChg chg="add mod">
          <ac:chgData name="Jayashri Sonkusare" userId="8dc354c683adf6e1" providerId="LiveId" clId="{6C21FA65-FE0C-4C83-8C69-7268288B44B2}" dt="2022-09-10T19:39:07.725" v="370" actId="1037"/>
          <ac:picMkLst>
            <pc:docMk/>
            <pc:sldMk cId="1646098678" sldId="271"/>
            <ac:picMk id="9" creationId="{DEAF75E8-D333-FA5A-C615-CD20D7DAD9DF}"/>
          </ac:picMkLst>
        </pc:picChg>
        <pc:picChg chg="add mod">
          <ac:chgData name="Jayashri Sonkusare" userId="8dc354c683adf6e1" providerId="LiveId" clId="{6C21FA65-FE0C-4C83-8C69-7268288B44B2}" dt="2022-09-10T19:39:07.725" v="370" actId="1037"/>
          <ac:picMkLst>
            <pc:docMk/>
            <pc:sldMk cId="1646098678" sldId="271"/>
            <ac:picMk id="11" creationId="{39F3D85E-E5E4-5A43-65B4-8989B9BA4B1D}"/>
          </ac:picMkLst>
        </pc:picChg>
      </pc:sldChg>
      <pc:sldChg chg="addSp delSp modSp mod">
        <pc:chgData name="Jayashri Sonkusare" userId="8dc354c683adf6e1" providerId="LiveId" clId="{6C21FA65-FE0C-4C83-8C69-7268288B44B2}" dt="2022-09-10T19:47:22.827" v="465" actId="403"/>
        <pc:sldMkLst>
          <pc:docMk/>
          <pc:sldMk cId="3569925717" sldId="272"/>
        </pc:sldMkLst>
        <pc:spChg chg="mod">
          <ac:chgData name="Jayashri Sonkusare" userId="8dc354c683adf6e1" providerId="LiveId" clId="{6C21FA65-FE0C-4C83-8C69-7268288B44B2}" dt="2022-09-10T19:46:43.333" v="399" actId="1076"/>
          <ac:spMkLst>
            <pc:docMk/>
            <pc:sldMk cId="3569925717" sldId="272"/>
            <ac:spMk id="2" creationId="{89C2A883-F3A3-2E2D-9189-EC8123E8271B}"/>
          </ac:spMkLst>
        </pc:spChg>
        <pc:spChg chg="del">
          <ac:chgData name="Jayashri Sonkusare" userId="8dc354c683adf6e1" providerId="LiveId" clId="{6C21FA65-FE0C-4C83-8C69-7268288B44B2}" dt="2022-09-10T19:42:42.060" v="389" actId="478"/>
          <ac:spMkLst>
            <pc:docMk/>
            <pc:sldMk cId="3569925717" sldId="272"/>
            <ac:spMk id="3" creationId="{B92F199E-561D-A35E-24DB-DCD0F556CD0D}"/>
          </ac:spMkLst>
        </pc:spChg>
        <pc:spChg chg="add mod">
          <ac:chgData name="Jayashri Sonkusare" userId="8dc354c683adf6e1" providerId="LiveId" clId="{6C21FA65-FE0C-4C83-8C69-7268288B44B2}" dt="2022-09-10T19:47:22.827" v="465" actId="403"/>
          <ac:spMkLst>
            <pc:docMk/>
            <pc:sldMk cId="3569925717" sldId="272"/>
            <ac:spMk id="10" creationId="{F01E1F5E-6363-FD07-C2F1-9FA3E15D5425}"/>
          </ac:spMkLst>
        </pc:spChg>
        <pc:picChg chg="add del">
          <ac:chgData name="Jayashri Sonkusare" userId="8dc354c683adf6e1" providerId="LiveId" clId="{6C21FA65-FE0C-4C83-8C69-7268288B44B2}" dt="2022-09-10T19:39:36.198" v="372" actId="22"/>
          <ac:picMkLst>
            <pc:docMk/>
            <pc:sldMk cId="3569925717" sldId="272"/>
            <ac:picMk id="5" creationId="{9D3A2462-87AB-60F8-9D41-DAE36DB5E3B1}"/>
          </ac:picMkLst>
        </pc:picChg>
        <pc:picChg chg="add mod">
          <ac:chgData name="Jayashri Sonkusare" userId="8dc354c683adf6e1" providerId="LiveId" clId="{6C21FA65-FE0C-4C83-8C69-7268288B44B2}" dt="2022-09-10T19:46:53.130" v="440" actId="1036"/>
          <ac:picMkLst>
            <pc:docMk/>
            <pc:sldMk cId="3569925717" sldId="272"/>
            <ac:picMk id="7" creationId="{6E075620-A907-11AA-7085-FF6324DA54AC}"/>
          </ac:picMkLst>
        </pc:picChg>
        <pc:picChg chg="add mod">
          <ac:chgData name="Jayashri Sonkusare" userId="8dc354c683adf6e1" providerId="LiveId" clId="{6C21FA65-FE0C-4C83-8C69-7268288B44B2}" dt="2022-09-10T19:46:53.130" v="440" actId="1036"/>
          <ac:picMkLst>
            <pc:docMk/>
            <pc:sldMk cId="3569925717" sldId="272"/>
            <ac:picMk id="9" creationId="{C7119991-FD5A-6376-A557-423D64C53767}"/>
          </ac:picMkLst>
        </pc:picChg>
      </pc:sldChg>
      <pc:sldChg chg="addSp delSp modSp mod">
        <pc:chgData name="Jayashri Sonkusare" userId="8dc354c683adf6e1" providerId="LiveId" clId="{6C21FA65-FE0C-4C83-8C69-7268288B44B2}" dt="2022-09-10T19:51:34.220" v="473" actId="1076"/>
        <pc:sldMkLst>
          <pc:docMk/>
          <pc:sldMk cId="3794057508" sldId="273"/>
        </pc:sldMkLst>
        <pc:spChg chg="del">
          <ac:chgData name="Jayashri Sonkusare" userId="8dc354c683adf6e1" providerId="LiveId" clId="{6C21FA65-FE0C-4C83-8C69-7268288B44B2}" dt="2022-09-10T19:51:03.645" v="466"/>
          <ac:spMkLst>
            <pc:docMk/>
            <pc:sldMk cId="3794057508" sldId="273"/>
            <ac:spMk id="2" creationId="{B5122CC9-35FF-0F6D-7E45-B46CCE8E995B}"/>
          </ac:spMkLst>
        </pc:spChg>
        <pc:spChg chg="del">
          <ac:chgData name="Jayashri Sonkusare" userId="8dc354c683adf6e1" providerId="LiveId" clId="{6C21FA65-FE0C-4C83-8C69-7268288B44B2}" dt="2022-09-10T19:51:17.272" v="470" actId="478"/>
          <ac:spMkLst>
            <pc:docMk/>
            <pc:sldMk cId="3794057508" sldId="273"/>
            <ac:spMk id="3" creationId="{41FE4F27-E178-4B7B-E864-2EC637A8F48B}"/>
          </ac:spMkLst>
        </pc:spChg>
        <pc:spChg chg="add mod">
          <ac:chgData name="Jayashri Sonkusare" userId="8dc354c683adf6e1" providerId="LiveId" clId="{6C21FA65-FE0C-4C83-8C69-7268288B44B2}" dt="2022-09-10T19:51:34.220" v="473" actId="1076"/>
          <ac:spMkLst>
            <pc:docMk/>
            <pc:sldMk cId="3794057508" sldId="273"/>
            <ac:spMk id="4" creationId="{5CED311B-61EE-6B7A-7FE2-D0EBF5407F49}"/>
          </ac:spMkLst>
        </pc:spChg>
      </pc:sldChg>
      <pc:sldChg chg="addSp delSp modSp new mod">
        <pc:chgData name="Jayashri Sonkusare" userId="8dc354c683adf6e1" providerId="LiveId" clId="{6C21FA65-FE0C-4C83-8C69-7268288B44B2}" dt="2022-09-10T19:17:33.373" v="27" actId="14100"/>
        <pc:sldMkLst>
          <pc:docMk/>
          <pc:sldMk cId="1127542821" sldId="274"/>
        </pc:sldMkLst>
        <pc:spChg chg="del">
          <ac:chgData name="Jayashri Sonkusare" userId="8dc354c683adf6e1" providerId="LiveId" clId="{6C21FA65-FE0C-4C83-8C69-7268288B44B2}" dt="2022-09-10T19:11:42.814" v="1" actId="478"/>
          <ac:spMkLst>
            <pc:docMk/>
            <pc:sldMk cId="1127542821" sldId="274"/>
            <ac:spMk id="2" creationId="{E020DB2B-7E32-97A4-06F3-9293C7A31CB6}"/>
          </ac:spMkLst>
        </pc:spChg>
        <pc:spChg chg="del">
          <ac:chgData name="Jayashri Sonkusare" userId="8dc354c683adf6e1" providerId="LiveId" clId="{6C21FA65-FE0C-4C83-8C69-7268288B44B2}" dt="2022-09-10T19:16:04.807" v="15" actId="478"/>
          <ac:spMkLst>
            <pc:docMk/>
            <pc:sldMk cId="1127542821" sldId="274"/>
            <ac:spMk id="3" creationId="{A41B3729-C4B2-E3B7-E3F3-178ABF92413A}"/>
          </ac:spMkLst>
        </pc:spChg>
        <pc:picChg chg="add del mod">
          <ac:chgData name="Jayashri Sonkusare" userId="8dc354c683adf6e1" providerId="LiveId" clId="{6C21FA65-FE0C-4C83-8C69-7268288B44B2}" dt="2022-09-10T19:16:50.250" v="23" actId="478"/>
          <ac:picMkLst>
            <pc:docMk/>
            <pc:sldMk cId="1127542821" sldId="274"/>
            <ac:picMk id="4" creationId="{69B9D842-DBA6-D5E4-6499-4793DBA061B2}"/>
          </ac:picMkLst>
        </pc:picChg>
        <pc:picChg chg="add del mod">
          <ac:chgData name="Jayashri Sonkusare" userId="8dc354c683adf6e1" providerId="LiveId" clId="{6C21FA65-FE0C-4C83-8C69-7268288B44B2}" dt="2022-09-10T19:13:12.723" v="7" actId="478"/>
          <ac:picMkLst>
            <pc:docMk/>
            <pc:sldMk cId="1127542821" sldId="274"/>
            <ac:picMk id="5" creationId="{627C7AB5-D6F1-6D32-D902-316001354CA8}"/>
          </ac:picMkLst>
        </pc:picChg>
        <pc:picChg chg="add mod">
          <ac:chgData name="Jayashri Sonkusare" userId="8dc354c683adf6e1" providerId="LiveId" clId="{6C21FA65-FE0C-4C83-8C69-7268288B44B2}" dt="2022-09-10T19:13:51.979" v="13" actId="14100"/>
          <ac:picMkLst>
            <pc:docMk/>
            <pc:sldMk cId="1127542821" sldId="274"/>
            <ac:picMk id="7" creationId="{D074CD7E-0C5F-BD84-D636-46FC4FD27649}"/>
          </ac:picMkLst>
        </pc:picChg>
        <pc:picChg chg="add mod">
          <ac:chgData name="Jayashri Sonkusare" userId="8dc354c683adf6e1" providerId="LiveId" clId="{6C21FA65-FE0C-4C83-8C69-7268288B44B2}" dt="2022-09-10T19:17:33.373" v="27" actId="14100"/>
          <ac:picMkLst>
            <pc:docMk/>
            <pc:sldMk cId="1127542821" sldId="274"/>
            <ac:picMk id="9" creationId="{0C6440D6-2D3C-3CBB-DAF3-4C86BE4B7B12}"/>
          </ac:picMkLst>
        </pc:picChg>
        <pc:picChg chg="add mod">
          <ac:chgData name="Jayashri Sonkusare" userId="8dc354c683adf6e1" providerId="LiveId" clId="{6C21FA65-FE0C-4C83-8C69-7268288B44B2}" dt="2022-09-10T19:17:20.920" v="26" actId="14100"/>
          <ac:picMkLst>
            <pc:docMk/>
            <pc:sldMk cId="1127542821" sldId="274"/>
            <ac:picMk id="11" creationId="{D4816ACA-BA38-0CF7-5773-B9C471286CDD}"/>
          </ac:picMkLst>
        </pc:picChg>
      </pc:sldChg>
      <pc:sldChg chg="new del">
        <pc:chgData name="Jayashri Sonkusare" userId="8dc354c683adf6e1" providerId="LiveId" clId="{6C21FA65-FE0C-4C83-8C69-7268288B44B2}" dt="2022-09-10T19:53:43.439" v="490" actId="47"/>
        <pc:sldMkLst>
          <pc:docMk/>
          <pc:sldMk cId="3791816020" sldId="275"/>
        </pc:sldMkLst>
      </pc:sldChg>
      <pc:sldChg chg="addSp delSp modSp new mod">
        <pc:chgData name="Jayashri Sonkusare" userId="8dc354c683adf6e1" providerId="LiveId" clId="{6C21FA65-FE0C-4C83-8C69-7268288B44B2}" dt="2022-09-10T19:53:33.143" v="489" actId="5793"/>
        <pc:sldMkLst>
          <pc:docMk/>
          <pc:sldMk cId="106595087" sldId="276"/>
        </pc:sldMkLst>
        <pc:spChg chg="del">
          <ac:chgData name="Jayashri Sonkusare" userId="8dc354c683adf6e1" providerId="LiveId" clId="{6C21FA65-FE0C-4C83-8C69-7268288B44B2}" dt="2022-09-10T19:52:23.502" v="476"/>
          <ac:spMkLst>
            <pc:docMk/>
            <pc:sldMk cId="106595087" sldId="276"/>
            <ac:spMk id="2" creationId="{1843727C-E2FA-075E-C04D-27B3A2188DD0}"/>
          </ac:spMkLst>
        </pc:spChg>
        <pc:spChg chg="mod">
          <ac:chgData name="Jayashri Sonkusare" userId="8dc354c683adf6e1" providerId="LiveId" clId="{6C21FA65-FE0C-4C83-8C69-7268288B44B2}" dt="2022-09-10T19:53:33.143" v="489" actId="5793"/>
          <ac:spMkLst>
            <pc:docMk/>
            <pc:sldMk cId="106595087" sldId="276"/>
            <ac:spMk id="3" creationId="{300FD3B8-8A8D-63E2-859A-810767EFB0DA}"/>
          </ac:spMkLst>
        </pc:spChg>
        <pc:spChg chg="add mod">
          <ac:chgData name="Jayashri Sonkusare" userId="8dc354c683adf6e1" providerId="LiveId" clId="{6C21FA65-FE0C-4C83-8C69-7268288B44B2}" dt="2022-09-10T19:52:33.814" v="479" actId="14100"/>
          <ac:spMkLst>
            <pc:docMk/>
            <pc:sldMk cId="106595087" sldId="276"/>
            <ac:spMk id="4" creationId="{669FB215-0B07-3E8B-C638-284E4C9BEB28}"/>
          </ac:spMkLst>
        </pc:spChg>
      </pc:sldChg>
      <pc:sldChg chg="addSp delSp modSp new mod">
        <pc:chgData name="Jayashri Sonkusare" userId="8dc354c683adf6e1" providerId="LiveId" clId="{6C21FA65-FE0C-4C83-8C69-7268288B44B2}" dt="2022-09-10T19:56:16.358" v="509" actId="20577"/>
        <pc:sldMkLst>
          <pc:docMk/>
          <pc:sldMk cId="476546739" sldId="277"/>
        </pc:sldMkLst>
        <pc:spChg chg="del">
          <ac:chgData name="Jayashri Sonkusare" userId="8dc354c683adf6e1" providerId="LiveId" clId="{6C21FA65-FE0C-4C83-8C69-7268288B44B2}" dt="2022-09-10T19:54:21.155" v="492"/>
          <ac:spMkLst>
            <pc:docMk/>
            <pc:sldMk cId="476546739" sldId="277"/>
            <ac:spMk id="2" creationId="{4BA8BCE4-6F3E-0DA7-E54D-3211708D3A78}"/>
          </ac:spMkLst>
        </pc:spChg>
        <pc:spChg chg="mod">
          <ac:chgData name="Jayashri Sonkusare" userId="8dc354c683adf6e1" providerId="LiveId" clId="{6C21FA65-FE0C-4C83-8C69-7268288B44B2}" dt="2022-09-10T19:56:16.358" v="509" actId="20577"/>
          <ac:spMkLst>
            <pc:docMk/>
            <pc:sldMk cId="476546739" sldId="277"/>
            <ac:spMk id="3" creationId="{80780ED5-604B-B4CB-4C49-776CCCBA3695}"/>
          </ac:spMkLst>
        </pc:spChg>
        <pc:spChg chg="add mod">
          <ac:chgData name="Jayashri Sonkusare" userId="8dc354c683adf6e1" providerId="LiveId" clId="{6C21FA65-FE0C-4C83-8C69-7268288B44B2}" dt="2022-09-10T19:54:50.432" v="500" actId="14100"/>
          <ac:spMkLst>
            <pc:docMk/>
            <pc:sldMk cId="476546739" sldId="277"/>
            <ac:spMk id="4" creationId="{FBA191B3-167C-3133-C15A-4DFD7F56D02A}"/>
          </ac:spMkLst>
        </pc:spChg>
      </pc:sldChg>
      <pc:sldChg chg="delSp modSp new mod">
        <pc:chgData name="Jayashri Sonkusare" userId="8dc354c683adf6e1" providerId="LiveId" clId="{6C21FA65-FE0C-4C83-8C69-7268288B44B2}" dt="2022-09-10T19:57:37.132" v="539" actId="1076"/>
        <pc:sldMkLst>
          <pc:docMk/>
          <pc:sldMk cId="2073229705" sldId="278"/>
        </pc:sldMkLst>
        <pc:spChg chg="mod">
          <ac:chgData name="Jayashri Sonkusare" userId="8dc354c683adf6e1" providerId="LiveId" clId="{6C21FA65-FE0C-4C83-8C69-7268288B44B2}" dt="2022-09-10T19:57:37.132" v="539" actId="1076"/>
          <ac:spMkLst>
            <pc:docMk/>
            <pc:sldMk cId="2073229705" sldId="278"/>
            <ac:spMk id="2" creationId="{67E13BB3-6155-0659-83BC-5241F19D3987}"/>
          </ac:spMkLst>
        </pc:spChg>
        <pc:spChg chg="del">
          <ac:chgData name="Jayashri Sonkusare" userId="8dc354c683adf6e1" providerId="LiveId" clId="{6C21FA65-FE0C-4C83-8C69-7268288B44B2}" dt="2022-09-10T19:56:30.353" v="511" actId="478"/>
          <ac:spMkLst>
            <pc:docMk/>
            <pc:sldMk cId="2073229705" sldId="278"/>
            <ac:spMk id="3" creationId="{3AC257D4-BEED-26B2-76E2-96DA59DF7B5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234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220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258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300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0582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159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4157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47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41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39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52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593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39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61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1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3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819265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2B8B-B71F-9950-7900-32C430CC3FAF}"/>
              </a:ext>
            </a:extLst>
          </p:cNvPr>
          <p:cNvSpPr>
            <a:spLocks noGrp="1"/>
          </p:cNvSpPr>
          <p:nvPr>
            <p:ph type="ctrTitle"/>
          </p:nvPr>
        </p:nvSpPr>
        <p:spPr>
          <a:xfrm>
            <a:off x="1366273" y="1198486"/>
            <a:ext cx="9459454" cy="1421246"/>
          </a:xfrm>
        </p:spPr>
        <p:txBody>
          <a:bodyPr>
            <a:normAutofit/>
          </a:bodyPr>
          <a:lstStyle/>
          <a:p>
            <a:pPr algn="ctr"/>
            <a:r>
              <a:rPr lang="en-US" sz="4400" b="1" dirty="0"/>
              <a:t>Micro Credit Defaulter Project</a:t>
            </a:r>
            <a:endParaRPr lang="en-IN" sz="4400" b="1" dirty="0"/>
          </a:p>
        </p:txBody>
      </p:sp>
      <p:sp>
        <p:nvSpPr>
          <p:cNvPr id="3" name="Subtitle 2">
            <a:extLst>
              <a:ext uri="{FF2B5EF4-FFF2-40B4-BE49-F238E27FC236}">
                <a16:creationId xmlns:a16="http://schemas.microsoft.com/office/drawing/2014/main" id="{6DF81E42-1F7A-72B4-5639-702714C1CA66}"/>
              </a:ext>
            </a:extLst>
          </p:cNvPr>
          <p:cNvSpPr>
            <a:spLocks noGrp="1"/>
          </p:cNvSpPr>
          <p:nvPr>
            <p:ph type="subTitle" idx="1"/>
          </p:nvPr>
        </p:nvSpPr>
        <p:spPr>
          <a:xfrm>
            <a:off x="8922057" y="5135323"/>
            <a:ext cx="3417904" cy="1048382"/>
          </a:xfrm>
        </p:spPr>
        <p:txBody>
          <a:bodyPr>
            <a:normAutofit/>
          </a:bodyPr>
          <a:lstStyle/>
          <a:p>
            <a:r>
              <a:rPr lang="en-US" sz="2400" b="1" dirty="0">
                <a:ln w="0"/>
                <a:solidFill>
                  <a:schemeClr val="bg1"/>
                </a:solidFill>
                <a:effectLst>
                  <a:outerShdw blurRad="38100" dist="19050" dir="2700000" algn="tl" rotWithShape="0">
                    <a:schemeClr val="dk1">
                      <a:alpha val="40000"/>
                    </a:schemeClr>
                  </a:outerShdw>
                </a:effectLst>
              </a:rPr>
              <a:t>Created By</a:t>
            </a:r>
          </a:p>
          <a:p>
            <a:r>
              <a:rPr lang="en-US" sz="2400" b="1" dirty="0">
                <a:ln w="0"/>
                <a:solidFill>
                  <a:schemeClr val="bg1"/>
                </a:solidFill>
                <a:effectLst>
                  <a:outerShdw blurRad="38100" dist="19050" dir="2700000" algn="tl" rotWithShape="0">
                    <a:schemeClr val="dk1">
                      <a:alpha val="40000"/>
                    </a:schemeClr>
                  </a:outerShdw>
                </a:effectLst>
              </a:rPr>
              <a:t>Jayashri Dandare</a:t>
            </a:r>
          </a:p>
          <a:p>
            <a:endParaRPr lang="en-IN" dirty="0"/>
          </a:p>
        </p:txBody>
      </p:sp>
    </p:spTree>
    <p:extLst>
      <p:ext uri="{BB962C8B-B14F-4D97-AF65-F5344CB8AC3E}">
        <p14:creationId xmlns:p14="http://schemas.microsoft.com/office/powerpoint/2010/main" val="2640190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61B4-89AA-EBE9-2B83-C417534BE29B}"/>
              </a:ext>
            </a:extLst>
          </p:cNvPr>
          <p:cNvSpPr>
            <a:spLocks noGrp="1"/>
          </p:cNvSpPr>
          <p:nvPr>
            <p:ph type="title"/>
          </p:nvPr>
        </p:nvSpPr>
        <p:spPr>
          <a:xfrm>
            <a:off x="9436712" y="1651247"/>
            <a:ext cx="2654423" cy="1411549"/>
          </a:xfrm>
        </p:spPr>
        <p:txBody>
          <a:bodyPr>
            <a:normAutofit/>
          </a:bodyPr>
          <a:lstStyle/>
          <a:p>
            <a:pPr algn="ctr"/>
            <a:r>
              <a:rPr lang="en-IN" sz="2400" b="1" dirty="0">
                <a:latin typeface="Times New Roman" panose="02020603050405020304" pitchFamily="18" charset="0"/>
                <a:cs typeface="Times New Roman" panose="02020603050405020304" pitchFamily="18" charset="0"/>
              </a:rPr>
              <a:t>Plotting the Histogram</a:t>
            </a:r>
            <a:br>
              <a:rPr lang="en-IN" sz="4000" dirty="0"/>
            </a:br>
            <a:endParaRPr lang="en-IN" dirty="0"/>
          </a:p>
        </p:txBody>
      </p:sp>
      <p:pic>
        <p:nvPicPr>
          <p:cNvPr id="4" name="Picture 3">
            <a:extLst>
              <a:ext uri="{FF2B5EF4-FFF2-40B4-BE49-F238E27FC236}">
                <a16:creationId xmlns:a16="http://schemas.microsoft.com/office/drawing/2014/main" id="{C4D0BF01-C9A4-2E9A-CEEF-32AF68C1EAAB}"/>
              </a:ext>
            </a:extLst>
          </p:cNvPr>
          <p:cNvPicPr>
            <a:picLocks noChangeAspect="1"/>
          </p:cNvPicPr>
          <p:nvPr/>
        </p:nvPicPr>
        <p:blipFill>
          <a:blip r:embed="rId2"/>
          <a:stretch>
            <a:fillRect/>
          </a:stretch>
        </p:blipFill>
        <p:spPr>
          <a:xfrm>
            <a:off x="100864" y="99170"/>
            <a:ext cx="9335847" cy="6667138"/>
          </a:xfrm>
          <a:prstGeom prst="rect">
            <a:avLst/>
          </a:prstGeom>
        </p:spPr>
      </p:pic>
    </p:spTree>
    <p:extLst>
      <p:ext uri="{BB962C8B-B14F-4D97-AF65-F5344CB8AC3E}">
        <p14:creationId xmlns:p14="http://schemas.microsoft.com/office/powerpoint/2010/main" val="111599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D8F83-44AB-6ABF-AA8A-1745101F7828}"/>
              </a:ext>
            </a:extLst>
          </p:cNvPr>
          <p:cNvSpPr>
            <a:spLocks noGrp="1"/>
          </p:cNvSpPr>
          <p:nvPr>
            <p:ph idx="1"/>
          </p:nvPr>
        </p:nvSpPr>
        <p:spPr>
          <a:xfrm>
            <a:off x="9055223" y="1908698"/>
            <a:ext cx="2978833" cy="2903000"/>
          </a:xfrm>
        </p:spPr>
        <p:txBody>
          <a:bodyPr>
            <a:normAutofit fontScale="92500"/>
          </a:bodyPr>
          <a:lstStyle/>
          <a:p>
            <a:pPr marL="0" indent="0">
              <a:buNone/>
            </a:pPr>
            <a:r>
              <a:rPr lang="en-US" sz="2400" b="1" cap="all" dirty="0">
                <a:latin typeface="Times New Roman" panose="02020603050405020304" pitchFamily="18" charset="0"/>
                <a:ea typeface="+mj-ea"/>
                <a:cs typeface="Times New Roman" panose="02020603050405020304" pitchFamily="18" charset="0"/>
              </a:rPr>
              <a:t>Bivariate Analysis</a:t>
            </a:r>
            <a:endParaRPr lang="en-IN" sz="2400" b="1" cap="all" dirty="0">
              <a:latin typeface="Times New Roman" panose="02020603050405020304" pitchFamily="18" charset="0"/>
              <a:ea typeface="+mj-ea"/>
              <a:cs typeface="Times New Roman" panose="02020603050405020304" pitchFamily="18" charset="0"/>
            </a:endParaRPr>
          </a:p>
          <a:p>
            <a:r>
              <a:rPr lang="en-US" dirty="0"/>
              <a:t>With the help of Bar Plot we are able to see the success and failure label data for the columns basically the feature data.</a:t>
            </a:r>
          </a:p>
          <a:p>
            <a:endParaRPr lang="en-IN" dirty="0"/>
          </a:p>
        </p:txBody>
      </p:sp>
      <p:pic>
        <p:nvPicPr>
          <p:cNvPr id="4" name="Picture 3">
            <a:extLst>
              <a:ext uri="{FF2B5EF4-FFF2-40B4-BE49-F238E27FC236}">
                <a16:creationId xmlns:a16="http://schemas.microsoft.com/office/drawing/2014/main" id="{696DEA3B-8CE0-96E1-A697-6C139078EE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03" y="76697"/>
            <a:ext cx="8881743" cy="6704606"/>
          </a:xfrm>
          <a:prstGeom prst="rect">
            <a:avLst/>
          </a:prstGeom>
          <a:solidFill>
            <a:schemeClr val="tx1"/>
          </a:solidFill>
          <a:ln>
            <a:noFill/>
          </a:ln>
        </p:spPr>
      </p:pic>
    </p:spTree>
    <p:extLst>
      <p:ext uri="{BB962C8B-B14F-4D97-AF65-F5344CB8AC3E}">
        <p14:creationId xmlns:p14="http://schemas.microsoft.com/office/powerpoint/2010/main" val="33457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35559-4C06-D942-3218-D67AE60844F2}"/>
              </a:ext>
            </a:extLst>
          </p:cNvPr>
          <p:cNvSpPr>
            <a:spLocks noGrp="1"/>
          </p:cNvSpPr>
          <p:nvPr>
            <p:ph idx="1"/>
          </p:nvPr>
        </p:nvSpPr>
        <p:spPr>
          <a:xfrm>
            <a:off x="8478176" y="1207363"/>
            <a:ext cx="3713824" cy="2459115"/>
          </a:xfrm>
        </p:spPr>
        <p:txBody>
          <a:bodyPr/>
          <a:lstStyle/>
          <a:p>
            <a:pPr lvl="0">
              <a:lnSpc>
                <a:spcPct val="90000"/>
              </a:lnSpc>
              <a:buSzPts val="1280"/>
            </a:pPr>
            <a:r>
              <a:rPr lang="en-US" dirty="0"/>
              <a:t>Statistical  representation of the all the numeric data columns.</a:t>
            </a:r>
          </a:p>
          <a:p>
            <a:pPr lvl="0">
              <a:lnSpc>
                <a:spcPct val="90000"/>
              </a:lnSpc>
              <a:buSzPts val="1280"/>
            </a:pPr>
            <a:r>
              <a:rPr lang="en-US" dirty="0"/>
              <a:t>In that have outliers so treat them with different methods</a:t>
            </a:r>
          </a:p>
          <a:p>
            <a:endParaRPr lang="en-IN" dirty="0"/>
          </a:p>
        </p:txBody>
      </p:sp>
      <p:pic>
        <p:nvPicPr>
          <p:cNvPr id="4" name="Picture 3">
            <a:extLst>
              <a:ext uri="{FF2B5EF4-FFF2-40B4-BE49-F238E27FC236}">
                <a16:creationId xmlns:a16="http://schemas.microsoft.com/office/drawing/2014/main" id="{6BF05F5D-602C-AF65-34B0-0DEEF5030F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37" y="106533"/>
            <a:ext cx="8280920" cy="6658252"/>
          </a:xfrm>
          <a:prstGeom prst="rect">
            <a:avLst/>
          </a:prstGeom>
          <a:solidFill>
            <a:schemeClr val="tx1"/>
          </a:solidFill>
        </p:spPr>
      </p:pic>
    </p:spTree>
    <p:extLst>
      <p:ext uri="{BB962C8B-B14F-4D97-AF65-F5344CB8AC3E}">
        <p14:creationId xmlns:p14="http://schemas.microsoft.com/office/powerpoint/2010/main" val="266837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25F7-DC71-A823-26F5-6F44D1C8E49D}"/>
              </a:ext>
            </a:extLst>
          </p:cNvPr>
          <p:cNvSpPr>
            <a:spLocks noGrp="1"/>
          </p:cNvSpPr>
          <p:nvPr>
            <p:ph type="title"/>
          </p:nvPr>
        </p:nvSpPr>
        <p:spPr>
          <a:xfrm>
            <a:off x="3680534" y="382634"/>
            <a:ext cx="4830932" cy="1293028"/>
          </a:xfrm>
        </p:spPr>
        <p:txBody>
          <a:bodyPr/>
          <a:lstStyle/>
          <a:p>
            <a:r>
              <a:rPr lang="en-IN" sz="3600" b="1"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5ECFDF1D-8DE2-B79A-FF52-44EDE52AD78F}"/>
              </a:ext>
            </a:extLst>
          </p:cNvPr>
          <p:cNvSpPr>
            <a:spLocks noGrp="1"/>
          </p:cNvSpPr>
          <p:nvPr>
            <p:ph idx="1"/>
          </p:nvPr>
        </p:nvSpPr>
        <p:spPr>
          <a:xfrm>
            <a:off x="685800" y="2194560"/>
            <a:ext cx="9292701" cy="4024125"/>
          </a:xfrm>
        </p:spPr>
        <p:txBody>
          <a:bodyPr/>
          <a:lstStyle/>
          <a:p>
            <a:pPr algn="just">
              <a:lnSpc>
                <a:spcPct val="150000"/>
              </a:lnSpc>
            </a:pPr>
            <a:r>
              <a:rPr lang="en-IN" dirty="0"/>
              <a:t>Built model which can be used to predict in terms of a probability for each loan transaction, whether the customer will be paying back the loaned amount within 5 days of insurance of loan. </a:t>
            </a:r>
          </a:p>
          <a:p>
            <a:pPr algn="just">
              <a:lnSpc>
                <a:spcPct val="150000"/>
              </a:lnSpc>
            </a:pPr>
            <a:r>
              <a:rPr lang="en-IN" dirty="0"/>
              <a:t>In this case, Label ‘1’ indicates that the loan has been paid i.e. Non- defaulter, while, Label ‘0’ indicates that the loan has not been paid i.e. defaulter.</a:t>
            </a:r>
          </a:p>
          <a:p>
            <a:pPr marL="0" indent="0">
              <a:buNone/>
            </a:pPr>
            <a:endParaRPr lang="en-IN" dirty="0"/>
          </a:p>
        </p:txBody>
      </p:sp>
    </p:spTree>
    <p:extLst>
      <p:ext uri="{BB962C8B-B14F-4D97-AF65-F5344CB8AC3E}">
        <p14:creationId xmlns:p14="http://schemas.microsoft.com/office/powerpoint/2010/main" val="1926812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74CD7E-0C5F-BD84-D636-46FC4FD27649}"/>
              </a:ext>
            </a:extLst>
          </p:cNvPr>
          <p:cNvPicPr>
            <a:picLocks noChangeAspect="1"/>
          </p:cNvPicPr>
          <p:nvPr/>
        </p:nvPicPr>
        <p:blipFill>
          <a:blip r:embed="rId2"/>
          <a:stretch>
            <a:fillRect/>
          </a:stretch>
        </p:blipFill>
        <p:spPr>
          <a:xfrm>
            <a:off x="0" y="0"/>
            <a:ext cx="6686550" cy="4518734"/>
          </a:xfrm>
          <a:prstGeom prst="rect">
            <a:avLst/>
          </a:prstGeom>
        </p:spPr>
      </p:pic>
      <p:pic>
        <p:nvPicPr>
          <p:cNvPr id="9" name="Picture 8">
            <a:extLst>
              <a:ext uri="{FF2B5EF4-FFF2-40B4-BE49-F238E27FC236}">
                <a16:creationId xmlns:a16="http://schemas.microsoft.com/office/drawing/2014/main" id="{0C6440D6-2D3C-3CBB-DAF3-4C86BE4B7B12}"/>
              </a:ext>
            </a:extLst>
          </p:cNvPr>
          <p:cNvPicPr>
            <a:picLocks noChangeAspect="1"/>
          </p:cNvPicPr>
          <p:nvPr/>
        </p:nvPicPr>
        <p:blipFill>
          <a:blip r:embed="rId3"/>
          <a:stretch>
            <a:fillRect/>
          </a:stretch>
        </p:blipFill>
        <p:spPr>
          <a:xfrm>
            <a:off x="6823274" y="2430143"/>
            <a:ext cx="5368726" cy="4325764"/>
          </a:xfrm>
          <a:prstGeom prst="rect">
            <a:avLst/>
          </a:prstGeom>
        </p:spPr>
      </p:pic>
      <p:pic>
        <p:nvPicPr>
          <p:cNvPr id="11" name="Picture 10">
            <a:extLst>
              <a:ext uri="{FF2B5EF4-FFF2-40B4-BE49-F238E27FC236}">
                <a16:creationId xmlns:a16="http://schemas.microsoft.com/office/drawing/2014/main" id="{D4816ACA-BA38-0CF7-5773-B9C471286CDD}"/>
              </a:ext>
            </a:extLst>
          </p:cNvPr>
          <p:cNvPicPr>
            <a:picLocks noChangeAspect="1"/>
          </p:cNvPicPr>
          <p:nvPr/>
        </p:nvPicPr>
        <p:blipFill>
          <a:blip r:embed="rId4"/>
          <a:stretch>
            <a:fillRect/>
          </a:stretch>
        </p:blipFill>
        <p:spPr>
          <a:xfrm>
            <a:off x="6823274" y="11097"/>
            <a:ext cx="4495755" cy="2352675"/>
          </a:xfrm>
          <a:prstGeom prst="rect">
            <a:avLst/>
          </a:prstGeom>
        </p:spPr>
      </p:pic>
    </p:spTree>
    <p:extLst>
      <p:ext uri="{BB962C8B-B14F-4D97-AF65-F5344CB8AC3E}">
        <p14:creationId xmlns:p14="http://schemas.microsoft.com/office/powerpoint/2010/main" val="112754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75CB7-C8A0-829E-B9F8-CC2CAE3D8F82}"/>
              </a:ext>
            </a:extLst>
          </p:cNvPr>
          <p:cNvSpPr>
            <a:spLocks noGrp="1"/>
          </p:cNvSpPr>
          <p:nvPr>
            <p:ph type="title"/>
          </p:nvPr>
        </p:nvSpPr>
        <p:spPr>
          <a:xfrm>
            <a:off x="79899" y="62145"/>
            <a:ext cx="11984854" cy="1216239"/>
          </a:xfrm>
        </p:spPr>
        <p:txBody>
          <a:bodyPr/>
          <a:lstStyle/>
          <a:p>
            <a:pPr algn="ctr"/>
            <a:r>
              <a:rPr lang="en-US" sz="4000" b="1" i="0" dirty="0">
                <a:solidFill>
                  <a:schemeClr val="tx1"/>
                </a:solidFill>
                <a:effectLst/>
                <a:latin typeface="Times New Roman" panose="02020603050405020304" pitchFamily="18" charset="0"/>
                <a:cs typeface="Times New Roman" panose="02020603050405020304" pitchFamily="18" charset="0"/>
              </a:rPr>
              <a:t>Machine Learning Models</a:t>
            </a:r>
            <a:endParaRPr lang="en-IN" dirty="0"/>
          </a:p>
        </p:txBody>
      </p:sp>
      <p:sp>
        <p:nvSpPr>
          <p:cNvPr id="4" name="Content Placeholder 2">
            <a:extLst>
              <a:ext uri="{FF2B5EF4-FFF2-40B4-BE49-F238E27FC236}">
                <a16:creationId xmlns:a16="http://schemas.microsoft.com/office/drawing/2014/main" id="{415CEB35-157B-9F38-D194-4E437695409C}"/>
              </a:ext>
            </a:extLst>
          </p:cNvPr>
          <p:cNvSpPr>
            <a:spLocks noGrp="1"/>
          </p:cNvSpPr>
          <p:nvPr>
            <p:ph idx="1"/>
          </p:nvPr>
        </p:nvSpPr>
        <p:spPr>
          <a:xfrm>
            <a:off x="612568" y="1334241"/>
            <a:ext cx="10990555" cy="5155336"/>
          </a:xfrm>
        </p:spPr>
        <p:txBody>
          <a:bodyPr>
            <a:normAutofit lnSpcReduction="10000"/>
          </a:bodyPr>
          <a:lstStyle/>
          <a:p>
            <a:pPr indent="0">
              <a:lnSpc>
                <a:spcPct val="107000"/>
              </a:lnSpc>
              <a:spcAft>
                <a:spcPts val="8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models used training and testing datasets are as followed:</a:t>
            </a:r>
          </a:p>
          <a:p>
            <a:pPr marL="342900" lvl="0" indent="-342900">
              <a:lnSpc>
                <a:spcPct val="107000"/>
              </a:lnSpc>
              <a:buFont typeface="+mj-lt"/>
              <a:buAutoNum type="arabicPeriod"/>
            </a:pPr>
            <a:r>
              <a:rPr lang="en-IN" sz="2400" dirty="0">
                <a:latin typeface="Calibri" panose="020F0502020204030204" pitchFamily="34" charset="0"/>
                <a:cs typeface="Times New Roman" panose="02020603050405020304" pitchFamily="18" charset="0"/>
              </a:rPr>
              <a:t>Random Forest Classifier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400" dirty="0">
                <a:latin typeface="Calibri" panose="020F0502020204030204" pitchFamily="34" charset="0"/>
                <a:cs typeface="Times New Roman" panose="02020603050405020304" pitchFamily="18" charset="0"/>
              </a:rPr>
              <a:t>Decision Tree Classifier </a:t>
            </a:r>
          </a:p>
          <a:p>
            <a:pPr marL="342900" lvl="0" indent="-342900">
              <a:lnSpc>
                <a:spcPct val="107000"/>
              </a:lnSpc>
              <a:buFont typeface="+mj-lt"/>
              <a:buAutoNum type="arabicPeriod"/>
            </a:pPr>
            <a:r>
              <a:rPr lang="en-IN" sz="2400" dirty="0">
                <a:latin typeface="Calibri" panose="020F0502020204030204" pitchFamily="34" charset="0"/>
                <a:cs typeface="Times New Roman" panose="02020603050405020304" pitchFamily="18" charset="0"/>
              </a:rPr>
              <a:t>Ada Boost Classifier </a:t>
            </a:r>
          </a:p>
          <a:p>
            <a:pPr marL="342900" lvl="0" indent="-342900">
              <a:lnSpc>
                <a:spcPct val="107000"/>
              </a:lnSpc>
              <a:buFont typeface="+mj-lt"/>
              <a:buAutoNum type="arabicPeriod"/>
            </a:pPr>
            <a:r>
              <a:rPr lang="en-IN" sz="2400" dirty="0">
                <a:latin typeface="Calibri" panose="020F0502020204030204" pitchFamily="34" charset="0"/>
                <a:cs typeface="Times New Roman" panose="02020603050405020304" pitchFamily="18" charset="0"/>
              </a:rPr>
              <a:t>Gradient Boosting Classifier </a:t>
            </a:r>
          </a:p>
          <a:p>
            <a:pPr marL="342900" lvl="0" indent="-342900">
              <a:lnSpc>
                <a:spcPct val="107000"/>
              </a:lnSpc>
              <a:buFont typeface="+mj-lt"/>
              <a:buAutoNum type="arabicPeriod"/>
            </a:pPr>
            <a:r>
              <a:rPr lang="en-IN" sz="2400" dirty="0">
                <a:latin typeface="Calibri" panose="020F0502020204030204" pitchFamily="34" charset="0"/>
                <a:cs typeface="Times New Roman" panose="02020603050405020304" pitchFamily="18" charset="0"/>
              </a:rPr>
              <a:t>Bagging Classifier</a:t>
            </a:r>
          </a:p>
          <a:p>
            <a:pPr marL="342900" lvl="0" indent="-342900">
              <a:lnSpc>
                <a:spcPct val="107000"/>
              </a:lnSpc>
              <a:buFont typeface="+mj-lt"/>
              <a:buAutoNum type="arabicPeriod"/>
            </a:pPr>
            <a:r>
              <a:rPr lang="en-IN" sz="2400" dirty="0">
                <a:latin typeface="Calibri" panose="020F0502020204030204" pitchFamily="34" charset="0"/>
                <a:cs typeface="Times New Roman" panose="02020603050405020304" pitchFamily="18" charset="0"/>
              </a:rPr>
              <a:t> XGB Classifier</a:t>
            </a:r>
          </a:p>
          <a:p>
            <a:pPr marL="342900" lvl="0" indent="-342900">
              <a:lnSpc>
                <a:spcPct val="107000"/>
              </a:lnSpc>
              <a:buFont typeface="+mj-lt"/>
              <a:buAutoNum type="arabicPeriod"/>
            </a:pPr>
            <a:r>
              <a:rPr lang="en-IN" sz="2400" dirty="0">
                <a:latin typeface="Calibri" panose="020F0502020204030204" pitchFamily="34" charset="0"/>
                <a:cs typeface="Times New Roman" panose="02020603050405020304" pitchFamily="18" charset="0"/>
              </a:rPr>
              <a:t>SGD Classifier</a:t>
            </a:r>
          </a:p>
          <a:p>
            <a:pPr marL="0" indent="0">
              <a:lnSpc>
                <a:spcPct val="107000"/>
              </a:lnSpc>
              <a:buNone/>
            </a:pPr>
            <a:r>
              <a:rPr lang="en-IN" sz="2400" dirty="0">
                <a:latin typeface="Calibri" panose="020F0502020204030204" pitchFamily="34" charset="0"/>
                <a:cs typeface="Times New Roman" panose="02020603050405020304" pitchFamily="18" charset="0"/>
              </a:rPr>
              <a:t>For model implementations, the open-source Scikit-Learn package used.</a:t>
            </a:r>
            <a:endParaRPr lang="en-US" sz="2400"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370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7C65A1-F21B-5E09-F0DF-694AE8E20C14}"/>
              </a:ext>
            </a:extLst>
          </p:cNvPr>
          <p:cNvPicPr>
            <a:picLocks noChangeAspect="1"/>
          </p:cNvPicPr>
          <p:nvPr/>
        </p:nvPicPr>
        <p:blipFill>
          <a:blip r:embed="rId2"/>
          <a:stretch>
            <a:fillRect/>
          </a:stretch>
        </p:blipFill>
        <p:spPr>
          <a:xfrm>
            <a:off x="106578" y="101769"/>
            <a:ext cx="5876972" cy="3327231"/>
          </a:xfrm>
          <a:prstGeom prst="rect">
            <a:avLst/>
          </a:prstGeom>
        </p:spPr>
      </p:pic>
      <p:pic>
        <p:nvPicPr>
          <p:cNvPr id="7" name="Picture 6">
            <a:extLst>
              <a:ext uri="{FF2B5EF4-FFF2-40B4-BE49-F238E27FC236}">
                <a16:creationId xmlns:a16="http://schemas.microsoft.com/office/drawing/2014/main" id="{79323737-10AB-C2D6-8A30-0F97CA02D9E3}"/>
              </a:ext>
            </a:extLst>
          </p:cNvPr>
          <p:cNvPicPr>
            <a:picLocks noChangeAspect="1"/>
          </p:cNvPicPr>
          <p:nvPr/>
        </p:nvPicPr>
        <p:blipFill>
          <a:blip r:embed="rId3"/>
          <a:stretch>
            <a:fillRect/>
          </a:stretch>
        </p:blipFill>
        <p:spPr>
          <a:xfrm>
            <a:off x="118441" y="3530770"/>
            <a:ext cx="5865110" cy="3225462"/>
          </a:xfrm>
          <a:prstGeom prst="rect">
            <a:avLst/>
          </a:prstGeom>
        </p:spPr>
      </p:pic>
      <p:pic>
        <p:nvPicPr>
          <p:cNvPr id="9" name="Picture 8">
            <a:extLst>
              <a:ext uri="{FF2B5EF4-FFF2-40B4-BE49-F238E27FC236}">
                <a16:creationId xmlns:a16="http://schemas.microsoft.com/office/drawing/2014/main" id="{4424D514-25D7-EE4A-7959-935190AD6493}"/>
              </a:ext>
            </a:extLst>
          </p:cNvPr>
          <p:cNvPicPr>
            <a:picLocks noChangeAspect="1"/>
          </p:cNvPicPr>
          <p:nvPr/>
        </p:nvPicPr>
        <p:blipFill>
          <a:blip r:embed="rId4"/>
          <a:stretch>
            <a:fillRect/>
          </a:stretch>
        </p:blipFill>
        <p:spPr>
          <a:xfrm>
            <a:off x="6101921" y="101769"/>
            <a:ext cx="5973907" cy="4159513"/>
          </a:xfrm>
          <a:prstGeom prst="rect">
            <a:avLst/>
          </a:prstGeom>
        </p:spPr>
      </p:pic>
    </p:spTree>
    <p:extLst>
      <p:ext uri="{BB962C8B-B14F-4D97-AF65-F5344CB8AC3E}">
        <p14:creationId xmlns:p14="http://schemas.microsoft.com/office/powerpoint/2010/main" val="204904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4283C8-B8DB-FDE3-DD2B-55C66B8EDB2E}"/>
              </a:ext>
            </a:extLst>
          </p:cNvPr>
          <p:cNvPicPr>
            <a:picLocks noChangeAspect="1"/>
          </p:cNvPicPr>
          <p:nvPr/>
        </p:nvPicPr>
        <p:blipFill>
          <a:blip r:embed="rId2"/>
          <a:stretch>
            <a:fillRect/>
          </a:stretch>
        </p:blipFill>
        <p:spPr>
          <a:xfrm>
            <a:off x="566365" y="96775"/>
            <a:ext cx="5292895" cy="3229437"/>
          </a:xfrm>
          <a:prstGeom prst="rect">
            <a:avLst/>
          </a:prstGeom>
        </p:spPr>
      </p:pic>
      <p:pic>
        <p:nvPicPr>
          <p:cNvPr id="7" name="Picture 6">
            <a:extLst>
              <a:ext uri="{FF2B5EF4-FFF2-40B4-BE49-F238E27FC236}">
                <a16:creationId xmlns:a16="http://schemas.microsoft.com/office/drawing/2014/main" id="{8DA1DD5A-137B-87DE-00E1-5C5CC4B09019}"/>
              </a:ext>
            </a:extLst>
          </p:cNvPr>
          <p:cNvPicPr>
            <a:picLocks noChangeAspect="1"/>
          </p:cNvPicPr>
          <p:nvPr/>
        </p:nvPicPr>
        <p:blipFill>
          <a:blip r:embed="rId3"/>
          <a:stretch>
            <a:fillRect/>
          </a:stretch>
        </p:blipFill>
        <p:spPr>
          <a:xfrm>
            <a:off x="5982158" y="96774"/>
            <a:ext cx="5576565" cy="3229437"/>
          </a:xfrm>
          <a:prstGeom prst="rect">
            <a:avLst/>
          </a:prstGeom>
        </p:spPr>
      </p:pic>
      <p:pic>
        <p:nvPicPr>
          <p:cNvPr id="9" name="Picture 8">
            <a:extLst>
              <a:ext uri="{FF2B5EF4-FFF2-40B4-BE49-F238E27FC236}">
                <a16:creationId xmlns:a16="http://schemas.microsoft.com/office/drawing/2014/main" id="{DEAF75E8-D333-FA5A-C615-CD20D7DAD9DF}"/>
              </a:ext>
            </a:extLst>
          </p:cNvPr>
          <p:cNvPicPr>
            <a:picLocks noChangeAspect="1"/>
          </p:cNvPicPr>
          <p:nvPr/>
        </p:nvPicPr>
        <p:blipFill>
          <a:blip r:embed="rId4"/>
          <a:stretch>
            <a:fillRect/>
          </a:stretch>
        </p:blipFill>
        <p:spPr>
          <a:xfrm>
            <a:off x="566364" y="3429000"/>
            <a:ext cx="5292895" cy="3332224"/>
          </a:xfrm>
          <a:prstGeom prst="rect">
            <a:avLst/>
          </a:prstGeom>
        </p:spPr>
      </p:pic>
      <p:pic>
        <p:nvPicPr>
          <p:cNvPr id="11" name="Picture 10">
            <a:extLst>
              <a:ext uri="{FF2B5EF4-FFF2-40B4-BE49-F238E27FC236}">
                <a16:creationId xmlns:a16="http://schemas.microsoft.com/office/drawing/2014/main" id="{39F3D85E-E5E4-5A43-65B4-8989B9BA4B1D}"/>
              </a:ext>
            </a:extLst>
          </p:cNvPr>
          <p:cNvPicPr>
            <a:picLocks noChangeAspect="1"/>
          </p:cNvPicPr>
          <p:nvPr/>
        </p:nvPicPr>
        <p:blipFill>
          <a:blip r:embed="rId5"/>
          <a:stretch>
            <a:fillRect/>
          </a:stretch>
        </p:blipFill>
        <p:spPr>
          <a:xfrm>
            <a:off x="5982158" y="3429000"/>
            <a:ext cx="5576565" cy="3332224"/>
          </a:xfrm>
          <a:prstGeom prst="rect">
            <a:avLst/>
          </a:prstGeom>
        </p:spPr>
      </p:pic>
    </p:spTree>
    <p:extLst>
      <p:ext uri="{BB962C8B-B14F-4D97-AF65-F5344CB8AC3E}">
        <p14:creationId xmlns:p14="http://schemas.microsoft.com/office/powerpoint/2010/main" val="164609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A883-F3A3-2E2D-9189-EC8123E8271B}"/>
              </a:ext>
            </a:extLst>
          </p:cNvPr>
          <p:cNvSpPr>
            <a:spLocks noGrp="1"/>
          </p:cNvSpPr>
          <p:nvPr>
            <p:ph type="title"/>
          </p:nvPr>
        </p:nvSpPr>
        <p:spPr>
          <a:xfrm>
            <a:off x="125766" y="115411"/>
            <a:ext cx="11940465" cy="710213"/>
          </a:xfrm>
        </p:spPr>
        <p:txBody>
          <a:bodyPr>
            <a:normAutofit/>
          </a:bodyPr>
          <a:lstStyle/>
          <a:p>
            <a:pPr algn="ctr"/>
            <a:r>
              <a:rPr lang="en-IN" sz="3200" b="1" dirty="0">
                <a:latin typeface="Times New Roman" panose="02020603050405020304" pitchFamily="18" charset="0"/>
                <a:cs typeface="Times New Roman" panose="02020603050405020304" pitchFamily="18" charset="0"/>
              </a:rPr>
              <a:t>Hyper-parameter Tuning  and  ROC &amp; AUC SCORE</a:t>
            </a:r>
            <a:endParaRPr lang="en-IN" sz="3600" dirty="0"/>
          </a:p>
        </p:txBody>
      </p:sp>
      <p:pic>
        <p:nvPicPr>
          <p:cNvPr id="7" name="Picture 6">
            <a:extLst>
              <a:ext uri="{FF2B5EF4-FFF2-40B4-BE49-F238E27FC236}">
                <a16:creationId xmlns:a16="http://schemas.microsoft.com/office/drawing/2014/main" id="{6E075620-A907-11AA-7085-FF6324DA54AC}"/>
              </a:ext>
            </a:extLst>
          </p:cNvPr>
          <p:cNvPicPr>
            <a:picLocks noChangeAspect="1"/>
          </p:cNvPicPr>
          <p:nvPr/>
        </p:nvPicPr>
        <p:blipFill>
          <a:blip r:embed="rId2"/>
          <a:stretch>
            <a:fillRect/>
          </a:stretch>
        </p:blipFill>
        <p:spPr>
          <a:xfrm>
            <a:off x="125767" y="825623"/>
            <a:ext cx="6470342" cy="4268629"/>
          </a:xfrm>
          <a:prstGeom prst="rect">
            <a:avLst/>
          </a:prstGeom>
        </p:spPr>
      </p:pic>
      <p:pic>
        <p:nvPicPr>
          <p:cNvPr id="9" name="Picture 8">
            <a:extLst>
              <a:ext uri="{FF2B5EF4-FFF2-40B4-BE49-F238E27FC236}">
                <a16:creationId xmlns:a16="http://schemas.microsoft.com/office/drawing/2014/main" id="{C7119991-FD5A-6376-A557-423D64C53767}"/>
              </a:ext>
            </a:extLst>
          </p:cNvPr>
          <p:cNvPicPr>
            <a:picLocks noChangeAspect="1"/>
          </p:cNvPicPr>
          <p:nvPr/>
        </p:nvPicPr>
        <p:blipFill>
          <a:blip r:embed="rId3"/>
          <a:stretch>
            <a:fillRect/>
          </a:stretch>
        </p:blipFill>
        <p:spPr>
          <a:xfrm>
            <a:off x="6695612" y="825623"/>
            <a:ext cx="5370619" cy="4268629"/>
          </a:xfrm>
          <a:prstGeom prst="rect">
            <a:avLst/>
          </a:prstGeom>
        </p:spPr>
      </p:pic>
      <p:sp>
        <p:nvSpPr>
          <p:cNvPr id="10" name="Rectangle 9">
            <a:extLst>
              <a:ext uri="{FF2B5EF4-FFF2-40B4-BE49-F238E27FC236}">
                <a16:creationId xmlns:a16="http://schemas.microsoft.com/office/drawing/2014/main" id="{F01E1F5E-6363-FD07-C2F1-9FA3E15D5425}"/>
              </a:ext>
            </a:extLst>
          </p:cNvPr>
          <p:cNvSpPr/>
          <p:nvPr/>
        </p:nvSpPr>
        <p:spPr>
          <a:xfrm>
            <a:off x="488272" y="5273587"/>
            <a:ext cx="11452194" cy="1200329"/>
          </a:xfrm>
          <a:prstGeom prst="rect">
            <a:avLst/>
          </a:prstGeom>
        </p:spPr>
        <p:txBody>
          <a:bodyPr wrap="square">
            <a:spAutoFit/>
          </a:bodyPr>
          <a:lstStyle/>
          <a:p>
            <a:pPr algn="just"/>
            <a:r>
              <a:rPr lang="en-IN" sz="2400" dirty="0">
                <a:latin typeface="Calibri" panose="020F0502020204030204" pitchFamily="34" charset="0"/>
                <a:ea typeface="Calibri" panose="020F0502020204030204" pitchFamily="34" charset="0"/>
                <a:cs typeface="Times New Roman" panose="02020603050405020304" pitchFamily="18" charset="0"/>
              </a:rPr>
              <a:t>ROC curves and AUCs are used to measure the quality of a classifier’s output; thus, they measure how correctly a classifier has been tuned. Movement along the ROC curve is typically a trade-off between the classifier’s sensitivity (true positive rate (TPR))</a:t>
            </a:r>
            <a:endParaRPr lang="en-IN" sz="2400" dirty="0"/>
          </a:p>
        </p:txBody>
      </p:sp>
    </p:spTree>
    <p:extLst>
      <p:ext uri="{BB962C8B-B14F-4D97-AF65-F5344CB8AC3E}">
        <p14:creationId xmlns:p14="http://schemas.microsoft.com/office/powerpoint/2010/main" val="356992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ED311B-61EE-6B7A-7FE2-D0EBF5407F49}"/>
              </a:ext>
            </a:extLst>
          </p:cNvPr>
          <p:cNvSpPr>
            <a:spLocks noGrp="1"/>
          </p:cNvSpPr>
          <p:nvPr>
            <p:ph type="title"/>
          </p:nvPr>
        </p:nvSpPr>
        <p:spPr>
          <a:xfrm>
            <a:off x="2536794" y="2782094"/>
            <a:ext cx="7118411" cy="1293812"/>
          </a:xfrm>
        </p:spPr>
        <p:txBody>
          <a:bodyPr>
            <a:normAutofit fontScale="90000"/>
          </a:bodyPr>
          <a:lstStyle/>
          <a:p>
            <a:pPr algn="ctr"/>
            <a:r>
              <a:rPr lang="en-US" sz="8800" dirty="0">
                <a:latin typeface="Bernard MT Condensed" panose="02050806060905020404" pitchFamily="18" charset="0"/>
              </a:rPr>
              <a:t>Conclusion</a:t>
            </a:r>
            <a:endParaRPr lang="en-IN" sz="8800" dirty="0">
              <a:latin typeface="Bernard MT Condensed" panose="02050806060905020404" pitchFamily="18" charset="0"/>
            </a:endParaRPr>
          </a:p>
        </p:txBody>
      </p:sp>
    </p:spTree>
    <p:extLst>
      <p:ext uri="{BB962C8B-B14F-4D97-AF65-F5344CB8AC3E}">
        <p14:creationId xmlns:p14="http://schemas.microsoft.com/office/powerpoint/2010/main" val="379405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9965-E80F-A816-5A01-47E315FF6AF9}"/>
              </a:ext>
            </a:extLst>
          </p:cNvPr>
          <p:cNvSpPr>
            <a:spLocks noGrp="1"/>
          </p:cNvSpPr>
          <p:nvPr>
            <p:ph type="title"/>
          </p:nvPr>
        </p:nvSpPr>
        <p:spPr>
          <a:xfrm>
            <a:off x="3302493" y="2636668"/>
            <a:ext cx="5717220" cy="1509204"/>
          </a:xfrm>
        </p:spPr>
        <p:txBody>
          <a:bodyPr>
            <a:normAutofit fontScale="90000"/>
          </a:bodyPr>
          <a:lstStyle/>
          <a:p>
            <a:pPr algn="ctr"/>
            <a:r>
              <a:rPr lang="en-US" sz="8000" dirty="0">
                <a:latin typeface="Bernard MT Condensed" panose="02050806060905020404" pitchFamily="18" charset="0"/>
              </a:rPr>
              <a:t>Introduction</a:t>
            </a:r>
            <a:endParaRPr lang="en-IN" sz="8000" dirty="0"/>
          </a:p>
        </p:txBody>
      </p:sp>
    </p:spTree>
    <p:extLst>
      <p:ext uri="{BB962C8B-B14F-4D97-AF65-F5344CB8AC3E}">
        <p14:creationId xmlns:p14="http://schemas.microsoft.com/office/powerpoint/2010/main" val="1163380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0FD3B8-8A8D-63E2-859A-810767EFB0DA}"/>
              </a:ext>
            </a:extLst>
          </p:cNvPr>
          <p:cNvSpPr>
            <a:spLocks noGrp="1"/>
          </p:cNvSpPr>
          <p:nvPr>
            <p:ph idx="1"/>
          </p:nvPr>
        </p:nvSpPr>
        <p:spPr>
          <a:xfrm>
            <a:off x="346229" y="1462596"/>
            <a:ext cx="11505460" cy="5142390"/>
          </a:xfrm>
        </p:spPr>
        <p:txBody>
          <a:bodyPr>
            <a:normAutofit/>
          </a:bodyPr>
          <a:lstStyle/>
          <a:p>
            <a:pPr marL="0" indent="0" algn="just">
              <a:lnSpc>
                <a:spcPct val="107000"/>
              </a:lnSpc>
              <a:spcAft>
                <a:spcPts val="800"/>
              </a:spcAft>
              <a:buNone/>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In this project report, </a:t>
            </a:r>
            <a:r>
              <a:rPr lang="en-IN" b="1" dirty="0">
                <a:latin typeface="Times New Roman" panose="02020603050405020304" pitchFamily="18" charset="0"/>
                <a:cs typeface="Times New Roman" panose="02020603050405020304" pitchFamily="18" charset="0"/>
              </a:rPr>
              <a:t>evaluated </a:t>
            </a:r>
            <a:r>
              <a:rPr lang="en-IN" b="1" dirty="0">
                <a:latin typeface="Times New Roman" panose="02020603050405020304" pitchFamily="18" charset="0"/>
                <a:ea typeface="Calibri" panose="020F0502020204030204" pitchFamily="34" charset="0"/>
                <a:cs typeface="Times New Roman" panose="02020603050405020304" pitchFamily="18" charset="0"/>
              </a:rPr>
              <a:t>individuals’ credit risk performance in a micro-finance environment using machine learning and deep learning techniques  we have used machine learning algorithms to predict the micro credit defaulters. We have mentioned the step by step procedure to analyse the dataset and finding the correlation between the features. Thus we can select the features which are correlated to each other and are independent in nature. </a:t>
            </a:r>
          </a:p>
          <a:p>
            <a:pPr marL="285750" indent="-285750" algn="just">
              <a:lnSpc>
                <a:spcPct val="107000"/>
              </a:lnSpc>
              <a:spcAft>
                <a:spcPts val="800"/>
              </a:spcAft>
              <a:buFont typeface="Arial" panose="020B0604020202020204" pitchFamily="34" charset="0"/>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These feature set were then given as an input to four algorithms and a hyper parameter tuning was done to the best model and the accuracy has been improved. Hence we calculated the performance of each model using different performance metrics and compared them based on these metrics. Then we have also saved the best model and predicted the label. It was good the </a:t>
            </a:r>
            <a:r>
              <a:rPr lang="en-IN" b="1" dirty="0" err="1">
                <a:latin typeface="Times New Roman" panose="02020603050405020304" pitchFamily="18" charset="0"/>
                <a:ea typeface="Calibri" panose="020F0502020204030204" pitchFamily="34" charset="0"/>
                <a:cs typeface="Times New Roman" panose="02020603050405020304" pitchFamily="18" charset="0"/>
              </a:rPr>
              <a:t>the</a:t>
            </a:r>
            <a:r>
              <a:rPr lang="en-IN" b="1" dirty="0">
                <a:latin typeface="Times New Roman" panose="02020603050405020304" pitchFamily="18" charset="0"/>
                <a:ea typeface="Calibri" panose="020F0502020204030204" pitchFamily="34" charset="0"/>
                <a:cs typeface="Times New Roman" panose="02020603050405020304" pitchFamily="18" charset="0"/>
              </a:rPr>
              <a:t> predicted and actual values were almost same.</a:t>
            </a:r>
          </a:p>
          <a:p>
            <a:endParaRPr lang="en-IN" dirty="0"/>
          </a:p>
        </p:txBody>
      </p:sp>
      <p:sp>
        <p:nvSpPr>
          <p:cNvPr id="4" name="Title 1">
            <a:extLst>
              <a:ext uri="{FF2B5EF4-FFF2-40B4-BE49-F238E27FC236}">
                <a16:creationId xmlns:a16="http://schemas.microsoft.com/office/drawing/2014/main" id="{669FB215-0B07-3E8B-C638-284E4C9BEB28}"/>
              </a:ext>
            </a:extLst>
          </p:cNvPr>
          <p:cNvSpPr>
            <a:spLocks noGrp="1"/>
          </p:cNvSpPr>
          <p:nvPr>
            <p:ph type="title"/>
          </p:nvPr>
        </p:nvSpPr>
        <p:spPr>
          <a:xfrm>
            <a:off x="125766" y="168784"/>
            <a:ext cx="11974497" cy="1293812"/>
          </a:xfrm>
        </p:spPr>
        <p:txBody>
          <a:bodyPr>
            <a:normAutofit/>
          </a:bodyPr>
          <a:lstStyle/>
          <a:p>
            <a:pPr algn="ctr"/>
            <a:r>
              <a:rPr lang="en-IN" sz="3600" b="1" dirty="0">
                <a:effectLst/>
                <a:latin typeface="Times New Roman" panose="02020603050405020304" pitchFamily="18" charset="0"/>
                <a:ea typeface="Calibri" panose="020F0502020204030204" pitchFamily="34" charset="0"/>
              </a:rPr>
              <a:t>Key Findings and Conclusions of the Study</a:t>
            </a:r>
            <a:endParaRPr lang="en-IN" sz="7200" dirty="0"/>
          </a:p>
        </p:txBody>
      </p:sp>
    </p:spTree>
    <p:extLst>
      <p:ext uri="{BB962C8B-B14F-4D97-AF65-F5344CB8AC3E}">
        <p14:creationId xmlns:p14="http://schemas.microsoft.com/office/powerpoint/2010/main" val="106595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80ED5-604B-B4CB-4C49-776CCCBA3695}"/>
              </a:ext>
            </a:extLst>
          </p:cNvPr>
          <p:cNvSpPr>
            <a:spLocks noGrp="1"/>
          </p:cNvSpPr>
          <p:nvPr>
            <p:ph idx="1"/>
          </p:nvPr>
        </p:nvSpPr>
        <p:spPr>
          <a:xfrm>
            <a:off x="685800" y="1420428"/>
            <a:ext cx="10820400" cy="4798258"/>
          </a:xfrm>
        </p:spPr>
        <p:txBody>
          <a:bodyPr/>
          <a:lstStyle/>
          <a:p>
            <a:pPr lvl="0">
              <a:lnSpc>
                <a:spcPct val="107000"/>
              </a:lnSpc>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First draw back is the length of the dataset it is very huge and hard to handle.</a:t>
            </a:r>
          </a:p>
          <a:p>
            <a:pPr lvl="0">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Followed by more number of outliers and skewness these two will reduce our model accuracy.</a:t>
            </a:r>
          </a:p>
          <a:p>
            <a:pPr lvl="0">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Also, we have tried best to deal with outliers, skewness and zero values. So it looks quite good that we have achieved a accuracy of 91.32% even after dealing all these drawbacks.</a:t>
            </a:r>
          </a:p>
          <a:p>
            <a:pPr lvl="0">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Also, this study will not cover all Classification algorithms instead, it is focused on the chosen algorithm, starting from the basic ensemble techniques to the advanced ones.</a:t>
            </a:r>
            <a:endParaRPr lang="en-US"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indent="0">
              <a:buNone/>
            </a:pPr>
            <a:endParaRPr lang="en-IN" dirty="0"/>
          </a:p>
        </p:txBody>
      </p:sp>
      <p:sp>
        <p:nvSpPr>
          <p:cNvPr id="4" name="Title 1">
            <a:extLst>
              <a:ext uri="{FF2B5EF4-FFF2-40B4-BE49-F238E27FC236}">
                <a16:creationId xmlns:a16="http://schemas.microsoft.com/office/drawing/2014/main" id="{FBA191B3-167C-3133-C15A-4DFD7F56D02A}"/>
              </a:ext>
            </a:extLst>
          </p:cNvPr>
          <p:cNvSpPr>
            <a:spLocks noGrp="1"/>
          </p:cNvSpPr>
          <p:nvPr>
            <p:ph type="title"/>
          </p:nvPr>
        </p:nvSpPr>
        <p:spPr>
          <a:xfrm>
            <a:off x="1" y="159907"/>
            <a:ext cx="12192000" cy="1047456"/>
          </a:xfrm>
        </p:spPr>
        <p:txBody>
          <a:bodyPr>
            <a:norm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Limitations of this work and Scope for Future Work</a:t>
            </a:r>
            <a:endParaRPr lang="en-IN" sz="6000" dirty="0"/>
          </a:p>
        </p:txBody>
      </p:sp>
    </p:spTree>
    <p:extLst>
      <p:ext uri="{BB962C8B-B14F-4D97-AF65-F5344CB8AC3E}">
        <p14:creationId xmlns:p14="http://schemas.microsoft.com/office/powerpoint/2010/main" val="47654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3BB3-6155-0659-83BC-5241F19D3987}"/>
              </a:ext>
            </a:extLst>
          </p:cNvPr>
          <p:cNvSpPr>
            <a:spLocks noGrp="1"/>
          </p:cNvSpPr>
          <p:nvPr>
            <p:ph type="title"/>
          </p:nvPr>
        </p:nvSpPr>
        <p:spPr>
          <a:xfrm>
            <a:off x="1790700" y="2157273"/>
            <a:ext cx="8610600" cy="2190566"/>
          </a:xfrm>
        </p:spPr>
        <p:txBody>
          <a:bodyPr>
            <a:normAutofit/>
          </a:bodyPr>
          <a:lstStyle/>
          <a:p>
            <a:pPr algn="ctr"/>
            <a:r>
              <a:rPr lang="en-US" sz="9600" dirty="0">
                <a:latin typeface="Bernard MT Condensed" panose="02050806060905020404" pitchFamily="18" charset="0"/>
              </a:rPr>
              <a:t>Thank You</a:t>
            </a:r>
            <a:endParaRPr lang="en-IN" sz="9600" dirty="0">
              <a:latin typeface="Bernard MT Condensed" panose="02050806060905020404" pitchFamily="18" charset="0"/>
            </a:endParaRPr>
          </a:p>
        </p:txBody>
      </p:sp>
    </p:spTree>
    <p:extLst>
      <p:ext uri="{BB962C8B-B14F-4D97-AF65-F5344CB8AC3E}">
        <p14:creationId xmlns:p14="http://schemas.microsoft.com/office/powerpoint/2010/main" val="207322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E125-3199-8A42-DED4-97768117D374}"/>
              </a:ext>
            </a:extLst>
          </p:cNvPr>
          <p:cNvSpPr>
            <a:spLocks noGrp="1"/>
          </p:cNvSpPr>
          <p:nvPr>
            <p:ph type="title"/>
          </p:nvPr>
        </p:nvSpPr>
        <p:spPr>
          <a:xfrm>
            <a:off x="840048" y="0"/>
            <a:ext cx="10511901" cy="1293028"/>
          </a:xfrm>
        </p:spPr>
        <p:txBody>
          <a:bodyPr>
            <a:normAutofit fontScale="90000"/>
          </a:bodyPr>
          <a:lstStyle/>
          <a:p>
            <a:pPr algn="ctr"/>
            <a:r>
              <a:rPr lang="en-IN" sz="5400" b="1" dirty="0">
                <a:effectLst/>
                <a:latin typeface="Times New Roman" panose="02020603050405020304" pitchFamily="18" charset="0"/>
                <a:ea typeface="Calibri" panose="020F0502020204030204" pitchFamily="34" charset="0"/>
              </a:rPr>
              <a:t>Business Problem Framing</a:t>
            </a:r>
            <a:endParaRPr lang="en-IN" sz="5400" dirty="0"/>
          </a:p>
        </p:txBody>
      </p:sp>
      <p:sp>
        <p:nvSpPr>
          <p:cNvPr id="3" name="Content Placeholder 2">
            <a:extLst>
              <a:ext uri="{FF2B5EF4-FFF2-40B4-BE49-F238E27FC236}">
                <a16:creationId xmlns:a16="http://schemas.microsoft.com/office/drawing/2014/main" id="{5A31E93A-6E1A-FC7F-6472-F22DD9635AF2}"/>
              </a:ext>
            </a:extLst>
          </p:cNvPr>
          <p:cNvSpPr>
            <a:spLocks noGrp="1"/>
          </p:cNvSpPr>
          <p:nvPr>
            <p:ph idx="1"/>
          </p:nvPr>
        </p:nvSpPr>
        <p:spPr>
          <a:xfrm>
            <a:off x="508099" y="1651248"/>
            <a:ext cx="11175801" cy="4980376"/>
          </a:xfrm>
        </p:spPr>
        <p:txBody>
          <a:bodyPr>
            <a:normAutofit/>
          </a:bodyPr>
          <a:lstStyle/>
          <a:p>
            <a:pPr marL="457200">
              <a:lnSpc>
                <a:spcPct val="107000"/>
              </a:lnSpc>
            </a:pPr>
            <a:r>
              <a:rPr lang="en-IN" sz="1900" b="1" dirty="0">
                <a:effectLst/>
                <a:latin typeface="Arial" panose="020B060402020202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900" b="1" dirty="0">
                <a:effectLst/>
                <a:latin typeface="Arial" panose="020B060402020202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900" b="1" dirty="0">
                <a:effectLst/>
                <a:latin typeface="Arial" panose="020B060402020202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615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12F8-B645-C5A4-A976-71F22D48256F}"/>
              </a:ext>
            </a:extLst>
          </p:cNvPr>
          <p:cNvSpPr>
            <a:spLocks noGrp="1"/>
          </p:cNvSpPr>
          <p:nvPr>
            <p:ph type="title"/>
          </p:nvPr>
        </p:nvSpPr>
        <p:spPr>
          <a:xfrm>
            <a:off x="1790700" y="0"/>
            <a:ext cx="8610600" cy="1293028"/>
          </a:xfrm>
        </p:spPr>
        <p:txBody>
          <a:bodyPr/>
          <a:lstStyle/>
          <a:p>
            <a:pPr algn="ctr"/>
            <a:r>
              <a:rPr lang="en-US" sz="4900" b="1" dirty="0">
                <a:latin typeface="Times New Roman" panose="02020603050405020304" pitchFamily="18" charset="0"/>
              </a:rPr>
              <a:t>Project goal</a:t>
            </a:r>
            <a:endParaRPr lang="en-IN" sz="4900"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77C8CD57-AE8E-2E10-18BD-7FF6F631B82E}"/>
              </a:ext>
            </a:extLst>
          </p:cNvPr>
          <p:cNvSpPr>
            <a:spLocks noGrp="1"/>
          </p:cNvSpPr>
          <p:nvPr>
            <p:ph idx="1"/>
          </p:nvPr>
        </p:nvSpPr>
        <p:spPr>
          <a:xfrm>
            <a:off x="685800" y="1429305"/>
            <a:ext cx="10820400" cy="5362112"/>
          </a:xfrm>
        </p:spPr>
        <p:txBody>
          <a:bodyPr>
            <a:normAutofit/>
          </a:bodyPr>
          <a:lstStyle/>
          <a:p>
            <a:r>
              <a:rPr lang="en-IN" dirty="0"/>
              <a:t>Analytical Problem Framing</a:t>
            </a:r>
          </a:p>
          <a:p>
            <a:pPr marL="800100" lvl="1" indent="-342900">
              <a:buFont typeface="Courier New" panose="02070309020205020404" pitchFamily="49" charset="0"/>
              <a:buChar char="o"/>
            </a:pPr>
            <a:r>
              <a:rPr lang="en-IN" dirty="0"/>
              <a:t>EDA</a:t>
            </a:r>
          </a:p>
          <a:p>
            <a:pPr marL="800100" lvl="1" indent="-342900">
              <a:buFont typeface="Courier New" panose="02070309020205020404" pitchFamily="49" charset="0"/>
              <a:buChar char="o"/>
            </a:pPr>
            <a:r>
              <a:rPr lang="en-IN" dirty="0"/>
              <a:t>Visualizations</a:t>
            </a:r>
          </a:p>
          <a:p>
            <a:pPr marL="457200" lvl="1" indent="0">
              <a:buNone/>
            </a:pPr>
            <a:endParaRPr lang="en-IN" dirty="0"/>
          </a:p>
          <a:p>
            <a:r>
              <a:rPr lang="en-IN" dirty="0"/>
              <a:t>Data Pre-processing on Train &amp; test dataset </a:t>
            </a:r>
          </a:p>
          <a:p>
            <a:pPr marL="0" indent="0">
              <a:buNone/>
            </a:pPr>
            <a:endParaRPr lang="en-IN" dirty="0"/>
          </a:p>
          <a:p>
            <a:r>
              <a:rPr lang="en-IN" dirty="0"/>
              <a:t>Model development and Evaluation </a:t>
            </a:r>
          </a:p>
          <a:p>
            <a:pPr marL="0" indent="0">
              <a:buNone/>
            </a:pPr>
            <a:endParaRPr lang="en-IN" dirty="0"/>
          </a:p>
          <a:p>
            <a:r>
              <a:rPr lang="en-IN" dirty="0"/>
              <a:t>Performing Hyper-parameter Tuning </a:t>
            </a:r>
          </a:p>
          <a:p>
            <a:pPr marL="0" indent="0">
              <a:buNone/>
            </a:pPr>
            <a:endParaRPr lang="en-IN" dirty="0"/>
          </a:p>
          <a:p>
            <a:r>
              <a:rPr lang="en-IN" dirty="0"/>
              <a:t>Best Fit Model and prediction </a:t>
            </a:r>
          </a:p>
          <a:p>
            <a:pPr marL="0" indent="0">
              <a:buNone/>
            </a:pPr>
            <a:endParaRPr lang="en-IN" dirty="0"/>
          </a:p>
          <a:p>
            <a:r>
              <a:rPr lang="en-IN" dirty="0"/>
              <a:t>Conclusion </a:t>
            </a:r>
          </a:p>
        </p:txBody>
      </p:sp>
    </p:spTree>
    <p:extLst>
      <p:ext uri="{BB962C8B-B14F-4D97-AF65-F5344CB8AC3E}">
        <p14:creationId xmlns:p14="http://schemas.microsoft.com/office/powerpoint/2010/main" val="152110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028-190A-672E-FEF5-1EB20C079C23}"/>
              </a:ext>
            </a:extLst>
          </p:cNvPr>
          <p:cNvSpPr>
            <a:spLocks noGrp="1"/>
          </p:cNvSpPr>
          <p:nvPr>
            <p:ph type="title"/>
          </p:nvPr>
        </p:nvSpPr>
        <p:spPr>
          <a:xfrm>
            <a:off x="373972" y="257452"/>
            <a:ext cx="11444056" cy="896645"/>
          </a:xfrm>
        </p:spPr>
        <p:txBody>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 (EDA)</a:t>
            </a:r>
            <a:endParaRPr lang="en-IN" dirty="0"/>
          </a:p>
        </p:txBody>
      </p:sp>
      <p:sp>
        <p:nvSpPr>
          <p:cNvPr id="4" name="Content Placeholder 2">
            <a:extLst>
              <a:ext uri="{FF2B5EF4-FFF2-40B4-BE49-F238E27FC236}">
                <a16:creationId xmlns:a16="http://schemas.microsoft.com/office/drawing/2014/main" id="{6F6DE69B-6E73-1A4A-84AC-73C3FC36F878}"/>
              </a:ext>
            </a:extLst>
          </p:cNvPr>
          <p:cNvSpPr txBox="1">
            <a:spLocks/>
          </p:cNvSpPr>
          <p:nvPr/>
        </p:nvSpPr>
        <p:spPr>
          <a:xfrm>
            <a:off x="772357" y="1438183"/>
            <a:ext cx="10440140" cy="51623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just">
              <a:lnSpc>
                <a:spcPct val="150000"/>
              </a:lnSpc>
            </a:pPr>
            <a:r>
              <a:rPr lang="en-IN" b="1" dirty="0">
                <a:latin typeface="Helvetica Neue"/>
              </a:rPr>
              <a:t>This section shows the exploration done on the dataset, which is what motivated the use of the algorithm.</a:t>
            </a:r>
          </a:p>
          <a:p>
            <a:pPr algn="just">
              <a:lnSpc>
                <a:spcPct val="150000"/>
              </a:lnSpc>
            </a:pPr>
            <a:r>
              <a:rPr lang="en-IN" b="1" dirty="0">
                <a:latin typeface="Helvetica Neue"/>
              </a:rPr>
              <a:t>A significant relationship between Non-defaulter &amp; defaulter.</a:t>
            </a:r>
          </a:p>
          <a:p>
            <a:pPr algn="just">
              <a:lnSpc>
                <a:spcPct val="150000"/>
              </a:lnSpc>
            </a:pPr>
            <a:r>
              <a:rPr lang="en-IN" b="1" dirty="0">
                <a:latin typeface="Helvetica Neue"/>
              </a:rPr>
              <a:t>Dataset is imbalanced. Label ‘1’ has approximately 87.5% records, while, label ‘0’ has approximately 12.5% records.</a:t>
            </a:r>
          </a:p>
          <a:p>
            <a:pPr algn="just">
              <a:lnSpc>
                <a:spcPct val="150000"/>
              </a:lnSpc>
            </a:pPr>
            <a:r>
              <a:rPr lang="en-IN" b="1" dirty="0">
                <a:latin typeface="Helvetica Neue"/>
              </a:rPr>
              <a:t>Training phase: The system is trained by using the data set and fits a model.</a:t>
            </a:r>
          </a:p>
          <a:p>
            <a:pPr algn="just">
              <a:lnSpc>
                <a:spcPct val="150000"/>
              </a:lnSpc>
            </a:pPr>
            <a:r>
              <a:rPr lang="en-IN" b="1" dirty="0">
                <a:latin typeface="Helvetica Neue"/>
              </a:rPr>
              <a:t>Testing phase: The system is provided with the inputs and is tested for its working.  The accuracy is checked.</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80185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62F5-A2EA-22F1-A070-1222CE971EB6}"/>
              </a:ext>
            </a:extLst>
          </p:cNvPr>
          <p:cNvSpPr>
            <a:spLocks noGrp="1"/>
          </p:cNvSpPr>
          <p:nvPr>
            <p:ph type="title"/>
          </p:nvPr>
        </p:nvSpPr>
        <p:spPr>
          <a:xfrm>
            <a:off x="1790700" y="409266"/>
            <a:ext cx="8610600" cy="1293028"/>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a:t>
            </a:r>
            <a:r>
              <a:rPr lang="en-US" dirty="0"/>
              <a:t> </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Steps:</a:t>
            </a:r>
            <a:br>
              <a:rPr lang="en-IN" sz="3600" b="1" i="0" dirty="0">
                <a:solidFill>
                  <a:schemeClr val="tx1"/>
                </a:solidFill>
                <a:effectLst/>
                <a:latin typeface="Helvetica Neue"/>
              </a:rPr>
            </a:br>
            <a:endParaRPr lang="en-IN" dirty="0"/>
          </a:p>
        </p:txBody>
      </p:sp>
      <p:sp>
        <p:nvSpPr>
          <p:cNvPr id="4" name="Content Placeholder 2">
            <a:extLst>
              <a:ext uri="{FF2B5EF4-FFF2-40B4-BE49-F238E27FC236}">
                <a16:creationId xmlns:a16="http://schemas.microsoft.com/office/drawing/2014/main" id="{8493EA8A-EC79-B2D8-3B59-0EDEA399BDC9}"/>
              </a:ext>
            </a:extLst>
          </p:cNvPr>
          <p:cNvSpPr>
            <a:spLocks noGrp="1"/>
          </p:cNvSpPr>
          <p:nvPr>
            <p:ph idx="1"/>
          </p:nvPr>
        </p:nvSpPr>
        <p:spPr>
          <a:xfrm>
            <a:off x="685800" y="2193925"/>
            <a:ext cx="10820400" cy="4024313"/>
          </a:xfrm>
        </p:spPr>
        <p:txBody>
          <a:bodyPr>
            <a:normAutofit/>
          </a:bodyPr>
          <a:lstStyle/>
          <a:p>
            <a:pPr algn="just">
              <a:lnSpc>
                <a:spcPct val="150000"/>
              </a:lnSpc>
            </a:pPr>
            <a:r>
              <a:rPr lang="en-IN" b="1" i="0" dirty="0">
                <a:solidFill>
                  <a:schemeClr val="tx1"/>
                </a:solidFill>
                <a:effectLst/>
                <a:latin typeface="Helvetica Neue"/>
              </a:rPr>
              <a:t>Data Visualization</a:t>
            </a:r>
          </a:p>
          <a:p>
            <a:pPr algn="just">
              <a:lnSpc>
                <a:spcPct val="150000"/>
              </a:lnSpc>
            </a:pPr>
            <a:r>
              <a:rPr lang="en-IN" b="1" i="0" dirty="0">
                <a:solidFill>
                  <a:schemeClr val="tx1"/>
                </a:solidFill>
                <a:effectLst/>
                <a:latin typeface="Helvetica Neue"/>
              </a:rPr>
              <a:t>Statistical summary</a:t>
            </a:r>
          </a:p>
          <a:p>
            <a:pPr algn="just">
              <a:lnSpc>
                <a:spcPct val="150000"/>
              </a:lnSpc>
            </a:pPr>
            <a:r>
              <a:rPr lang="en-IN" b="1" i="0" dirty="0">
                <a:solidFill>
                  <a:schemeClr val="tx1"/>
                </a:solidFill>
                <a:effectLst/>
                <a:latin typeface="Helvetica Neue"/>
              </a:rPr>
              <a:t>To check Correlation</a:t>
            </a:r>
          </a:p>
          <a:p>
            <a:pPr algn="just">
              <a:lnSpc>
                <a:spcPct val="150000"/>
              </a:lnSpc>
            </a:pPr>
            <a:r>
              <a:rPr lang="en-IN" b="1" i="0" dirty="0">
                <a:solidFill>
                  <a:schemeClr val="tx1"/>
                </a:solidFill>
                <a:effectLst/>
                <a:latin typeface="Helvetica Neue"/>
              </a:rPr>
              <a:t>Univariate Analysis</a:t>
            </a:r>
          </a:p>
          <a:p>
            <a:pPr algn="just">
              <a:lnSpc>
                <a:spcPct val="150000"/>
              </a:lnSpc>
            </a:pPr>
            <a:r>
              <a:rPr lang="en-IN" b="1" i="0" dirty="0">
                <a:solidFill>
                  <a:schemeClr val="tx1"/>
                </a:solidFill>
                <a:effectLst/>
                <a:latin typeface="Helvetica Neue"/>
              </a:rPr>
              <a:t>Bivariate Analysis</a:t>
            </a:r>
          </a:p>
          <a:p>
            <a:pPr marL="0" indent="0">
              <a:buNone/>
            </a:pPr>
            <a:endParaRPr lang="en-IN" dirty="0"/>
          </a:p>
        </p:txBody>
      </p:sp>
    </p:spTree>
    <p:extLst>
      <p:ext uri="{BB962C8B-B14F-4D97-AF65-F5344CB8AC3E}">
        <p14:creationId xmlns:p14="http://schemas.microsoft.com/office/powerpoint/2010/main" val="394131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9B18-829C-838C-6667-A29E0226A6AF}"/>
              </a:ext>
            </a:extLst>
          </p:cNvPr>
          <p:cNvSpPr>
            <a:spLocks noGrp="1"/>
          </p:cNvSpPr>
          <p:nvPr>
            <p:ph type="title"/>
          </p:nvPr>
        </p:nvSpPr>
        <p:spPr>
          <a:xfrm>
            <a:off x="1790700" y="80792"/>
            <a:ext cx="8610600" cy="1293028"/>
          </a:xfrm>
        </p:spPr>
        <p:txBody>
          <a:bodyPr/>
          <a:lstStyle/>
          <a:p>
            <a:pPr algn="ctr"/>
            <a:r>
              <a:rPr lang="en-US" sz="4000" b="1" dirty="0">
                <a:latin typeface="Times New Roman" panose="02020603050405020304" pitchFamily="18" charset="0"/>
                <a:cs typeface="Times New Roman" panose="02020603050405020304" pitchFamily="18" charset="0"/>
              </a:rPr>
              <a:t>Data Visualization</a:t>
            </a:r>
            <a:endParaRPr lang="en-IN" dirty="0"/>
          </a:p>
        </p:txBody>
      </p:sp>
      <p:pic>
        <p:nvPicPr>
          <p:cNvPr id="4" name="Picture 3">
            <a:extLst>
              <a:ext uri="{FF2B5EF4-FFF2-40B4-BE49-F238E27FC236}">
                <a16:creationId xmlns:a16="http://schemas.microsoft.com/office/drawing/2014/main" id="{107A260A-8E8D-DC04-B3CF-FBC26A1FEF86}"/>
              </a:ext>
            </a:extLst>
          </p:cNvPr>
          <p:cNvPicPr>
            <a:picLocks noChangeAspect="1"/>
          </p:cNvPicPr>
          <p:nvPr/>
        </p:nvPicPr>
        <p:blipFill>
          <a:blip r:embed="rId2"/>
          <a:stretch>
            <a:fillRect/>
          </a:stretch>
        </p:blipFill>
        <p:spPr>
          <a:xfrm>
            <a:off x="360609" y="1519237"/>
            <a:ext cx="5033884" cy="5059116"/>
          </a:xfrm>
          <a:prstGeom prst="rect">
            <a:avLst/>
          </a:prstGeom>
        </p:spPr>
      </p:pic>
      <p:pic>
        <p:nvPicPr>
          <p:cNvPr id="5" name="Picture 4">
            <a:extLst>
              <a:ext uri="{FF2B5EF4-FFF2-40B4-BE49-F238E27FC236}">
                <a16:creationId xmlns:a16="http://schemas.microsoft.com/office/drawing/2014/main" id="{17C9DB94-D935-BE56-FC31-8E6861E76E40}"/>
              </a:ext>
            </a:extLst>
          </p:cNvPr>
          <p:cNvPicPr>
            <a:picLocks noChangeAspect="1"/>
          </p:cNvPicPr>
          <p:nvPr/>
        </p:nvPicPr>
        <p:blipFill>
          <a:blip r:embed="rId3"/>
          <a:stretch>
            <a:fillRect/>
          </a:stretch>
        </p:blipFill>
        <p:spPr>
          <a:xfrm>
            <a:off x="5807913" y="1519237"/>
            <a:ext cx="6023478" cy="5059115"/>
          </a:xfrm>
          <a:prstGeom prst="rect">
            <a:avLst/>
          </a:prstGeom>
        </p:spPr>
      </p:pic>
    </p:spTree>
    <p:extLst>
      <p:ext uri="{BB962C8B-B14F-4D97-AF65-F5344CB8AC3E}">
        <p14:creationId xmlns:p14="http://schemas.microsoft.com/office/powerpoint/2010/main" val="404984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1F27-141B-3378-E631-170EE3432A86}"/>
              </a:ext>
            </a:extLst>
          </p:cNvPr>
          <p:cNvSpPr>
            <a:spLocks noGrp="1"/>
          </p:cNvSpPr>
          <p:nvPr>
            <p:ph type="title"/>
          </p:nvPr>
        </p:nvSpPr>
        <p:spPr>
          <a:xfrm>
            <a:off x="1164452" y="0"/>
            <a:ext cx="10127943" cy="612559"/>
          </a:xfrm>
        </p:spPr>
        <p:txBody>
          <a:bodyPr>
            <a:normAutofit/>
          </a:bodyPr>
          <a:lstStyle/>
          <a:p>
            <a:pPr algn="ctr"/>
            <a:r>
              <a:rPr lang="en-IN" sz="3600" b="1" dirty="0">
                <a:latin typeface="Times New Roman" panose="02020603050405020304" pitchFamily="18" charset="0"/>
                <a:cs typeface="Times New Roman" panose="02020603050405020304" pitchFamily="18" charset="0"/>
              </a:rPr>
              <a:t>Loan count as per date and month</a:t>
            </a:r>
          </a:p>
        </p:txBody>
      </p:sp>
      <p:pic>
        <p:nvPicPr>
          <p:cNvPr id="4" name="Picture 3">
            <a:extLst>
              <a:ext uri="{FF2B5EF4-FFF2-40B4-BE49-F238E27FC236}">
                <a16:creationId xmlns:a16="http://schemas.microsoft.com/office/drawing/2014/main" id="{24C45514-2914-5096-E710-EC1D13059785}"/>
              </a:ext>
            </a:extLst>
          </p:cNvPr>
          <p:cNvPicPr>
            <a:picLocks noChangeAspect="1"/>
          </p:cNvPicPr>
          <p:nvPr/>
        </p:nvPicPr>
        <p:blipFill>
          <a:blip r:embed="rId2"/>
          <a:stretch>
            <a:fillRect/>
          </a:stretch>
        </p:blipFill>
        <p:spPr>
          <a:xfrm>
            <a:off x="210105" y="541537"/>
            <a:ext cx="11771790" cy="6205973"/>
          </a:xfrm>
          <a:prstGeom prst="rect">
            <a:avLst/>
          </a:prstGeom>
        </p:spPr>
      </p:pic>
    </p:spTree>
    <p:extLst>
      <p:ext uri="{BB962C8B-B14F-4D97-AF65-F5344CB8AC3E}">
        <p14:creationId xmlns:p14="http://schemas.microsoft.com/office/powerpoint/2010/main" val="176885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80D5F-4C13-2594-F01E-A78C5E95ADCE}"/>
              </a:ext>
            </a:extLst>
          </p:cNvPr>
          <p:cNvSpPr>
            <a:spLocks noGrp="1"/>
          </p:cNvSpPr>
          <p:nvPr>
            <p:ph idx="1"/>
          </p:nvPr>
        </p:nvSpPr>
        <p:spPr>
          <a:xfrm>
            <a:off x="9144000" y="1888847"/>
            <a:ext cx="3048000" cy="3348978"/>
          </a:xfrm>
        </p:spPr>
        <p:txBody>
          <a:bodyPr>
            <a:normAutofit/>
          </a:bodyPr>
          <a:lstStyle/>
          <a:p>
            <a:pPr marL="0" indent="0">
              <a:buNone/>
            </a:pPr>
            <a:r>
              <a:rPr lang="en-US" b="1" cap="all" dirty="0">
                <a:latin typeface="Times New Roman" panose="02020603050405020304" pitchFamily="18" charset="0"/>
                <a:ea typeface="+mj-ea"/>
                <a:cs typeface="Times New Roman" panose="02020603050405020304" pitchFamily="18" charset="0"/>
              </a:rPr>
              <a:t>Multivariate Analysis</a:t>
            </a:r>
            <a:endParaRPr lang="en-IN" b="1" cap="all" dirty="0">
              <a:latin typeface="Times New Roman" panose="02020603050405020304" pitchFamily="18" charset="0"/>
              <a:ea typeface="+mj-ea"/>
              <a:cs typeface="Times New Roman" panose="02020603050405020304" pitchFamily="18" charset="0"/>
            </a:endParaRPr>
          </a:p>
          <a:p>
            <a:r>
              <a:rPr lang="en-US" dirty="0"/>
              <a:t>Distribution plot to check through all the column details ensuring that the distribution is displayed for further analysis</a:t>
            </a:r>
          </a:p>
          <a:p>
            <a:endParaRPr lang="en-IN" dirty="0"/>
          </a:p>
        </p:txBody>
      </p:sp>
      <p:pic>
        <p:nvPicPr>
          <p:cNvPr id="4" name="Picture 3">
            <a:extLst>
              <a:ext uri="{FF2B5EF4-FFF2-40B4-BE49-F238E27FC236}">
                <a16:creationId xmlns:a16="http://schemas.microsoft.com/office/drawing/2014/main" id="{FF2E048A-00F1-54C7-798B-4F2AE7587E5E}"/>
              </a:ext>
            </a:extLst>
          </p:cNvPr>
          <p:cNvPicPr>
            <a:picLocks noChangeAspect="1"/>
          </p:cNvPicPr>
          <p:nvPr/>
        </p:nvPicPr>
        <p:blipFill rotWithShape="1">
          <a:blip r:embed="rId2"/>
          <a:srcRect t="15552"/>
          <a:stretch/>
        </p:blipFill>
        <p:spPr>
          <a:xfrm>
            <a:off x="122939" y="152053"/>
            <a:ext cx="8932283" cy="6605319"/>
          </a:xfrm>
          <a:prstGeom prst="rect">
            <a:avLst/>
          </a:prstGeom>
        </p:spPr>
      </p:pic>
    </p:spTree>
    <p:extLst>
      <p:ext uri="{BB962C8B-B14F-4D97-AF65-F5344CB8AC3E}">
        <p14:creationId xmlns:p14="http://schemas.microsoft.com/office/powerpoint/2010/main" val="4960529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7694</TotalTime>
  <Words>854</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Bernard MT Condensed</vt:lpstr>
      <vt:lpstr>Calibri</vt:lpstr>
      <vt:lpstr>Century Gothic</vt:lpstr>
      <vt:lpstr>Courier New</vt:lpstr>
      <vt:lpstr>Helvetica Neue</vt:lpstr>
      <vt:lpstr>Times New Roman</vt:lpstr>
      <vt:lpstr>Vapor Trail</vt:lpstr>
      <vt:lpstr>Micro Credit Defaulter Project</vt:lpstr>
      <vt:lpstr>Introduction</vt:lpstr>
      <vt:lpstr>Business Problem Framing</vt:lpstr>
      <vt:lpstr>Project goal</vt:lpstr>
      <vt:lpstr>Exploratory Data Analysis (EDA)</vt:lpstr>
      <vt:lpstr>EDA Steps: </vt:lpstr>
      <vt:lpstr>Data Visualization</vt:lpstr>
      <vt:lpstr>Loan count as per date and month</vt:lpstr>
      <vt:lpstr>PowerPoint Presentation</vt:lpstr>
      <vt:lpstr>Plotting the Histogram </vt:lpstr>
      <vt:lpstr>PowerPoint Presentation</vt:lpstr>
      <vt:lpstr>PowerPoint Presentation</vt:lpstr>
      <vt:lpstr>Model building</vt:lpstr>
      <vt:lpstr>PowerPoint Presentation</vt:lpstr>
      <vt:lpstr>Machine Learning Models</vt:lpstr>
      <vt:lpstr>PowerPoint Presentation</vt:lpstr>
      <vt:lpstr>PowerPoint Presentation</vt:lpstr>
      <vt:lpstr>Hyper-parameter Tuning  and  ROC &amp; AUC SCORE</vt:lpstr>
      <vt:lpstr>Conclusion</vt:lpstr>
      <vt:lpstr>Key Findings and Conclusions of the Study</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Jayashri Sonkusare</dc:creator>
  <cp:lastModifiedBy>Jayashri Sonkusare</cp:lastModifiedBy>
  <cp:revision>1</cp:revision>
  <dcterms:created xsi:type="dcterms:W3CDTF">2022-09-05T11:43:15Z</dcterms:created>
  <dcterms:modified xsi:type="dcterms:W3CDTF">2022-09-10T19:58:09Z</dcterms:modified>
</cp:coreProperties>
</file>