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1" r:id="rId6"/>
    <p:sldId id="282" r:id="rId7"/>
    <p:sldId id="283" r:id="rId8"/>
    <p:sldId id="288" r:id="rId9"/>
    <p:sldId id="284" r:id="rId10"/>
    <p:sldId id="285" r:id="rId11"/>
    <p:sldId id="286" r:id="rId12"/>
    <p:sldId id="287" r:id="rId13"/>
    <p:sldId id="289" r:id="rId14"/>
    <p:sldId id="290" r:id="rId15"/>
    <p:sldId id="291" r:id="rId16"/>
    <p:sldId id="292" r:id="rId17"/>
    <p:sldId id="293" r:id="rId18"/>
    <p:sldId id="294" r:id="rId19"/>
    <p:sldId id="295" r:id="rId20"/>
    <p:sldId id="296" r:id="rId21"/>
    <p:sldId id="297" r:id="rId22"/>
    <p:sldId id="298" r:id="rId23"/>
    <p:sldId id="299" r:id="rId24"/>
    <p:sldId id="30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ashri Sonkusare" userId="8dc354c683adf6e1" providerId="LiveId" clId="{2997DA1C-2908-4E4A-8216-0F7E94F5E386}"/>
    <pc:docChg chg="undo custSel addSld modSld">
      <pc:chgData name="Jayashri Sonkusare" userId="8dc354c683adf6e1" providerId="LiveId" clId="{2997DA1C-2908-4E4A-8216-0F7E94F5E386}" dt="2022-07-12T18:24:20.223" v="641" actId="404"/>
      <pc:docMkLst>
        <pc:docMk/>
      </pc:docMkLst>
      <pc:sldChg chg="delSp modSp mod">
        <pc:chgData name="Jayashri Sonkusare" userId="8dc354c683adf6e1" providerId="LiveId" clId="{2997DA1C-2908-4E4A-8216-0F7E94F5E386}" dt="2022-07-12T17:06:05.087" v="31" actId="113"/>
        <pc:sldMkLst>
          <pc:docMk/>
          <pc:sldMk cId="1625829654" sldId="281"/>
        </pc:sldMkLst>
        <pc:spChg chg="mod">
          <ac:chgData name="Jayashri Sonkusare" userId="8dc354c683adf6e1" providerId="LiveId" clId="{2997DA1C-2908-4E4A-8216-0F7E94F5E386}" dt="2022-07-12T17:06:05.087" v="31" actId="113"/>
          <ac:spMkLst>
            <pc:docMk/>
            <pc:sldMk cId="1625829654" sldId="281"/>
            <ac:spMk id="2" creationId="{EDE4D2DA-5D13-0161-A378-8F5598BA1CFE}"/>
          </ac:spMkLst>
        </pc:spChg>
        <pc:spChg chg="del">
          <ac:chgData name="Jayashri Sonkusare" userId="8dc354c683adf6e1" providerId="LiveId" clId="{2997DA1C-2908-4E4A-8216-0F7E94F5E386}" dt="2022-07-12T17:04:01.768" v="0" actId="478"/>
          <ac:spMkLst>
            <pc:docMk/>
            <pc:sldMk cId="1625829654" sldId="281"/>
            <ac:spMk id="3" creationId="{1A6B3335-9495-1326-F989-040901C37DFA}"/>
          </ac:spMkLst>
        </pc:spChg>
      </pc:sldChg>
      <pc:sldChg chg="modSp new mod">
        <pc:chgData name="Jayashri Sonkusare" userId="8dc354c683adf6e1" providerId="LiveId" clId="{2997DA1C-2908-4E4A-8216-0F7E94F5E386}" dt="2022-07-12T17:08:13.730" v="55" actId="5793"/>
        <pc:sldMkLst>
          <pc:docMk/>
          <pc:sldMk cId="2325298414" sldId="282"/>
        </pc:sldMkLst>
        <pc:spChg chg="mod">
          <ac:chgData name="Jayashri Sonkusare" userId="8dc354c683adf6e1" providerId="LiveId" clId="{2997DA1C-2908-4E4A-8216-0F7E94F5E386}" dt="2022-07-12T17:07:38.236" v="49" actId="1076"/>
          <ac:spMkLst>
            <pc:docMk/>
            <pc:sldMk cId="2325298414" sldId="282"/>
            <ac:spMk id="2" creationId="{AC624070-DA44-5FFC-8986-68C9207086CB}"/>
          </ac:spMkLst>
        </pc:spChg>
        <pc:spChg chg="mod">
          <ac:chgData name="Jayashri Sonkusare" userId="8dc354c683adf6e1" providerId="LiveId" clId="{2997DA1C-2908-4E4A-8216-0F7E94F5E386}" dt="2022-07-12T17:08:13.730" v="55" actId="5793"/>
          <ac:spMkLst>
            <pc:docMk/>
            <pc:sldMk cId="2325298414" sldId="282"/>
            <ac:spMk id="3" creationId="{D20133FD-E24F-43A1-4104-0F43F4C47462}"/>
          </ac:spMkLst>
        </pc:spChg>
      </pc:sldChg>
      <pc:sldChg chg="modSp new mod">
        <pc:chgData name="Jayashri Sonkusare" userId="8dc354c683adf6e1" providerId="LiveId" clId="{2997DA1C-2908-4E4A-8216-0F7E94F5E386}" dt="2022-07-12T17:14:08.394" v="109" actId="20577"/>
        <pc:sldMkLst>
          <pc:docMk/>
          <pc:sldMk cId="522501239" sldId="283"/>
        </pc:sldMkLst>
        <pc:spChg chg="mod">
          <ac:chgData name="Jayashri Sonkusare" userId="8dc354c683adf6e1" providerId="LiveId" clId="{2997DA1C-2908-4E4A-8216-0F7E94F5E386}" dt="2022-07-12T17:11:35.084" v="81" actId="404"/>
          <ac:spMkLst>
            <pc:docMk/>
            <pc:sldMk cId="522501239" sldId="283"/>
            <ac:spMk id="2" creationId="{2CEC0138-48E9-F5DC-8513-C16C7AAFCCB8}"/>
          </ac:spMkLst>
        </pc:spChg>
        <pc:spChg chg="mod">
          <ac:chgData name="Jayashri Sonkusare" userId="8dc354c683adf6e1" providerId="LiveId" clId="{2997DA1C-2908-4E4A-8216-0F7E94F5E386}" dt="2022-07-12T17:14:08.394" v="109" actId="20577"/>
          <ac:spMkLst>
            <pc:docMk/>
            <pc:sldMk cId="522501239" sldId="283"/>
            <ac:spMk id="3" creationId="{5F786860-A9CF-DF8E-FA41-EED642396A82}"/>
          </ac:spMkLst>
        </pc:spChg>
      </pc:sldChg>
      <pc:sldChg chg="modSp new mod">
        <pc:chgData name="Jayashri Sonkusare" userId="8dc354c683adf6e1" providerId="LiveId" clId="{2997DA1C-2908-4E4A-8216-0F7E94F5E386}" dt="2022-07-12T17:22:13.050" v="168" actId="20577"/>
        <pc:sldMkLst>
          <pc:docMk/>
          <pc:sldMk cId="3127079686" sldId="284"/>
        </pc:sldMkLst>
        <pc:spChg chg="mod">
          <ac:chgData name="Jayashri Sonkusare" userId="8dc354c683adf6e1" providerId="LiveId" clId="{2997DA1C-2908-4E4A-8216-0F7E94F5E386}" dt="2022-07-12T17:15:55.349" v="116" actId="2711"/>
          <ac:spMkLst>
            <pc:docMk/>
            <pc:sldMk cId="3127079686" sldId="284"/>
            <ac:spMk id="2" creationId="{13BE3644-339A-A877-31EB-8B7F1DDF927B}"/>
          </ac:spMkLst>
        </pc:spChg>
        <pc:spChg chg="mod">
          <ac:chgData name="Jayashri Sonkusare" userId="8dc354c683adf6e1" providerId="LiveId" clId="{2997DA1C-2908-4E4A-8216-0F7E94F5E386}" dt="2022-07-12T17:22:13.050" v="168" actId="20577"/>
          <ac:spMkLst>
            <pc:docMk/>
            <pc:sldMk cId="3127079686" sldId="284"/>
            <ac:spMk id="3" creationId="{127EFC59-AD0F-427C-8216-7ABE856BBA01}"/>
          </ac:spMkLst>
        </pc:spChg>
      </pc:sldChg>
      <pc:sldChg chg="addSp modSp new mod">
        <pc:chgData name="Jayashri Sonkusare" userId="8dc354c683adf6e1" providerId="LiveId" clId="{2997DA1C-2908-4E4A-8216-0F7E94F5E386}" dt="2022-07-12T17:40:52.218" v="310" actId="14100"/>
        <pc:sldMkLst>
          <pc:docMk/>
          <pc:sldMk cId="3155647432" sldId="285"/>
        </pc:sldMkLst>
        <pc:spChg chg="mod">
          <ac:chgData name="Jayashri Sonkusare" userId="8dc354c683adf6e1" providerId="LiveId" clId="{2997DA1C-2908-4E4A-8216-0F7E94F5E386}" dt="2022-07-12T17:38:33.055" v="280" actId="1076"/>
          <ac:spMkLst>
            <pc:docMk/>
            <pc:sldMk cId="3155647432" sldId="285"/>
            <ac:spMk id="2" creationId="{DFD90E68-F221-2AFA-4BC5-5DC506738D98}"/>
          </ac:spMkLst>
        </pc:spChg>
        <pc:spChg chg="mod">
          <ac:chgData name="Jayashri Sonkusare" userId="8dc354c683adf6e1" providerId="LiveId" clId="{2997DA1C-2908-4E4A-8216-0F7E94F5E386}" dt="2022-07-12T17:38:39.628" v="281" actId="14100"/>
          <ac:spMkLst>
            <pc:docMk/>
            <pc:sldMk cId="3155647432" sldId="285"/>
            <ac:spMk id="3" creationId="{0DA358D6-9FA9-E82A-1D3B-12E27D76A642}"/>
          </ac:spMkLst>
        </pc:spChg>
        <pc:picChg chg="add mod modCrop">
          <ac:chgData name="Jayashri Sonkusare" userId="8dc354c683adf6e1" providerId="LiveId" clId="{2997DA1C-2908-4E4A-8216-0F7E94F5E386}" dt="2022-07-12T17:40:52.218" v="310" actId="14100"/>
          <ac:picMkLst>
            <pc:docMk/>
            <pc:sldMk cId="3155647432" sldId="285"/>
            <ac:picMk id="4" creationId="{FA963D0A-94C2-DA97-92CF-FFA4D7B2CEBD}"/>
          </ac:picMkLst>
        </pc:picChg>
        <pc:picChg chg="add mod modCrop">
          <ac:chgData name="Jayashri Sonkusare" userId="8dc354c683adf6e1" providerId="LiveId" clId="{2997DA1C-2908-4E4A-8216-0F7E94F5E386}" dt="2022-07-12T17:40:48.769" v="309" actId="14100"/>
          <ac:picMkLst>
            <pc:docMk/>
            <pc:sldMk cId="3155647432" sldId="285"/>
            <ac:picMk id="5" creationId="{B1693E8E-861C-B487-9744-2F5636C1939E}"/>
          </ac:picMkLst>
        </pc:picChg>
      </pc:sldChg>
      <pc:sldChg chg="addSp delSp modSp new mod">
        <pc:chgData name="Jayashri Sonkusare" userId="8dc354c683adf6e1" providerId="LiveId" clId="{2997DA1C-2908-4E4A-8216-0F7E94F5E386}" dt="2022-07-12T17:45:28.343" v="344" actId="1076"/>
        <pc:sldMkLst>
          <pc:docMk/>
          <pc:sldMk cId="3220823610" sldId="286"/>
        </pc:sldMkLst>
        <pc:spChg chg="del">
          <ac:chgData name="Jayashri Sonkusare" userId="8dc354c683adf6e1" providerId="LiveId" clId="{2997DA1C-2908-4E4A-8216-0F7E94F5E386}" dt="2022-07-12T17:41:37.271" v="311" actId="478"/>
          <ac:spMkLst>
            <pc:docMk/>
            <pc:sldMk cId="3220823610" sldId="286"/>
            <ac:spMk id="2" creationId="{6CEBAECD-4270-AC7A-A08B-A3A0DA719503}"/>
          </ac:spMkLst>
        </pc:spChg>
        <pc:spChg chg="add del mod">
          <ac:chgData name="Jayashri Sonkusare" userId="8dc354c683adf6e1" providerId="LiveId" clId="{2997DA1C-2908-4E4A-8216-0F7E94F5E386}" dt="2022-07-12T17:45:28.343" v="344" actId="1076"/>
          <ac:spMkLst>
            <pc:docMk/>
            <pc:sldMk cId="3220823610" sldId="286"/>
            <ac:spMk id="3" creationId="{363D0681-C555-F8EA-29CB-76940219FBCB}"/>
          </ac:spMkLst>
        </pc:spChg>
        <pc:picChg chg="add mod">
          <ac:chgData name="Jayashri Sonkusare" userId="8dc354c683adf6e1" providerId="LiveId" clId="{2997DA1C-2908-4E4A-8216-0F7E94F5E386}" dt="2022-07-12T17:41:42.237" v="314"/>
          <ac:picMkLst>
            <pc:docMk/>
            <pc:sldMk cId="3220823610" sldId="286"/>
            <ac:picMk id="4" creationId="{1EC99696-3927-14D3-928E-4500B580ECF0}"/>
          </ac:picMkLst>
        </pc:picChg>
        <pc:picChg chg="add mod">
          <ac:chgData name="Jayashri Sonkusare" userId="8dc354c683adf6e1" providerId="LiveId" clId="{2997DA1C-2908-4E4A-8216-0F7E94F5E386}" dt="2022-07-12T17:42:43.934" v="326" actId="14100"/>
          <ac:picMkLst>
            <pc:docMk/>
            <pc:sldMk cId="3220823610" sldId="286"/>
            <ac:picMk id="5" creationId="{2E7E6218-F074-6447-30E5-8B34A1185A68}"/>
          </ac:picMkLst>
        </pc:picChg>
        <pc:picChg chg="add mod">
          <ac:chgData name="Jayashri Sonkusare" userId="8dc354c683adf6e1" providerId="LiveId" clId="{2997DA1C-2908-4E4A-8216-0F7E94F5E386}" dt="2022-07-12T17:42:37.850" v="324" actId="1076"/>
          <ac:picMkLst>
            <pc:docMk/>
            <pc:sldMk cId="3220823610" sldId="286"/>
            <ac:picMk id="6" creationId="{214D2042-375D-D6ED-8909-7532968C3753}"/>
          </ac:picMkLst>
        </pc:picChg>
      </pc:sldChg>
      <pc:sldChg chg="addSp delSp modSp new mod">
        <pc:chgData name="Jayashri Sonkusare" userId="8dc354c683adf6e1" providerId="LiveId" clId="{2997DA1C-2908-4E4A-8216-0F7E94F5E386}" dt="2022-07-12T17:48:14.256" v="361" actId="14100"/>
        <pc:sldMkLst>
          <pc:docMk/>
          <pc:sldMk cId="312017071" sldId="287"/>
        </pc:sldMkLst>
        <pc:spChg chg="del">
          <ac:chgData name="Jayashri Sonkusare" userId="8dc354c683adf6e1" providerId="LiveId" clId="{2997DA1C-2908-4E4A-8216-0F7E94F5E386}" dt="2022-07-12T17:46:59.769" v="345" actId="478"/>
          <ac:spMkLst>
            <pc:docMk/>
            <pc:sldMk cId="312017071" sldId="287"/>
            <ac:spMk id="2" creationId="{E6825925-175A-6092-BDC3-D9EB48D3B9C2}"/>
          </ac:spMkLst>
        </pc:spChg>
        <pc:spChg chg="mod">
          <ac:chgData name="Jayashri Sonkusare" userId="8dc354c683adf6e1" providerId="LiveId" clId="{2997DA1C-2908-4E4A-8216-0F7E94F5E386}" dt="2022-07-12T17:48:10.318" v="360" actId="1076"/>
          <ac:spMkLst>
            <pc:docMk/>
            <pc:sldMk cId="312017071" sldId="287"/>
            <ac:spMk id="3" creationId="{C16AF35E-43AC-5DA1-FF15-65B47DC291FE}"/>
          </ac:spMkLst>
        </pc:spChg>
        <pc:picChg chg="add mod">
          <ac:chgData name="Jayashri Sonkusare" userId="8dc354c683adf6e1" providerId="LiveId" clId="{2997DA1C-2908-4E4A-8216-0F7E94F5E386}" dt="2022-07-12T17:48:14.256" v="361" actId="14100"/>
          <ac:picMkLst>
            <pc:docMk/>
            <pc:sldMk cId="312017071" sldId="287"/>
            <ac:picMk id="4" creationId="{BC92A7C7-3EE0-E4D6-91C7-66E713ED598C}"/>
          </ac:picMkLst>
        </pc:picChg>
      </pc:sldChg>
      <pc:sldChg chg="modSp new mod">
        <pc:chgData name="Jayashri Sonkusare" userId="8dc354c683adf6e1" providerId="LiveId" clId="{2997DA1C-2908-4E4A-8216-0F7E94F5E386}" dt="2022-07-12T17:29:36.249" v="265" actId="14100"/>
        <pc:sldMkLst>
          <pc:docMk/>
          <pc:sldMk cId="3717115586" sldId="288"/>
        </pc:sldMkLst>
        <pc:spChg chg="mod">
          <ac:chgData name="Jayashri Sonkusare" userId="8dc354c683adf6e1" providerId="LiveId" clId="{2997DA1C-2908-4E4A-8216-0F7E94F5E386}" dt="2022-07-12T17:25:56.363" v="233" actId="1036"/>
          <ac:spMkLst>
            <pc:docMk/>
            <pc:sldMk cId="3717115586" sldId="288"/>
            <ac:spMk id="2" creationId="{8815510D-D46E-68A5-85EF-F5D8B58B31D4}"/>
          </ac:spMkLst>
        </pc:spChg>
        <pc:spChg chg="mod">
          <ac:chgData name="Jayashri Sonkusare" userId="8dc354c683adf6e1" providerId="LiveId" clId="{2997DA1C-2908-4E4A-8216-0F7E94F5E386}" dt="2022-07-12T17:29:36.249" v="265" actId="14100"/>
          <ac:spMkLst>
            <pc:docMk/>
            <pc:sldMk cId="3717115586" sldId="288"/>
            <ac:spMk id="3" creationId="{605AADD9-BA24-A6D6-7132-F7E14F9F2DDB}"/>
          </ac:spMkLst>
        </pc:spChg>
      </pc:sldChg>
      <pc:sldChg chg="addSp delSp modSp new mod">
        <pc:chgData name="Jayashri Sonkusare" userId="8dc354c683adf6e1" providerId="LiveId" clId="{2997DA1C-2908-4E4A-8216-0F7E94F5E386}" dt="2022-07-12T17:49:08.543" v="372" actId="14100"/>
        <pc:sldMkLst>
          <pc:docMk/>
          <pc:sldMk cId="4166565826" sldId="289"/>
        </pc:sldMkLst>
        <pc:spChg chg="del">
          <ac:chgData name="Jayashri Sonkusare" userId="8dc354c683adf6e1" providerId="LiveId" clId="{2997DA1C-2908-4E4A-8216-0F7E94F5E386}" dt="2022-07-12T17:48:47.061" v="365" actId="478"/>
          <ac:spMkLst>
            <pc:docMk/>
            <pc:sldMk cId="4166565826" sldId="289"/>
            <ac:spMk id="2" creationId="{315C102D-49A0-91DC-5E99-57E4BC7577D2}"/>
          </ac:spMkLst>
        </pc:spChg>
        <pc:spChg chg="del">
          <ac:chgData name="Jayashri Sonkusare" userId="8dc354c683adf6e1" providerId="LiveId" clId="{2997DA1C-2908-4E4A-8216-0F7E94F5E386}" dt="2022-07-12T17:48:48.822" v="366" actId="478"/>
          <ac:spMkLst>
            <pc:docMk/>
            <pc:sldMk cId="4166565826" sldId="289"/>
            <ac:spMk id="3" creationId="{91A68CFE-BC43-ED22-5993-9E3263CB0EA7}"/>
          </ac:spMkLst>
        </pc:spChg>
        <pc:picChg chg="add mod">
          <ac:chgData name="Jayashri Sonkusare" userId="8dc354c683adf6e1" providerId="LiveId" clId="{2997DA1C-2908-4E4A-8216-0F7E94F5E386}" dt="2022-07-12T17:49:08.543" v="372" actId="14100"/>
          <ac:picMkLst>
            <pc:docMk/>
            <pc:sldMk cId="4166565826" sldId="289"/>
            <ac:picMk id="4" creationId="{03B209A7-2490-95B2-C62F-97DA5C46DA7C}"/>
          </ac:picMkLst>
        </pc:picChg>
      </pc:sldChg>
      <pc:sldChg chg="addSp delSp modSp new mod">
        <pc:chgData name="Jayashri Sonkusare" userId="8dc354c683adf6e1" providerId="LiveId" clId="{2997DA1C-2908-4E4A-8216-0F7E94F5E386}" dt="2022-07-12T17:55:04.212" v="387" actId="1076"/>
        <pc:sldMkLst>
          <pc:docMk/>
          <pc:sldMk cId="2312621044" sldId="290"/>
        </pc:sldMkLst>
        <pc:spChg chg="mod">
          <ac:chgData name="Jayashri Sonkusare" userId="8dc354c683adf6e1" providerId="LiveId" clId="{2997DA1C-2908-4E4A-8216-0F7E94F5E386}" dt="2022-07-12T17:54:54.435" v="384" actId="2711"/>
          <ac:spMkLst>
            <pc:docMk/>
            <pc:sldMk cId="2312621044" sldId="290"/>
            <ac:spMk id="2" creationId="{18B0131A-E60C-61E5-B3DC-A5AE9EEB4C0A}"/>
          </ac:spMkLst>
        </pc:spChg>
        <pc:spChg chg="del">
          <ac:chgData name="Jayashri Sonkusare" userId="8dc354c683adf6e1" providerId="LiveId" clId="{2997DA1C-2908-4E4A-8216-0F7E94F5E386}" dt="2022-07-12T17:54:25.729" v="373"/>
          <ac:spMkLst>
            <pc:docMk/>
            <pc:sldMk cId="2312621044" sldId="290"/>
            <ac:spMk id="3" creationId="{246F3527-4738-95F2-A38B-63035042A220}"/>
          </ac:spMkLst>
        </pc:spChg>
        <pc:picChg chg="add mod">
          <ac:chgData name="Jayashri Sonkusare" userId="8dc354c683adf6e1" providerId="LiveId" clId="{2997DA1C-2908-4E4A-8216-0F7E94F5E386}" dt="2022-07-12T17:55:04.212" v="387" actId="1076"/>
          <ac:picMkLst>
            <pc:docMk/>
            <pc:sldMk cId="2312621044" sldId="290"/>
            <ac:picMk id="4" creationId="{31F67CE2-DE0A-2F1F-8269-C7E01BFE633E}"/>
          </ac:picMkLst>
        </pc:picChg>
      </pc:sldChg>
      <pc:sldChg chg="modSp new mod">
        <pc:chgData name="Jayashri Sonkusare" userId="8dc354c683adf6e1" providerId="LiveId" clId="{2997DA1C-2908-4E4A-8216-0F7E94F5E386}" dt="2022-07-12T18:00:38.710" v="459" actId="27636"/>
        <pc:sldMkLst>
          <pc:docMk/>
          <pc:sldMk cId="2699019986" sldId="291"/>
        </pc:sldMkLst>
        <pc:spChg chg="mod">
          <ac:chgData name="Jayashri Sonkusare" userId="8dc354c683adf6e1" providerId="LiveId" clId="{2997DA1C-2908-4E4A-8216-0F7E94F5E386}" dt="2022-07-12T17:59:10.890" v="405" actId="122"/>
          <ac:spMkLst>
            <pc:docMk/>
            <pc:sldMk cId="2699019986" sldId="291"/>
            <ac:spMk id="2" creationId="{A8F37EA2-117F-441C-7128-8DA25506D8CF}"/>
          </ac:spMkLst>
        </pc:spChg>
        <pc:spChg chg="mod">
          <ac:chgData name="Jayashri Sonkusare" userId="8dc354c683adf6e1" providerId="LiveId" clId="{2997DA1C-2908-4E4A-8216-0F7E94F5E386}" dt="2022-07-12T18:00:38.710" v="459" actId="27636"/>
          <ac:spMkLst>
            <pc:docMk/>
            <pc:sldMk cId="2699019986" sldId="291"/>
            <ac:spMk id="3" creationId="{ED605F85-DEC6-7A0A-38D5-4F758E1D4455}"/>
          </ac:spMkLst>
        </pc:spChg>
      </pc:sldChg>
      <pc:sldChg chg="addSp delSp modSp new mod">
        <pc:chgData name="Jayashri Sonkusare" userId="8dc354c683adf6e1" providerId="LiveId" clId="{2997DA1C-2908-4E4A-8216-0F7E94F5E386}" dt="2022-07-12T18:02:38.394" v="475" actId="14100"/>
        <pc:sldMkLst>
          <pc:docMk/>
          <pc:sldMk cId="2124541192" sldId="292"/>
        </pc:sldMkLst>
        <pc:spChg chg="del">
          <ac:chgData name="Jayashri Sonkusare" userId="8dc354c683adf6e1" providerId="LiveId" clId="{2997DA1C-2908-4E4A-8216-0F7E94F5E386}" dt="2022-07-12T18:01:33.447" v="464" actId="478"/>
          <ac:spMkLst>
            <pc:docMk/>
            <pc:sldMk cId="2124541192" sldId="292"/>
            <ac:spMk id="2" creationId="{E74D845B-1416-CE0C-6374-5A500F263264}"/>
          </ac:spMkLst>
        </pc:spChg>
        <pc:spChg chg="del">
          <ac:chgData name="Jayashri Sonkusare" userId="8dc354c683adf6e1" providerId="LiveId" clId="{2997DA1C-2908-4E4A-8216-0F7E94F5E386}" dt="2022-07-12T18:01:36.200" v="465" actId="478"/>
          <ac:spMkLst>
            <pc:docMk/>
            <pc:sldMk cId="2124541192" sldId="292"/>
            <ac:spMk id="3" creationId="{D7E72ED9-31F9-282C-7D23-F190E61E978D}"/>
          </ac:spMkLst>
        </pc:spChg>
        <pc:picChg chg="add mod">
          <ac:chgData name="Jayashri Sonkusare" userId="8dc354c683adf6e1" providerId="LiveId" clId="{2997DA1C-2908-4E4A-8216-0F7E94F5E386}" dt="2022-07-12T18:02:38.394" v="475" actId="14100"/>
          <ac:picMkLst>
            <pc:docMk/>
            <pc:sldMk cId="2124541192" sldId="292"/>
            <ac:picMk id="4" creationId="{F3EF8D9D-4466-3268-33FE-A6E41C1DC204}"/>
          </ac:picMkLst>
        </pc:picChg>
      </pc:sldChg>
      <pc:sldChg chg="addSp delSp modSp new mod">
        <pc:chgData name="Jayashri Sonkusare" userId="8dc354c683adf6e1" providerId="LiveId" clId="{2997DA1C-2908-4E4A-8216-0F7E94F5E386}" dt="2022-07-12T18:03:08.929" v="482" actId="1076"/>
        <pc:sldMkLst>
          <pc:docMk/>
          <pc:sldMk cId="4109304396" sldId="293"/>
        </pc:sldMkLst>
        <pc:spChg chg="del">
          <ac:chgData name="Jayashri Sonkusare" userId="8dc354c683adf6e1" providerId="LiveId" clId="{2997DA1C-2908-4E4A-8216-0F7E94F5E386}" dt="2022-07-12T18:02:50.925" v="476" actId="478"/>
          <ac:spMkLst>
            <pc:docMk/>
            <pc:sldMk cId="4109304396" sldId="293"/>
            <ac:spMk id="2" creationId="{D0E8EBB0-9160-1601-E07E-E1C53C86295E}"/>
          </ac:spMkLst>
        </pc:spChg>
        <pc:spChg chg="del">
          <ac:chgData name="Jayashri Sonkusare" userId="8dc354c683adf6e1" providerId="LiveId" clId="{2997DA1C-2908-4E4A-8216-0F7E94F5E386}" dt="2022-07-12T18:02:53.348" v="477"/>
          <ac:spMkLst>
            <pc:docMk/>
            <pc:sldMk cId="4109304396" sldId="293"/>
            <ac:spMk id="3" creationId="{332C9F44-07F5-9342-E11F-AB63A6F491EB}"/>
          </ac:spMkLst>
        </pc:spChg>
        <pc:picChg chg="add mod">
          <ac:chgData name="Jayashri Sonkusare" userId="8dc354c683adf6e1" providerId="LiveId" clId="{2997DA1C-2908-4E4A-8216-0F7E94F5E386}" dt="2022-07-12T18:03:08.929" v="482" actId="1076"/>
          <ac:picMkLst>
            <pc:docMk/>
            <pc:sldMk cId="4109304396" sldId="293"/>
            <ac:picMk id="4" creationId="{016D0616-77DB-5013-9472-B8A5635B73E6}"/>
          </ac:picMkLst>
        </pc:picChg>
      </pc:sldChg>
      <pc:sldChg chg="addSp delSp modSp new mod">
        <pc:chgData name="Jayashri Sonkusare" userId="8dc354c683adf6e1" providerId="LiveId" clId="{2997DA1C-2908-4E4A-8216-0F7E94F5E386}" dt="2022-07-12T18:03:38.534" v="487" actId="1076"/>
        <pc:sldMkLst>
          <pc:docMk/>
          <pc:sldMk cId="2359345417" sldId="294"/>
        </pc:sldMkLst>
        <pc:spChg chg="del">
          <ac:chgData name="Jayashri Sonkusare" userId="8dc354c683adf6e1" providerId="LiveId" clId="{2997DA1C-2908-4E4A-8216-0F7E94F5E386}" dt="2022-07-12T18:03:22.780" v="483" actId="478"/>
          <ac:spMkLst>
            <pc:docMk/>
            <pc:sldMk cId="2359345417" sldId="294"/>
            <ac:spMk id="2" creationId="{1F1BC9C4-D34C-80FD-5826-8FB6F6B3F956}"/>
          </ac:spMkLst>
        </pc:spChg>
        <pc:spChg chg="del">
          <ac:chgData name="Jayashri Sonkusare" userId="8dc354c683adf6e1" providerId="LiveId" clId="{2997DA1C-2908-4E4A-8216-0F7E94F5E386}" dt="2022-07-12T18:03:25.974" v="484"/>
          <ac:spMkLst>
            <pc:docMk/>
            <pc:sldMk cId="2359345417" sldId="294"/>
            <ac:spMk id="3" creationId="{D7F448C1-9F3D-D09D-46E0-6F5A6729E1B5}"/>
          </ac:spMkLst>
        </pc:spChg>
        <pc:picChg chg="add mod">
          <ac:chgData name="Jayashri Sonkusare" userId="8dc354c683adf6e1" providerId="LiveId" clId="{2997DA1C-2908-4E4A-8216-0F7E94F5E386}" dt="2022-07-12T18:03:38.534" v="487" actId="1076"/>
          <ac:picMkLst>
            <pc:docMk/>
            <pc:sldMk cId="2359345417" sldId="294"/>
            <ac:picMk id="4" creationId="{FDD1ECC5-E483-23DD-F19C-84E9910AEEA5}"/>
          </ac:picMkLst>
        </pc:picChg>
      </pc:sldChg>
      <pc:sldChg chg="addSp delSp modSp new mod">
        <pc:chgData name="Jayashri Sonkusare" userId="8dc354c683adf6e1" providerId="LiveId" clId="{2997DA1C-2908-4E4A-8216-0F7E94F5E386}" dt="2022-07-12T18:06:15.237" v="503" actId="1076"/>
        <pc:sldMkLst>
          <pc:docMk/>
          <pc:sldMk cId="2794851793" sldId="295"/>
        </pc:sldMkLst>
        <pc:spChg chg="mod">
          <ac:chgData name="Jayashri Sonkusare" userId="8dc354c683adf6e1" providerId="LiveId" clId="{2997DA1C-2908-4E4A-8216-0F7E94F5E386}" dt="2022-07-12T18:06:00.050" v="500" actId="1076"/>
          <ac:spMkLst>
            <pc:docMk/>
            <pc:sldMk cId="2794851793" sldId="295"/>
            <ac:spMk id="2" creationId="{D81C27D5-B433-5312-EDD5-CA749175C170}"/>
          </ac:spMkLst>
        </pc:spChg>
        <pc:spChg chg="del">
          <ac:chgData name="Jayashri Sonkusare" userId="8dc354c683adf6e1" providerId="LiveId" clId="{2997DA1C-2908-4E4A-8216-0F7E94F5E386}" dt="2022-07-12T18:05:42.638" v="497"/>
          <ac:spMkLst>
            <pc:docMk/>
            <pc:sldMk cId="2794851793" sldId="295"/>
            <ac:spMk id="3" creationId="{9B4D9B5A-6371-86F2-318E-6AF072499140}"/>
          </ac:spMkLst>
        </pc:spChg>
        <pc:picChg chg="add mod">
          <ac:chgData name="Jayashri Sonkusare" userId="8dc354c683adf6e1" providerId="LiveId" clId="{2997DA1C-2908-4E4A-8216-0F7E94F5E386}" dt="2022-07-12T18:06:15.237" v="503" actId="1076"/>
          <ac:picMkLst>
            <pc:docMk/>
            <pc:sldMk cId="2794851793" sldId="295"/>
            <ac:picMk id="4" creationId="{23C2C33B-3120-9EA8-C876-D68E06DBC0B2}"/>
          </ac:picMkLst>
        </pc:picChg>
      </pc:sldChg>
      <pc:sldChg chg="delSp modSp new mod">
        <pc:chgData name="Jayashri Sonkusare" userId="8dc354c683adf6e1" providerId="LiveId" clId="{2997DA1C-2908-4E4A-8216-0F7E94F5E386}" dt="2022-07-12T18:16:19.407" v="519" actId="27636"/>
        <pc:sldMkLst>
          <pc:docMk/>
          <pc:sldMk cId="1910013981" sldId="296"/>
        </pc:sldMkLst>
        <pc:spChg chg="mod">
          <ac:chgData name="Jayashri Sonkusare" userId="8dc354c683adf6e1" providerId="LiveId" clId="{2997DA1C-2908-4E4A-8216-0F7E94F5E386}" dt="2022-07-12T18:16:19.407" v="519" actId="27636"/>
          <ac:spMkLst>
            <pc:docMk/>
            <pc:sldMk cId="1910013981" sldId="296"/>
            <ac:spMk id="2" creationId="{9E7D6DBA-D0B8-7A4F-8679-03944282D71F}"/>
          </ac:spMkLst>
        </pc:spChg>
        <pc:spChg chg="del">
          <ac:chgData name="Jayashri Sonkusare" userId="8dc354c683adf6e1" providerId="LiveId" clId="{2997DA1C-2908-4E4A-8216-0F7E94F5E386}" dt="2022-07-12T18:15:37.796" v="506" actId="478"/>
          <ac:spMkLst>
            <pc:docMk/>
            <pc:sldMk cId="1910013981" sldId="296"/>
            <ac:spMk id="3" creationId="{49A22D03-5CCA-6625-D4A3-6C1ECD2CEF17}"/>
          </ac:spMkLst>
        </pc:spChg>
      </pc:sldChg>
      <pc:sldChg chg="modSp new mod">
        <pc:chgData name="Jayashri Sonkusare" userId="8dc354c683adf6e1" providerId="LiveId" clId="{2997DA1C-2908-4E4A-8216-0F7E94F5E386}" dt="2022-07-12T18:19:05.777" v="572" actId="1035"/>
        <pc:sldMkLst>
          <pc:docMk/>
          <pc:sldMk cId="1374432015" sldId="297"/>
        </pc:sldMkLst>
        <pc:spChg chg="mod">
          <ac:chgData name="Jayashri Sonkusare" userId="8dc354c683adf6e1" providerId="LiveId" clId="{2997DA1C-2908-4E4A-8216-0F7E94F5E386}" dt="2022-07-12T18:19:05.777" v="572" actId="1035"/>
          <ac:spMkLst>
            <pc:docMk/>
            <pc:sldMk cId="1374432015" sldId="297"/>
            <ac:spMk id="2" creationId="{BEC912DE-1427-FF35-8222-0B3F04F48E9A}"/>
          </ac:spMkLst>
        </pc:spChg>
        <pc:spChg chg="mod">
          <ac:chgData name="Jayashri Sonkusare" userId="8dc354c683adf6e1" providerId="LiveId" clId="{2997DA1C-2908-4E4A-8216-0F7E94F5E386}" dt="2022-07-12T18:18:46.907" v="541" actId="1076"/>
          <ac:spMkLst>
            <pc:docMk/>
            <pc:sldMk cId="1374432015" sldId="297"/>
            <ac:spMk id="3" creationId="{8906321B-314B-E9EE-64BB-8A91ED71724D}"/>
          </ac:spMkLst>
        </pc:spChg>
      </pc:sldChg>
      <pc:sldChg chg="modSp new mod">
        <pc:chgData name="Jayashri Sonkusare" userId="8dc354c683adf6e1" providerId="LiveId" clId="{2997DA1C-2908-4E4A-8216-0F7E94F5E386}" dt="2022-07-12T18:20:43.735" v="591" actId="27636"/>
        <pc:sldMkLst>
          <pc:docMk/>
          <pc:sldMk cId="3333667533" sldId="298"/>
        </pc:sldMkLst>
        <pc:spChg chg="mod">
          <ac:chgData name="Jayashri Sonkusare" userId="8dc354c683adf6e1" providerId="LiveId" clId="{2997DA1C-2908-4E4A-8216-0F7E94F5E386}" dt="2022-07-12T18:19:45.279" v="580" actId="1076"/>
          <ac:spMkLst>
            <pc:docMk/>
            <pc:sldMk cId="3333667533" sldId="298"/>
            <ac:spMk id="2" creationId="{9BC885F3-89FB-753B-EE7A-B4DD33ABC7A0}"/>
          </ac:spMkLst>
        </pc:spChg>
        <pc:spChg chg="mod">
          <ac:chgData name="Jayashri Sonkusare" userId="8dc354c683adf6e1" providerId="LiveId" clId="{2997DA1C-2908-4E4A-8216-0F7E94F5E386}" dt="2022-07-12T18:20:43.735" v="591" actId="27636"/>
          <ac:spMkLst>
            <pc:docMk/>
            <pc:sldMk cId="3333667533" sldId="298"/>
            <ac:spMk id="3" creationId="{95E229EF-6D9D-D183-2B5D-B15C31F08007}"/>
          </ac:spMkLst>
        </pc:spChg>
      </pc:sldChg>
      <pc:sldChg chg="modSp new mod">
        <pc:chgData name="Jayashri Sonkusare" userId="8dc354c683adf6e1" providerId="LiveId" clId="{2997DA1C-2908-4E4A-8216-0F7E94F5E386}" dt="2022-07-12T18:22:51.590" v="617" actId="20577"/>
        <pc:sldMkLst>
          <pc:docMk/>
          <pc:sldMk cId="3697144484" sldId="299"/>
        </pc:sldMkLst>
        <pc:spChg chg="mod">
          <ac:chgData name="Jayashri Sonkusare" userId="8dc354c683adf6e1" providerId="LiveId" clId="{2997DA1C-2908-4E4A-8216-0F7E94F5E386}" dt="2022-07-12T18:22:16.740" v="601" actId="1076"/>
          <ac:spMkLst>
            <pc:docMk/>
            <pc:sldMk cId="3697144484" sldId="299"/>
            <ac:spMk id="2" creationId="{C3A0027E-0585-435E-A36D-ADBDDC22FBD3}"/>
          </ac:spMkLst>
        </pc:spChg>
        <pc:spChg chg="mod">
          <ac:chgData name="Jayashri Sonkusare" userId="8dc354c683adf6e1" providerId="LiveId" clId="{2997DA1C-2908-4E4A-8216-0F7E94F5E386}" dt="2022-07-12T18:22:51.590" v="617" actId="20577"/>
          <ac:spMkLst>
            <pc:docMk/>
            <pc:sldMk cId="3697144484" sldId="299"/>
            <ac:spMk id="3" creationId="{992DD246-C0B9-99B5-BF61-D1733238CB39}"/>
          </ac:spMkLst>
        </pc:spChg>
      </pc:sldChg>
      <pc:sldChg chg="delSp modSp new mod">
        <pc:chgData name="Jayashri Sonkusare" userId="8dc354c683adf6e1" providerId="LiveId" clId="{2997DA1C-2908-4E4A-8216-0F7E94F5E386}" dt="2022-07-12T18:24:20.223" v="641" actId="404"/>
        <pc:sldMkLst>
          <pc:docMk/>
          <pc:sldMk cId="384732995" sldId="300"/>
        </pc:sldMkLst>
        <pc:spChg chg="mod">
          <ac:chgData name="Jayashri Sonkusare" userId="8dc354c683adf6e1" providerId="LiveId" clId="{2997DA1C-2908-4E4A-8216-0F7E94F5E386}" dt="2022-07-12T18:24:20.223" v="641" actId="404"/>
          <ac:spMkLst>
            <pc:docMk/>
            <pc:sldMk cId="384732995" sldId="300"/>
            <ac:spMk id="2" creationId="{E47B6D00-9454-8800-848B-50D1C4184C88}"/>
          </ac:spMkLst>
        </pc:spChg>
        <pc:spChg chg="del">
          <ac:chgData name="Jayashri Sonkusare" userId="8dc354c683adf6e1" providerId="LiveId" clId="{2997DA1C-2908-4E4A-8216-0F7E94F5E386}" dt="2022-07-12T18:23:47.889" v="618" actId="478"/>
          <ac:spMkLst>
            <pc:docMk/>
            <pc:sldMk cId="384732995" sldId="300"/>
            <ac:spMk id="3" creationId="{EDB956FE-8FE7-8A49-ADF3-A0B39A92F2C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7/12/2022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7/12/2022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cars24.com/" TargetMode="External"/><Relationship Id="rId2" Type="http://schemas.openxmlformats.org/officeDocument/2006/relationships/hyperlink" Target="https://www.cardekho.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pic>
        <p:nvPicPr>
          <p:cNvPr id="1026" name="Picture 2" descr="TrueCar | New &amp; Used Cars for Sale | Car Pricing &amp; Reviews">
            <a:extLst>
              <a:ext uri="{FF2B5EF4-FFF2-40B4-BE49-F238E27FC236}">
                <a16:creationId xmlns:a16="http://schemas.microsoft.com/office/drawing/2014/main" id="{13935A9A-E2C6-D219-208E-DDF57EB85F6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248" t="28090" r="15679"/>
          <a:stretch/>
        </p:blipFill>
        <p:spPr bwMode="auto">
          <a:xfrm>
            <a:off x="71021" y="59428"/>
            <a:ext cx="12029243" cy="6739143"/>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4">
            <a:extLst>
              <a:ext uri="{FF2B5EF4-FFF2-40B4-BE49-F238E27FC236}">
                <a16:creationId xmlns:a16="http://schemas.microsoft.com/office/drawing/2014/main" id="{BA31B949-68CF-EBFE-BC40-497412C60DD7}"/>
              </a:ext>
            </a:extLst>
          </p:cNvPr>
          <p:cNvSpPr>
            <a:spLocks noGrp="1"/>
          </p:cNvSpPr>
          <p:nvPr>
            <p:ph type="subTitle" idx="1"/>
          </p:nvPr>
        </p:nvSpPr>
        <p:spPr>
          <a:xfrm>
            <a:off x="8966447" y="5956917"/>
            <a:ext cx="3036163" cy="898112"/>
          </a:xfrm>
        </p:spPr>
        <p:txBody>
          <a:bodyPr>
            <a:normAutofit fontScale="70000" lnSpcReduction="20000"/>
          </a:bodyPr>
          <a:lstStyle/>
          <a:p>
            <a:r>
              <a:rPr lang="en-US" sz="2900" b="1" dirty="0">
                <a:ln w="0"/>
                <a:effectLst>
                  <a:outerShdw blurRad="38100" dist="19050" dir="2700000" algn="tl" rotWithShape="0">
                    <a:schemeClr val="dk1">
                      <a:alpha val="40000"/>
                    </a:schemeClr>
                  </a:outerShdw>
                </a:effectLst>
              </a:rPr>
              <a:t>Created By</a:t>
            </a:r>
          </a:p>
          <a:p>
            <a:r>
              <a:rPr lang="en-US" sz="2900" b="1" dirty="0">
                <a:ln w="0"/>
                <a:effectLst>
                  <a:outerShdw blurRad="38100" dist="19050" dir="2700000" algn="tl" rotWithShape="0">
                    <a:schemeClr val="dk1">
                      <a:alpha val="40000"/>
                    </a:schemeClr>
                  </a:outerShdw>
                </a:effectLst>
              </a:rPr>
              <a:t>Jayashri Dandare</a:t>
            </a:r>
          </a:p>
          <a:p>
            <a:endParaRPr lang="en-IN" dirty="0"/>
          </a:p>
        </p:txBody>
      </p:sp>
      <p:sp>
        <p:nvSpPr>
          <p:cNvPr id="8" name="Title 7">
            <a:extLst>
              <a:ext uri="{FF2B5EF4-FFF2-40B4-BE49-F238E27FC236}">
                <a16:creationId xmlns:a16="http://schemas.microsoft.com/office/drawing/2014/main" id="{041DA901-16B8-1F29-8523-F80219348FC1}"/>
              </a:ext>
            </a:extLst>
          </p:cNvPr>
          <p:cNvSpPr>
            <a:spLocks noGrp="1"/>
          </p:cNvSpPr>
          <p:nvPr>
            <p:ph type="ctrTitle"/>
          </p:nvPr>
        </p:nvSpPr>
        <p:spPr>
          <a:xfrm>
            <a:off x="3178206" y="59429"/>
            <a:ext cx="8639118" cy="1828801"/>
          </a:xfrm>
        </p:spPr>
        <p:txBody>
          <a:bodyPr/>
          <a:lstStyle/>
          <a:p>
            <a:r>
              <a:rPr lang="en-US" b="1" spc="50" dirty="0">
                <a:ln w="0"/>
                <a:solidFill>
                  <a:schemeClr val="bg1"/>
                </a:solidFill>
                <a:effectLst>
                  <a:innerShdw blurRad="63500" dist="50800" dir="13500000">
                    <a:srgbClr val="000000">
                      <a:alpha val="50000"/>
                    </a:srgbClr>
                  </a:innerShdw>
                </a:effectLst>
                <a:latin typeface="Arial Rounded MT Bold" panose="020F0704030504030204" pitchFamily="34" charset="0"/>
              </a:rPr>
              <a:t>Used Car Price Prediction Project</a:t>
            </a:r>
            <a:endParaRPr lang="en-IN" b="1" spc="50" dirty="0">
              <a:ln w="0"/>
              <a:solidFill>
                <a:schemeClr val="bg1"/>
              </a:solidFill>
              <a:effectLst>
                <a:innerShdw blurRad="63500" dist="50800" dir="13500000">
                  <a:srgbClr val="000000">
                    <a:alpha val="50000"/>
                  </a:srgbClr>
                </a:innerShdw>
              </a:effectLst>
              <a:latin typeface="Arial Rounded MT Bold" panose="020F0704030504030204" pitchFamily="34" charset="0"/>
            </a:endParaRP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3B209A7-2490-95B2-C62F-97DA5C46DA7C}"/>
              </a:ext>
            </a:extLst>
          </p:cNvPr>
          <p:cNvPicPr>
            <a:picLocks noChangeAspect="1"/>
          </p:cNvPicPr>
          <p:nvPr/>
        </p:nvPicPr>
        <p:blipFill>
          <a:blip r:embed="rId2"/>
          <a:stretch>
            <a:fillRect/>
          </a:stretch>
        </p:blipFill>
        <p:spPr>
          <a:xfrm>
            <a:off x="148493" y="168675"/>
            <a:ext cx="11880750" cy="6533965"/>
          </a:xfrm>
          <a:prstGeom prst="rect">
            <a:avLst/>
          </a:prstGeom>
        </p:spPr>
      </p:pic>
    </p:spTree>
    <p:extLst>
      <p:ext uri="{BB962C8B-B14F-4D97-AF65-F5344CB8AC3E}">
        <p14:creationId xmlns:p14="http://schemas.microsoft.com/office/powerpoint/2010/main" val="4166565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0131A-E60C-61E5-B3DC-A5AE9EEB4C0A}"/>
              </a:ext>
            </a:extLst>
          </p:cNvPr>
          <p:cNvSpPr>
            <a:spLocks noGrp="1"/>
          </p:cNvSpPr>
          <p:nvPr>
            <p:ph type="title"/>
          </p:nvPr>
        </p:nvSpPr>
        <p:spPr>
          <a:xfrm>
            <a:off x="1011449" y="0"/>
            <a:ext cx="10353762" cy="843379"/>
          </a:xfrm>
        </p:spPr>
        <p:txBody>
          <a:bodyPr/>
          <a:lstStyle/>
          <a:p>
            <a:r>
              <a:rPr lang="en-US" b="1" dirty="0">
                <a:latin typeface="Times New Roman" panose="02020603050405020304" pitchFamily="18" charset="0"/>
                <a:cs typeface="Times New Roman" panose="02020603050405020304" pitchFamily="18" charset="0"/>
              </a:rPr>
              <a:t>Heatmap</a:t>
            </a:r>
            <a:endParaRPr lang="en-IN"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31F67CE2-DE0A-2F1F-8269-C7E01BFE633E}"/>
              </a:ext>
            </a:extLst>
          </p:cNvPr>
          <p:cNvPicPr>
            <a:picLocks noGrp="1" noChangeAspect="1"/>
          </p:cNvPicPr>
          <p:nvPr>
            <p:ph idx="1"/>
          </p:nvPr>
        </p:nvPicPr>
        <p:blipFill>
          <a:blip r:embed="rId2"/>
          <a:stretch>
            <a:fillRect/>
          </a:stretch>
        </p:blipFill>
        <p:spPr>
          <a:xfrm>
            <a:off x="2530730" y="843379"/>
            <a:ext cx="7315200" cy="5986655"/>
          </a:xfrm>
          <a:prstGeom prst="rect">
            <a:avLst/>
          </a:prstGeom>
        </p:spPr>
      </p:pic>
    </p:spTree>
    <p:extLst>
      <p:ext uri="{BB962C8B-B14F-4D97-AF65-F5344CB8AC3E}">
        <p14:creationId xmlns:p14="http://schemas.microsoft.com/office/powerpoint/2010/main" val="2312621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37EA2-117F-441C-7128-8DA25506D8CF}"/>
              </a:ext>
            </a:extLst>
          </p:cNvPr>
          <p:cNvSpPr>
            <a:spLocks noGrp="1"/>
          </p:cNvSpPr>
          <p:nvPr>
            <p:ph type="title"/>
          </p:nvPr>
        </p:nvSpPr>
        <p:spPr>
          <a:xfrm>
            <a:off x="913795" y="76940"/>
            <a:ext cx="10353762" cy="1257300"/>
          </a:xfrm>
        </p:spPr>
        <p:txBody>
          <a:bodyPr>
            <a:normAutofit/>
          </a:bodyPr>
          <a:lstStyle/>
          <a:p>
            <a:r>
              <a:rPr lang="en-US" sz="4000" b="1" i="0" dirty="0">
                <a:solidFill>
                  <a:schemeClr val="tx1"/>
                </a:solidFill>
                <a:effectLst/>
                <a:latin typeface="Times New Roman" panose="02020603050405020304" pitchFamily="18" charset="0"/>
                <a:cs typeface="Times New Roman" panose="02020603050405020304" pitchFamily="18" charset="0"/>
              </a:rPr>
              <a:t>Machine Learning Model for Regression</a:t>
            </a:r>
          </a:p>
        </p:txBody>
      </p:sp>
      <p:sp>
        <p:nvSpPr>
          <p:cNvPr id="3" name="Content Placeholder 2">
            <a:extLst>
              <a:ext uri="{FF2B5EF4-FFF2-40B4-BE49-F238E27FC236}">
                <a16:creationId xmlns:a16="http://schemas.microsoft.com/office/drawing/2014/main" id="{ED605F85-DEC6-7A0A-38D5-4F758E1D4455}"/>
              </a:ext>
            </a:extLst>
          </p:cNvPr>
          <p:cNvSpPr>
            <a:spLocks noGrp="1"/>
          </p:cNvSpPr>
          <p:nvPr>
            <p:ph idx="1"/>
          </p:nvPr>
        </p:nvSpPr>
        <p:spPr>
          <a:xfrm>
            <a:off x="612568" y="1334241"/>
            <a:ext cx="10990555" cy="5155336"/>
          </a:xfrm>
        </p:spPr>
        <p:txBody>
          <a:bodyPr>
            <a:normAutofit lnSpcReduction="10000"/>
          </a:bodyPr>
          <a:lstStyle/>
          <a:p>
            <a:pPr indent="0">
              <a:lnSpc>
                <a:spcPct val="107000"/>
              </a:lnSpc>
              <a:spcAft>
                <a:spcPts val="800"/>
              </a:spcAft>
              <a:buNone/>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The models used training and testing datasets are as followed:</a:t>
            </a:r>
          </a:p>
          <a:p>
            <a:pPr marL="342900" lvl="0" indent="-342900">
              <a:lnSpc>
                <a:spcPct val="107000"/>
              </a:lnSpc>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SVR</a:t>
            </a:r>
          </a:p>
          <a:p>
            <a:pPr marL="342900" lvl="0" indent="-342900">
              <a:lnSpc>
                <a:spcPct val="107000"/>
              </a:lnSpc>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Linear Regression</a:t>
            </a:r>
          </a:p>
          <a:p>
            <a:pPr marL="342900" lvl="0" indent="-342900">
              <a:lnSpc>
                <a:spcPct val="107000"/>
              </a:lnSpc>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SGD Regressor</a:t>
            </a:r>
          </a:p>
          <a:p>
            <a:pPr marL="342900" lvl="0" indent="-342900">
              <a:lnSpc>
                <a:spcPct val="107000"/>
              </a:lnSpc>
              <a:buFont typeface="+mj-lt"/>
              <a:buAutoNum type="arabicPeriod"/>
            </a:pPr>
            <a:r>
              <a:rPr lang="en-IN" sz="2400" dirty="0" err="1">
                <a:effectLst/>
                <a:latin typeface="Calibri" panose="020F0502020204030204" pitchFamily="34" charset="0"/>
                <a:ea typeface="Calibri" panose="020F0502020204030204" pitchFamily="34" charset="0"/>
                <a:cs typeface="Times New Roman" panose="02020603050405020304" pitchFamily="18" charset="0"/>
              </a:rPr>
              <a:t>KNeighbors</a:t>
            </a:r>
            <a:r>
              <a:rPr lang="en-IN" sz="2400" dirty="0">
                <a:effectLst/>
                <a:latin typeface="Calibri" panose="020F0502020204030204" pitchFamily="34" charset="0"/>
                <a:ea typeface="Calibri" panose="020F0502020204030204" pitchFamily="34" charset="0"/>
                <a:cs typeface="Times New Roman" panose="02020603050405020304" pitchFamily="18" charset="0"/>
              </a:rPr>
              <a:t> Regressor</a:t>
            </a:r>
          </a:p>
          <a:p>
            <a:pPr marL="342900" lvl="0" indent="-342900">
              <a:lnSpc>
                <a:spcPct val="107000"/>
              </a:lnSpc>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Decision Tree Regressor</a:t>
            </a:r>
          </a:p>
          <a:p>
            <a:pPr marL="342900" lvl="0" indent="-342900">
              <a:lnSpc>
                <a:spcPct val="107000"/>
              </a:lnSpc>
              <a:spcAft>
                <a:spcPts val="80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Random Forest Regressor</a:t>
            </a:r>
          </a:p>
          <a:p>
            <a:r>
              <a:rPr lang="en-IN" dirty="0"/>
              <a:t>Only Decision Tree Regressor and Random Forest Regressor are performing well and giving accuracy of 80.2 % and 87.7% , respectively.</a:t>
            </a:r>
          </a:p>
          <a:p>
            <a:endParaRPr lang="en-IN" dirty="0"/>
          </a:p>
        </p:txBody>
      </p:sp>
    </p:spTree>
    <p:extLst>
      <p:ext uri="{BB962C8B-B14F-4D97-AF65-F5344CB8AC3E}">
        <p14:creationId xmlns:p14="http://schemas.microsoft.com/office/powerpoint/2010/main" val="2699019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EF8D9D-4466-3268-33FE-A6E41C1DC204}"/>
              </a:ext>
            </a:extLst>
          </p:cNvPr>
          <p:cNvPicPr>
            <a:picLocks noChangeAspect="1"/>
          </p:cNvPicPr>
          <p:nvPr/>
        </p:nvPicPr>
        <p:blipFill>
          <a:blip r:embed="rId2"/>
          <a:stretch>
            <a:fillRect/>
          </a:stretch>
        </p:blipFill>
        <p:spPr>
          <a:xfrm>
            <a:off x="1595021" y="328474"/>
            <a:ext cx="9001957" cy="6081204"/>
          </a:xfrm>
          <a:prstGeom prst="rect">
            <a:avLst/>
          </a:prstGeom>
        </p:spPr>
      </p:pic>
    </p:spTree>
    <p:extLst>
      <p:ext uri="{BB962C8B-B14F-4D97-AF65-F5344CB8AC3E}">
        <p14:creationId xmlns:p14="http://schemas.microsoft.com/office/powerpoint/2010/main" val="2124541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16D0616-77DB-5013-9472-B8A5635B73E6}"/>
              </a:ext>
            </a:extLst>
          </p:cNvPr>
          <p:cNvPicPr>
            <a:picLocks noGrp="1" noChangeAspect="1"/>
          </p:cNvPicPr>
          <p:nvPr>
            <p:ph idx="1"/>
          </p:nvPr>
        </p:nvPicPr>
        <p:blipFill>
          <a:blip r:embed="rId2"/>
          <a:stretch>
            <a:fillRect/>
          </a:stretch>
        </p:blipFill>
        <p:spPr>
          <a:xfrm>
            <a:off x="1364202" y="290976"/>
            <a:ext cx="9463596" cy="6276047"/>
          </a:xfrm>
          <a:prstGeom prst="rect">
            <a:avLst/>
          </a:prstGeom>
        </p:spPr>
      </p:pic>
    </p:spTree>
    <p:extLst>
      <p:ext uri="{BB962C8B-B14F-4D97-AF65-F5344CB8AC3E}">
        <p14:creationId xmlns:p14="http://schemas.microsoft.com/office/powerpoint/2010/main" val="4109304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DD1ECC5-E483-23DD-F19C-84E9910AEEA5}"/>
              </a:ext>
            </a:extLst>
          </p:cNvPr>
          <p:cNvPicPr>
            <a:picLocks noGrp="1" noChangeAspect="1"/>
          </p:cNvPicPr>
          <p:nvPr>
            <p:ph idx="1"/>
          </p:nvPr>
        </p:nvPicPr>
        <p:blipFill>
          <a:blip r:embed="rId2"/>
          <a:stretch>
            <a:fillRect/>
          </a:stretch>
        </p:blipFill>
        <p:spPr>
          <a:xfrm>
            <a:off x="1599460" y="139495"/>
            <a:ext cx="8993080" cy="6579009"/>
          </a:xfrm>
          <a:prstGeom prst="rect">
            <a:avLst/>
          </a:prstGeom>
        </p:spPr>
      </p:pic>
    </p:spTree>
    <p:extLst>
      <p:ext uri="{BB962C8B-B14F-4D97-AF65-F5344CB8AC3E}">
        <p14:creationId xmlns:p14="http://schemas.microsoft.com/office/powerpoint/2010/main" val="2359345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C27D5-B433-5312-EDD5-CA749175C170}"/>
              </a:ext>
            </a:extLst>
          </p:cNvPr>
          <p:cNvSpPr>
            <a:spLocks noGrp="1"/>
          </p:cNvSpPr>
          <p:nvPr>
            <p:ph type="title"/>
          </p:nvPr>
        </p:nvSpPr>
        <p:spPr>
          <a:xfrm>
            <a:off x="2361718" y="124287"/>
            <a:ext cx="7459037" cy="748313"/>
          </a:xfrm>
        </p:spPr>
        <p:txBody>
          <a:bodyPr>
            <a:normAutofit/>
          </a:bodyPr>
          <a:lstStyle/>
          <a:p>
            <a:r>
              <a:rPr lang="en-IN" sz="4400" b="1" dirty="0">
                <a:effectLst/>
                <a:latin typeface="Times New Roman" panose="02020603050405020304" pitchFamily="18" charset="0"/>
                <a:ea typeface="Calibri" panose="020F0502020204030204" pitchFamily="34" charset="0"/>
              </a:rPr>
              <a:t>Interpretation of the Results</a:t>
            </a:r>
            <a:endParaRPr lang="en-IN" sz="8800" dirty="0"/>
          </a:p>
        </p:txBody>
      </p:sp>
      <p:pic>
        <p:nvPicPr>
          <p:cNvPr id="4" name="Content Placeholder 3">
            <a:extLst>
              <a:ext uri="{FF2B5EF4-FFF2-40B4-BE49-F238E27FC236}">
                <a16:creationId xmlns:a16="http://schemas.microsoft.com/office/drawing/2014/main" id="{23C2C33B-3120-9EA8-C876-D68E06DBC0B2}"/>
              </a:ext>
            </a:extLst>
          </p:cNvPr>
          <p:cNvPicPr>
            <a:picLocks noGrp="1" noChangeAspect="1"/>
          </p:cNvPicPr>
          <p:nvPr>
            <p:ph idx="1"/>
          </p:nvPr>
        </p:nvPicPr>
        <p:blipFill>
          <a:blip r:embed="rId2"/>
          <a:stretch>
            <a:fillRect/>
          </a:stretch>
        </p:blipFill>
        <p:spPr>
          <a:xfrm>
            <a:off x="1291080" y="872600"/>
            <a:ext cx="9880641" cy="5861113"/>
          </a:xfrm>
          <a:prstGeom prst="rect">
            <a:avLst/>
          </a:prstGeom>
        </p:spPr>
      </p:pic>
    </p:spTree>
    <p:extLst>
      <p:ext uri="{BB962C8B-B14F-4D97-AF65-F5344CB8AC3E}">
        <p14:creationId xmlns:p14="http://schemas.microsoft.com/office/powerpoint/2010/main" val="2794851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D6DBA-D0B8-7A4F-8679-03944282D71F}"/>
              </a:ext>
            </a:extLst>
          </p:cNvPr>
          <p:cNvSpPr>
            <a:spLocks noGrp="1"/>
          </p:cNvSpPr>
          <p:nvPr>
            <p:ph type="title"/>
          </p:nvPr>
        </p:nvSpPr>
        <p:spPr>
          <a:xfrm>
            <a:off x="919119" y="2800350"/>
            <a:ext cx="10353762" cy="1257300"/>
          </a:xfrm>
        </p:spPr>
        <p:txBody>
          <a:bodyPr>
            <a:normAutofit fontScale="90000"/>
          </a:bodyPr>
          <a:lstStyle/>
          <a:p>
            <a:r>
              <a:rPr lang="en-US" sz="8800" dirty="0">
                <a:latin typeface="Bernard MT Condensed" panose="02050806060905020404" pitchFamily="18" charset="0"/>
              </a:rPr>
              <a:t>Conclusion</a:t>
            </a:r>
            <a:endParaRPr lang="en-IN" sz="8800" dirty="0">
              <a:latin typeface="Bernard MT Condensed" panose="02050806060905020404" pitchFamily="18" charset="0"/>
            </a:endParaRPr>
          </a:p>
        </p:txBody>
      </p:sp>
    </p:spTree>
    <p:extLst>
      <p:ext uri="{BB962C8B-B14F-4D97-AF65-F5344CB8AC3E}">
        <p14:creationId xmlns:p14="http://schemas.microsoft.com/office/powerpoint/2010/main" val="1910013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912DE-1427-FF35-8222-0B3F04F48E9A}"/>
              </a:ext>
            </a:extLst>
          </p:cNvPr>
          <p:cNvSpPr>
            <a:spLocks noGrp="1"/>
          </p:cNvSpPr>
          <p:nvPr>
            <p:ph type="title"/>
          </p:nvPr>
        </p:nvSpPr>
        <p:spPr>
          <a:xfrm>
            <a:off x="1610994" y="396535"/>
            <a:ext cx="8959363" cy="828583"/>
          </a:xfrm>
        </p:spPr>
        <p:txBody>
          <a:bodyPr>
            <a:normAutofit/>
          </a:bodyPr>
          <a:lstStyle/>
          <a:p>
            <a:r>
              <a:rPr lang="en-IN" sz="3600" b="1" dirty="0">
                <a:effectLst/>
                <a:latin typeface="Times New Roman" panose="02020603050405020304" pitchFamily="18" charset="0"/>
                <a:ea typeface="Calibri" panose="020F0502020204030204" pitchFamily="34" charset="0"/>
              </a:rPr>
              <a:t>Key Findings and Conclusions of the Study</a:t>
            </a:r>
            <a:endParaRPr lang="en-IN" sz="7200" dirty="0"/>
          </a:p>
        </p:txBody>
      </p:sp>
      <p:sp>
        <p:nvSpPr>
          <p:cNvPr id="3" name="Content Placeholder 2">
            <a:extLst>
              <a:ext uri="{FF2B5EF4-FFF2-40B4-BE49-F238E27FC236}">
                <a16:creationId xmlns:a16="http://schemas.microsoft.com/office/drawing/2014/main" id="{8906321B-314B-E9EE-64BB-8A91ED71724D}"/>
              </a:ext>
            </a:extLst>
          </p:cNvPr>
          <p:cNvSpPr>
            <a:spLocks noGrp="1"/>
          </p:cNvSpPr>
          <p:nvPr>
            <p:ph idx="1"/>
          </p:nvPr>
        </p:nvSpPr>
        <p:spPr>
          <a:xfrm>
            <a:off x="1318927" y="1323512"/>
            <a:ext cx="9543496" cy="4672613"/>
          </a:xfrm>
        </p:spPr>
        <p:txBody>
          <a:bodyPr/>
          <a:lstStyle/>
          <a:p>
            <a:pPr marL="457200">
              <a:lnSpc>
                <a:spcPct val="107000"/>
              </a:lnSpc>
              <a:spcAft>
                <a:spcPts val="800"/>
              </a:spcAft>
            </a:pPr>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2000" dirty="0">
                <a:effectLst/>
                <a:latin typeface="Arial" panose="020B0604020202020204" pitchFamily="34" charset="0"/>
                <a:ea typeface="Calibri" panose="020F0502020204030204" pitchFamily="34" charset="0"/>
                <a:cs typeface="Times New Roman" panose="02020603050405020304" pitchFamily="18" charset="0"/>
              </a:rPr>
              <a:t>Car price prediction has picked researchers' interest since it takes a significant amount of work and expertise on the part of the field expert. For a dependable and accurate forecast, a large number of unique attributes are analysed. We employed 6 different machine learning approaches to develop a model for forecasting the price of used automobiles. The respective performances of different algorithms were then compared to discover the one that best suited the existing data set.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2000" dirty="0">
                <a:effectLst/>
                <a:latin typeface="Arial" panose="020B0604020202020204" pitchFamily="34" charset="0"/>
                <a:ea typeface="Calibri" panose="020F0502020204030204" pitchFamily="34" charset="0"/>
                <a:cs typeface="Times New Roman" panose="02020603050405020304" pitchFamily="18" charset="0"/>
              </a:rPr>
              <a:t>The final prediction model was implemented in a python programme. Furthermore, the model was tested with test data, yielding an accuracy of 87.76 percent.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74432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885F3-89FB-753B-EE7A-B4DD33ABC7A0}"/>
              </a:ext>
            </a:extLst>
          </p:cNvPr>
          <p:cNvSpPr>
            <a:spLocks noGrp="1"/>
          </p:cNvSpPr>
          <p:nvPr>
            <p:ph type="title"/>
          </p:nvPr>
        </p:nvSpPr>
        <p:spPr>
          <a:xfrm>
            <a:off x="913795" y="156839"/>
            <a:ext cx="10353762" cy="1257300"/>
          </a:xfrm>
        </p:spPr>
        <p:txBody>
          <a:bodyPr>
            <a:normAutofit/>
          </a:bodyPr>
          <a:lstStyle/>
          <a:p>
            <a:r>
              <a:rPr lang="en-IN" sz="4000" b="1" dirty="0">
                <a:effectLst/>
                <a:latin typeface="Times New Roman" panose="02020603050405020304" pitchFamily="18" charset="0"/>
                <a:ea typeface="Calibri" panose="020F0502020204030204" pitchFamily="34" charset="0"/>
              </a:rPr>
              <a:t>Learning Outcomes of the Study in respect of Data Science</a:t>
            </a:r>
            <a:endParaRPr lang="en-IN" sz="8000" dirty="0"/>
          </a:p>
        </p:txBody>
      </p:sp>
      <p:sp>
        <p:nvSpPr>
          <p:cNvPr id="3" name="Content Placeholder 2">
            <a:extLst>
              <a:ext uri="{FF2B5EF4-FFF2-40B4-BE49-F238E27FC236}">
                <a16:creationId xmlns:a16="http://schemas.microsoft.com/office/drawing/2014/main" id="{95E229EF-6D9D-D183-2B5D-B15C31F08007}"/>
              </a:ext>
            </a:extLst>
          </p:cNvPr>
          <p:cNvSpPr>
            <a:spLocks noGrp="1"/>
          </p:cNvSpPr>
          <p:nvPr>
            <p:ph idx="1"/>
          </p:nvPr>
        </p:nvSpPr>
        <p:spPr>
          <a:xfrm>
            <a:off x="1127463" y="1802168"/>
            <a:ext cx="9658905" cy="4234648"/>
          </a:xfrm>
        </p:spPr>
        <p:txBody>
          <a:bodyPr>
            <a:normAutofit/>
          </a:bodyPr>
          <a:lstStyle/>
          <a:p>
            <a:pPr marL="457200">
              <a:lnSpc>
                <a:spcPct val="107000"/>
              </a:lnSpc>
              <a:spcAft>
                <a:spcPts val="800"/>
              </a:spcAft>
            </a:pPr>
            <a:r>
              <a:rPr lang="en-IN" sz="2000" dirty="0">
                <a:effectLst/>
                <a:latin typeface="Arial" panose="020B0604020202020204" pitchFamily="34" charset="0"/>
                <a:ea typeface="Calibri" panose="020F0502020204030204" pitchFamily="34" charset="0"/>
                <a:cs typeface="Times New Roman" panose="02020603050405020304" pitchFamily="18" charset="0"/>
              </a:rPr>
              <a:t>Using well-known algorithms from Python libraries, we were able to successfully construct machine learning algorithmic paradigms. On our dataset, we first do pre-processing and data cleaning.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2000" dirty="0">
                <a:effectLst/>
                <a:latin typeface="Arial" panose="020B0604020202020204" pitchFamily="34" charset="0"/>
                <a:ea typeface="Calibri" panose="020F0502020204030204" pitchFamily="34" charset="0"/>
                <a:cs typeface="Times New Roman" panose="02020603050405020304" pitchFamily="18" charset="0"/>
              </a:rPr>
              <a:t>We trimmed the tuples that contained null values, which accounted for less than 1% of the total. The findings revealed a positive relationship between price and kilometres travelled, as well as year of registration and kilometres travelled.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000" dirty="0">
                <a:effectLst/>
                <a:latin typeface="Arial" panose="020B0604020202020204" pitchFamily="34" charset="0"/>
                <a:ea typeface="Calibri" panose="020F0502020204030204" pitchFamily="34" charset="0"/>
              </a:rPr>
              <a:t>Negative correlation is related to the notion of inverse proportion, whereas positive correlation is related to the concept of direct proportion. The model was trained using over 5000 tuples.</a:t>
            </a:r>
            <a:endParaRPr lang="en-IN" sz="2400" dirty="0"/>
          </a:p>
        </p:txBody>
      </p:sp>
    </p:spTree>
    <p:extLst>
      <p:ext uri="{BB962C8B-B14F-4D97-AF65-F5344CB8AC3E}">
        <p14:creationId xmlns:p14="http://schemas.microsoft.com/office/powerpoint/2010/main" val="3333667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4D2DA-5D13-0161-A378-8F5598BA1CFE}"/>
              </a:ext>
            </a:extLst>
          </p:cNvPr>
          <p:cNvSpPr>
            <a:spLocks noGrp="1"/>
          </p:cNvSpPr>
          <p:nvPr>
            <p:ph type="title"/>
          </p:nvPr>
        </p:nvSpPr>
        <p:spPr>
          <a:xfrm>
            <a:off x="919119" y="2059619"/>
            <a:ext cx="10353762" cy="1998031"/>
          </a:xfrm>
        </p:spPr>
        <p:txBody>
          <a:bodyPr>
            <a:normAutofit/>
          </a:bodyPr>
          <a:lstStyle/>
          <a:p>
            <a:r>
              <a:rPr lang="en-US" sz="8800" dirty="0">
                <a:latin typeface="Bernard MT Condensed" panose="02050806060905020404" pitchFamily="18" charset="0"/>
              </a:rPr>
              <a:t>Introduction</a:t>
            </a:r>
            <a:endParaRPr lang="en-IN" sz="8800" dirty="0">
              <a:latin typeface="Bernard MT Condensed" panose="02050806060905020404" pitchFamily="18" charset="0"/>
            </a:endParaRPr>
          </a:p>
        </p:txBody>
      </p:sp>
    </p:spTree>
    <p:extLst>
      <p:ext uri="{BB962C8B-B14F-4D97-AF65-F5344CB8AC3E}">
        <p14:creationId xmlns:p14="http://schemas.microsoft.com/office/powerpoint/2010/main" val="1625829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0027E-0585-435E-A36D-ADBDDC22FBD3}"/>
              </a:ext>
            </a:extLst>
          </p:cNvPr>
          <p:cNvSpPr>
            <a:spLocks noGrp="1"/>
          </p:cNvSpPr>
          <p:nvPr>
            <p:ph type="title"/>
          </p:nvPr>
        </p:nvSpPr>
        <p:spPr>
          <a:xfrm>
            <a:off x="913795" y="396536"/>
            <a:ext cx="10353762" cy="846338"/>
          </a:xfrm>
        </p:spPr>
        <p:txBody>
          <a:bodyPr>
            <a:normAutofit/>
          </a:bodyPr>
          <a:lstStyle/>
          <a:p>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Limitations of this work and Scope for Future Work</a:t>
            </a:r>
            <a:endParaRPr lang="en-IN" sz="6600" dirty="0"/>
          </a:p>
        </p:txBody>
      </p:sp>
      <p:sp>
        <p:nvSpPr>
          <p:cNvPr id="3" name="Content Placeholder 2">
            <a:extLst>
              <a:ext uri="{FF2B5EF4-FFF2-40B4-BE49-F238E27FC236}">
                <a16:creationId xmlns:a16="http://schemas.microsoft.com/office/drawing/2014/main" id="{992DD246-C0B9-99B5-BF61-D1733238CB39}"/>
              </a:ext>
            </a:extLst>
          </p:cNvPr>
          <p:cNvSpPr>
            <a:spLocks noGrp="1"/>
          </p:cNvSpPr>
          <p:nvPr>
            <p:ph idx="1"/>
          </p:nvPr>
        </p:nvSpPr>
        <p:spPr>
          <a:xfrm>
            <a:off x="913795" y="2076450"/>
            <a:ext cx="10032372" cy="4217818"/>
          </a:xfrm>
        </p:spPr>
        <p:txBody>
          <a:bodyPr>
            <a:normAutofit fontScale="92500"/>
          </a:bodyPr>
          <a:lstStyle/>
          <a:p>
            <a:pPr marL="151200" indent="0">
              <a:lnSpc>
                <a:spcPct val="107000"/>
              </a:lnSpc>
              <a:spcAft>
                <a:spcPts val="800"/>
              </a:spcAft>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	As a part of future work, we aim at the variable choices over the algorithms that were used in the project. We could only explore two algorithms whereas many other algorithms which exist and might be more accurate. More specifications will be added in a system or providing more accuracy in terms of price in the system i.e.</a:t>
            </a:r>
          </a:p>
          <a:p>
            <a:pPr marL="151200" indent="0">
              <a:lnSpc>
                <a:spcPct val="107000"/>
              </a:lnSpc>
              <a:spcAft>
                <a:spcPts val="800"/>
              </a:spcAft>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 1) Horsepower </a:t>
            </a:r>
          </a:p>
          <a:p>
            <a:pPr marL="151200" indent="0">
              <a:lnSpc>
                <a:spcPct val="107000"/>
              </a:lnSpc>
              <a:spcAft>
                <a:spcPts val="800"/>
              </a:spcAft>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2) Battery power </a:t>
            </a:r>
          </a:p>
          <a:p>
            <a:pPr marL="151200" indent="0">
              <a:lnSpc>
                <a:spcPct val="107000"/>
              </a:lnSpc>
              <a:spcAft>
                <a:spcPts val="800"/>
              </a:spcAft>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3) Suspension </a:t>
            </a:r>
          </a:p>
          <a:p>
            <a:pPr marL="151200" indent="0">
              <a:lnSpc>
                <a:spcPct val="107000"/>
              </a:lnSpc>
              <a:spcAft>
                <a:spcPts val="800"/>
              </a:spcAft>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4) Cylinder </a:t>
            </a:r>
          </a:p>
          <a:p>
            <a:pPr marL="151200" indent="0">
              <a:lnSpc>
                <a:spcPct val="107000"/>
              </a:lnSpc>
              <a:spcAft>
                <a:spcPts val="800"/>
              </a:spcAft>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5) Torque</a:t>
            </a:r>
          </a:p>
        </p:txBody>
      </p:sp>
    </p:spTree>
    <p:extLst>
      <p:ext uri="{BB962C8B-B14F-4D97-AF65-F5344CB8AC3E}">
        <p14:creationId xmlns:p14="http://schemas.microsoft.com/office/powerpoint/2010/main" val="3697144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B6D00-9454-8800-848B-50D1C4184C88}"/>
              </a:ext>
            </a:extLst>
          </p:cNvPr>
          <p:cNvSpPr>
            <a:spLocks noGrp="1"/>
          </p:cNvSpPr>
          <p:nvPr>
            <p:ph type="title"/>
          </p:nvPr>
        </p:nvSpPr>
        <p:spPr>
          <a:xfrm>
            <a:off x="919119" y="1642369"/>
            <a:ext cx="10353762" cy="2415281"/>
          </a:xfrm>
        </p:spPr>
        <p:txBody>
          <a:bodyPr>
            <a:normAutofit/>
          </a:bodyPr>
          <a:lstStyle/>
          <a:p>
            <a:r>
              <a:rPr lang="en-US" sz="11500" dirty="0">
                <a:latin typeface="Bernard MT Condensed" panose="02050806060905020404" pitchFamily="18" charset="0"/>
              </a:rPr>
              <a:t>Thank You</a:t>
            </a:r>
            <a:endParaRPr lang="en-IN" sz="11500" dirty="0">
              <a:latin typeface="Bernard MT Condensed" panose="02050806060905020404" pitchFamily="18" charset="0"/>
            </a:endParaRPr>
          </a:p>
        </p:txBody>
      </p:sp>
    </p:spTree>
    <p:extLst>
      <p:ext uri="{BB962C8B-B14F-4D97-AF65-F5344CB8AC3E}">
        <p14:creationId xmlns:p14="http://schemas.microsoft.com/office/powerpoint/2010/main" val="384732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24070-DA44-5FFC-8986-68C9207086CB}"/>
              </a:ext>
            </a:extLst>
          </p:cNvPr>
          <p:cNvSpPr>
            <a:spLocks noGrp="1"/>
          </p:cNvSpPr>
          <p:nvPr>
            <p:ph type="title"/>
          </p:nvPr>
        </p:nvSpPr>
        <p:spPr>
          <a:xfrm>
            <a:off x="891005" y="174594"/>
            <a:ext cx="10353762" cy="1257300"/>
          </a:xfrm>
        </p:spPr>
        <p:txBody>
          <a:bodyPr>
            <a:normAutofit/>
          </a:bodyPr>
          <a:lstStyle/>
          <a:p>
            <a:r>
              <a:rPr lang="en-IN" sz="6000" b="1" dirty="0">
                <a:effectLst/>
                <a:latin typeface="Times New Roman" panose="02020603050405020304" pitchFamily="18" charset="0"/>
                <a:ea typeface="Calibri" panose="020F0502020204030204" pitchFamily="34" charset="0"/>
              </a:rPr>
              <a:t>Business Problem Framing</a:t>
            </a:r>
            <a:endParaRPr lang="en-IN" sz="13800" dirty="0"/>
          </a:p>
        </p:txBody>
      </p:sp>
      <p:sp>
        <p:nvSpPr>
          <p:cNvPr id="3" name="Content Placeholder 2">
            <a:extLst>
              <a:ext uri="{FF2B5EF4-FFF2-40B4-BE49-F238E27FC236}">
                <a16:creationId xmlns:a16="http://schemas.microsoft.com/office/drawing/2014/main" id="{D20133FD-E24F-43A1-4104-0F43F4C47462}"/>
              </a:ext>
            </a:extLst>
          </p:cNvPr>
          <p:cNvSpPr>
            <a:spLocks noGrp="1"/>
          </p:cNvSpPr>
          <p:nvPr>
            <p:ph idx="1"/>
          </p:nvPr>
        </p:nvSpPr>
        <p:spPr>
          <a:xfrm>
            <a:off x="88776" y="1597981"/>
            <a:ext cx="11958221" cy="5157925"/>
          </a:xfrm>
        </p:spPr>
        <p:txBody>
          <a:bodyPr/>
          <a:lstStyle/>
          <a:p>
            <a:pPr marL="36900" indent="0">
              <a:buNone/>
            </a:pPr>
            <a:endParaRPr lang="en-IN" sz="1800" dirty="0">
              <a:effectLst/>
              <a:latin typeface="Arial" panose="020B0604020202020204" pitchFamily="34" charset="0"/>
              <a:ea typeface="Calibri" panose="020F0502020204030204" pitchFamily="34" charset="0"/>
            </a:endParaRPr>
          </a:p>
          <a:p>
            <a:r>
              <a:rPr lang="en-IN" sz="1800" dirty="0">
                <a:effectLst/>
                <a:latin typeface="Arial" panose="020B0604020202020204" pitchFamily="34" charset="0"/>
                <a:ea typeface="Calibri" panose="020F0502020204030204" pitchFamily="34"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3690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rPr>
              <a:t>The pre-owned vehicle market is a developing business with a market esteem that has almost multiplied itself in earlier years. The ascent of online sites and other instruments like it has made it more straightforward for the two purchasers and merchants to improve comprehension of the variables that decide the market worth of a preowned vehicle. In light of a set of variables, Machine Learning calculations might be used to conjecture the cost of any vehicle. The informational collection will remember data for an assortment of vehicles. There will be data with respect to the vehicle's specialized components, for example, the motor kind, fuel type, total driven kilometres, and that's only the tip of the iceberg, for each vehicle.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25298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C0138-48E9-F5DC-8513-C16C7AAFCCB8}"/>
              </a:ext>
            </a:extLst>
          </p:cNvPr>
          <p:cNvSpPr>
            <a:spLocks noGrp="1"/>
          </p:cNvSpPr>
          <p:nvPr>
            <p:ph type="title"/>
          </p:nvPr>
        </p:nvSpPr>
        <p:spPr>
          <a:xfrm>
            <a:off x="913795" y="192349"/>
            <a:ext cx="10353762" cy="1257300"/>
          </a:xfrm>
        </p:spPr>
        <p:txBody>
          <a:bodyPr>
            <a:normAutofit/>
          </a:bodyPr>
          <a:lstStyle/>
          <a:p>
            <a:r>
              <a:rPr lang="en-US" sz="5400" b="1" dirty="0">
                <a:latin typeface="Times New Roman" panose="02020603050405020304" pitchFamily="18" charset="0"/>
                <a:cs typeface="Times New Roman" panose="02020603050405020304" pitchFamily="18" charset="0"/>
              </a:rPr>
              <a:t>Data Collection</a:t>
            </a:r>
            <a:endParaRPr lang="en-IN" sz="5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F786860-A9CF-DF8E-FA41-EED642396A82}"/>
              </a:ext>
            </a:extLst>
          </p:cNvPr>
          <p:cNvSpPr>
            <a:spLocks noGrp="1"/>
          </p:cNvSpPr>
          <p:nvPr>
            <p:ph idx="1"/>
          </p:nvPr>
        </p:nvSpPr>
        <p:spPr>
          <a:xfrm>
            <a:off x="363984" y="1535837"/>
            <a:ext cx="11487705" cy="5060271"/>
          </a:xfrm>
        </p:spPr>
        <p:txBody>
          <a:bodyPr/>
          <a:lstStyle/>
          <a:p>
            <a:pPr marL="36900" indent="0">
              <a:buNone/>
            </a:pPr>
            <a:endParaRPr lang="en-IN" dirty="0"/>
          </a:p>
          <a:p>
            <a:r>
              <a:rPr lang="en-IN" dirty="0"/>
              <a:t>We have scraped the data for over 5000 cars using Selenium script from 4 different websites from different </a:t>
            </a:r>
            <a:r>
              <a:rPr lang="en-IN" dirty="0" err="1"/>
              <a:t>different</a:t>
            </a:r>
            <a:r>
              <a:rPr lang="en-IN" dirty="0"/>
              <a:t> locations around the country. The websites are as followed:</a:t>
            </a:r>
          </a:p>
          <a:p>
            <a:pPr marL="36900" indent="0">
              <a:buNone/>
            </a:pPr>
            <a:endParaRPr lang="en-IN" dirty="0"/>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https://www.olx.in/</a:t>
            </a:r>
          </a:p>
          <a:p>
            <a:pPr>
              <a:lnSpc>
                <a:spcPct val="107000"/>
              </a:lnSpc>
              <a:spcAft>
                <a:spcPts val="800"/>
              </a:spcAft>
            </a:pP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https://www.cardekho.com/</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https://www.cars24.com/</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https://autoportal.com/</a:t>
            </a:r>
          </a:p>
          <a:p>
            <a:endParaRPr lang="en-IN" dirty="0"/>
          </a:p>
        </p:txBody>
      </p:sp>
    </p:spTree>
    <p:extLst>
      <p:ext uri="{BB962C8B-B14F-4D97-AF65-F5344CB8AC3E}">
        <p14:creationId xmlns:p14="http://schemas.microsoft.com/office/powerpoint/2010/main" val="522501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5510D-D46E-68A5-85EF-F5D8B58B31D4}"/>
              </a:ext>
            </a:extLst>
          </p:cNvPr>
          <p:cNvSpPr>
            <a:spLocks noGrp="1"/>
          </p:cNvSpPr>
          <p:nvPr>
            <p:ph type="title"/>
          </p:nvPr>
        </p:nvSpPr>
        <p:spPr>
          <a:xfrm>
            <a:off x="913795" y="139083"/>
            <a:ext cx="10353762" cy="1257300"/>
          </a:xfrm>
        </p:spPr>
        <p:txBody>
          <a:bodyPr>
            <a:normAutofit/>
          </a:bodyPr>
          <a:lstStyle/>
          <a:p>
            <a:r>
              <a:rPr lang="en-IN" sz="5400" b="1" i="0" dirty="0">
                <a:solidFill>
                  <a:schemeClr val="tx1"/>
                </a:solidFill>
                <a:effectLst/>
                <a:latin typeface="Times New Roman" panose="02020603050405020304" pitchFamily="18" charset="0"/>
                <a:cs typeface="Times New Roman" panose="02020603050405020304" pitchFamily="18" charset="0"/>
              </a:rPr>
              <a:t>Description for Dataset</a:t>
            </a:r>
            <a:endParaRPr lang="en-IN" sz="5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5AADD9-BA24-A6D6-7132-F7E14F9F2DDB}"/>
              </a:ext>
            </a:extLst>
          </p:cNvPr>
          <p:cNvSpPr>
            <a:spLocks noGrp="1"/>
          </p:cNvSpPr>
          <p:nvPr>
            <p:ph idx="1"/>
          </p:nvPr>
        </p:nvSpPr>
        <p:spPr>
          <a:xfrm>
            <a:off x="257452" y="1571348"/>
            <a:ext cx="11736280" cy="5147568"/>
          </a:xfrm>
        </p:spPr>
        <p:txBody>
          <a:bodyPr>
            <a:normAutofit fontScale="92500" lnSpcReduction="10000"/>
          </a:bodyPr>
          <a:lstStyle/>
          <a:p>
            <a:r>
              <a:rPr lang="en-US" b="0" i="0" dirty="0">
                <a:solidFill>
                  <a:schemeClr val="tx1"/>
                </a:solidFill>
                <a:effectLst/>
                <a:latin typeface="Helvetica Neue"/>
              </a:rPr>
              <a:t>'Brand &amp; Model' : It gives us the brand of the car along with its model name and manufacturing year</a:t>
            </a:r>
          </a:p>
          <a:p>
            <a:r>
              <a:rPr lang="en-US" b="0" i="0" dirty="0">
                <a:solidFill>
                  <a:schemeClr val="tx1"/>
                </a:solidFill>
                <a:effectLst/>
                <a:latin typeface="Helvetica Neue"/>
              </a:rPr>
              <a:t>'Varient' : It gives us the varient of particular car model</a:t>
            </a:r>
          </a:p>
          <a:p>
            <a:r>
              <a:rPr lang="en-US" b="0" i="0" dirty="0">
                <a:solidFill>
                  <a:schemeClr val="tx1"/>
                </a:solidFill>
                <a:effectLst/>
                <a:latin typeface="Helvetica Neue"/>
              </a:rPr>
              <a:t>'Fuel Type' : It gives us the type of fuel used by the car</a:t>
            </a:r>
          </a:p>
          <a:p>
            <a:r>
              <a:rPr lang="en-US" b="0" i="0" dirty="0">
                <a:solidFill>
                  <a:schemeClr val="tx1"/>
                </a:solidFill>
                <a:effectLst/>
                <a:latin typeface="Helvetica Neue"/>
              </a:rPr>
              <a:t>'Driven Kilometers' : It gives us the total distance in kms covered by car</a:t>
            </a:r>
          </a:p>
          <a:p>
            <a:r>
              <a:rPr lang="en-US" b="0" i="0" dirty="0">
                <a:solidFill>
                  <a:schemeClr val="tx1"/>
                </a:solidFill>
                <a:effectLst/>
                <a:latin typeface="Helvetica Neue"/>
              </a:rPr>
              <a:t>'Transmission' : It tells us whether the gear transmission is Manual or Automatic</a:t>
            </a:r>
          </a:p>
          <a:p>
            <a:r>
              <a:rPr lang="en-US" b="0" i="0" dirty="0">
                <a:solidFill>
                  <a:schemeClr val="tx1"/>
                </a:solidFill>
                <a:effectLst/>
                <a:latin typeface="Helvetica Neue"/>
              </a:rPr>
              <a:t>'Owner' : It tells us the total numbers of owners car had previously</a:t>
            </a:r>
          </a:p>
          <a:p>
            <a:r>
              <a:rPr lang="en-US" b="0" i="0" dirty="0">
                <a:solidFill>
                  <a:schemeClr val="tx1"/>
                </a:solidFill>
                <a:effectLst/>
                <a:latin typeface="Helvetica Neue"/>
              </a:rPr>
              <a:t>'Location' : It gives us the location of the car</a:t>
            </a:r>
          </a:p>
          <a:p>
            <a:r>
              <a:rPr lang="en-US" b="0" i="0" dirty="0">
                <a:solidFill>
                  <a:schemeClr val="tx1"/>
                </a:solidFill>
                <a:effectLst/>
                <a:latin typeface="Helvetica Neue"/>
              </a:rPr>
              <a:t>'Date of Posting Ad' : It tells us when the advertisement for selling that car was posted online</a:t>
            </a:r>
          </a:p>
          <a:p>
            <a:r>
              <a:rPr lang="en-US" b="0" i="0" dirty="0">
                <a:solidFill>
                  <a:schemeClr val="tx1"/>
                </a:solidFill>
                <a:effectLst/>
                <a:latin typeface="Helvetica Neue"/>
              </a:rPr>
              <a:t>'Price (in ₹)' : It gives us the price of the car.</a:t>
            </a:r>
          </a:p>
          <a:p>
            <a:r>
              <a:rPr lang="en-US" b="0" i="0" dirty="0">
                <a:solidFill>
                  <a:schemeClr val="tx1"/>
                </a:solidFill>
                <a:effectLst/>
                <a:latin typeface="Helvetica Neue"/>
              </a:rPr>
              <a:t>In the above dataset the target is to predict the 'Price' of car.</a:t>
            </a:r>
          </a:p>
          <a:p>
            <a:endParaRPr lang="en-IN" dirty="0">
              <a:solidFill>
                <a:schemeClr val="tx1"/>
              </a:solidFill>
            </a:endParaRPr>
          </a:p>
        </p:txBody>
      </p:sp>
    </p:spTree>
    <p:extLst>
      <p:ext uri="{BB962C8B-B14F-4D97-AF65-F5344CB8AC3E}">
        <p14:creationId xmlns:p14="http://schemas.microsoft.com/office/powerpoint/2010/main" val="3717115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E3644-339A-A877-31EB-8B7F1DDF927B}"/>
              </a:ext>
            </a:extLst>
          </p:cNvPr>
          <p:cNvSpPr>
            <a:spLocks noGrp="1"/>
          </p:cNvSpPr>
          <p:nvPr>
            <p:ph type="title"/>
          </p:nvPr>
        </p:nvSpPr>
        <p:spPr>
          <a:xfrm>
            <a:off x="97655" y="71021"/>
            <a:ext cx="11984854" cy="1494038"/>
          </a:xfrm>
        </p:spPr>
        <p:txBody>
          <a:bodyPr/>
          <a:lstStyle/>
          <a:p>
            <a:r>
              <a:rPr lang="en-IN" sz="4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Exploratory Data Analysis (EDA) Steps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27EFC59-AD0F-427C-8216-7ABE856BBA01}"/>
              </a:ext>
            </a:extLst>
          </p:cNvPr>
          <p:cNvSpPr>
            <a:spLocks noGrp="1"/>
          </p:cNvSpPr>
          <p:nvPr>
            <p:ph idx="1"/>
          </p:nvPr>
        </p:nvSpPr>
        <p:spPr>
          <a:xfrm>
            <a:off x="1615737" y="2024109"/>
            <a:ext cx="7270812" cy="4350058"/>
          </a:xfrm>
        </p:spPr>
        <p:txBody>
          <a:bodyPr/>
          <a:lstStyle/>
          <a:p>
            <a:r>
              <a:rPr lang="en-IN" b="1" i="0" dirty="0">
                <a:solidFill>
                  <a:schemeClr val="tx1"/>
                </a:solidFill>
                <a:effectLst/>
                <a:latin typeface="Helvetica Neue"/>
              </a:rPr>
              <a:t>Data Visualization</a:t>
            </a:r>
          </a:p>
          <a:p>
            <a:r>
              <a:rPr lang="en-IN" b="1" i="0" dirty="0">
                <a:solidFill>
                  <a:schemeClr val="tx1"/>
                </a:solidFill>
                <a:effectLst/>
                <a:latin typeface="Helvetica Neue"/>
              </a:rPr>
              <a:t>Statistical summary</a:t>
            </a:r>
          </a:p>
          <a:p>
            <a:r>
              <a:rPr lang="en-IN" b="1" i="0" dirty="0">
                <a:solidFill>
                  <a:schemeClr val="tx1"/>
                </a:solidFill>
                <a:effectLst/>
                <a:latin typeface="Helvetica Neue"/>
              </a:rPr>
              <a:t>To check Correlation</a:t>
            </a:r>
          </a:p>
          <a:p>
            <a:r>
              <a:rPr lang="en-IN" b="1" i="0" dirty="0">
                <a:solidFill>
                  <a:schemeClr val="tx1"/>
                </a:solidFill>
                <a:effectLst/>
                <a:latin typeface="Helvetica Neue"/>
              </a:rPr>
              <a:t>Univariate Analysis</a:t>
            </a:r>
          </a:p>
          <a:p>
            <a:r>
              <a:rPr lang="en-IN" b="1" i="0" dirty="0">
                <a:solidFill>
                  <a:schemeClr val="tx1"/>
                </a:solidFill>
                <a:effectLst/>
                <a:latin typeface="Helvetica Neue"/>
              </a:rPr>
              <a:t>Bivariate Analysis</a:t>
            </a:r>
          </a:p>
          <a:p>
            <a:pPr marL="36900" indent="0">
              <a:buNone/>
            </a:pPr>
            <a:endParaRPr lang="en-IN" dirty="0">
              <a:solidFill>
                <a:schemeClr val="tx1"/>
              </a:solidFill>
            </a:endParaRPr>
          </a:p>
        </p:txBody>
      </p:sp>
    </p:spTree>
    <p:extLst>
      <p:ext uri="{BB962C8B-B14F-4D97-AF65-F5344CB8AC3E}">
        <p14:creationId xmlns:p14="http://schemas.microsoft.com/office/powerpoint/2010/main" val="3127079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90E68-F221-2AFA-4BC5-5DC506738D98}"/>
              </a:ext>
            </a:extLst>
          </p:cNvPr>
          <p:cNvSpPr>
            <a:spLocks noGrp="1"/>
          </p:cNvSpPr>
          <p:nvPr>
            <p:ph type="title"/>
          </p:nvPr>
        </p:nvSpPr>
        <p:spPr>
          <a:xfrm>
            <a:off x="919119" y="96545"/>
            <a:ext cx="10353762" cy="970255"/>
          </a:xfrm>
        </p:spPr>
        <p:txBody>
          <a:bodyPr>
            <a:normAutofit/>
          </a:bodyPr>
          <a:lstStyle/>
          <a:p>
            <a:r>
              <a:rPr lang="en-US" sz="5400" b="1" dirty="0">
                <a:latin typeface="Times New Roman" panose="02020603050405020304" pitchFamily="18" charset="0"/>
                <a:cs typeface="Times New Roman" panose="02020603050405020304" pitchFamily="18" charset="0"/>
              </a:rPr>
              <a:t>Data Visualization</a:t>
            </a:r>
            <a:endParaRPr lang="en-IN" sz="5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A358D6-9FA9-E82A-1D3B-12E27D76A642}"/>
              </a:ext>
            </a:extLst>
          </p:cNvPr>
          <p:cNvSpPr>
            <a:spLocks noGrp="1"/>
          </p:cNvSpPr>
          <p:nvPr>
            <p:ph idx="1"/>
          </p:nvPr>
        </p:nvSpPr>
        <p:spPr>
          <a:xfrm>
            <a:off x="97654" y="1251751"/>
            <a:ext cx="11984855" cy="5509703"/>
          </a:xfrm>
        </p:spPr>
        <p:txBody>
          <a:bodyPr/>
          <a:lstStyle/>
          <a:p>
            <a:r>
              <a:rPr lang="en-IN" sz="1800" dirty="0">
                <a:effectLst/>
                <a:latin typeface="Arial" panose="020B0604020202020204" pitchFamily="34" charset="0"/>
                <a:ea typeface="Calibri" panose="020F0502020204030204" pitchFamily="34" charset="0"/>
                <a:cs typeface="Times New Roman" panose="02020603050405020304" pitchFamily="18" charset="0"/>
              </a:rPr>
              <a:t>We have plotted histograms and distribution plot in univariate analysis, which interpreted that all the columns are equally important but the columns like brand, variant, location, date and total driven kilometres have a wide range of data spread hence we will not perform its bivariate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FA963D0A-94C2-DA97-92CF-FFA4D7B2CEBD}"/>
              </a:ext>
            </a:extLst>
          </p:cNvPr>
          <p:cNvPicPr>
            <a:picLocks noChangeAspect="1"/>
          </p:cNvPicPr>
          <p:nvPr/>
        </p:nvPicPr>
        <p:blipFill rotWithShape="1">
          <a:blip r:embed="rId2"/>
          <a:srcRect b="47705"/>
          <a:stretch/>
        </p:blipFill>
        <p:spPr>
          <a:xfrm>
            <a:off x="177556" y="2463231"/>
            <a:ext cx="5681706" cy="4150631"/>
          </a:xfrm>
          <a:prstGeom prst="rect">
            <a:avLst/>
          </a:prstGeom>
        </p:spPr>
      </p:pic>
      <p:pic>
        <p:nvPicPr>
          <p:cNvPr id="5" name="Picture 4">
            <a:extLst>
              <a:ext uri="{FF2B5EF4-FFF2-40B4-BE49-F238E27FC236}">
                <a16:creationId xmlns:a16="http://schemas.microsoft.com/office/drawing/2014/main" id="{B1693E8E-861C-B487-9744-2F5636C1939E}"/>
              </a:ext>
            </a:extLst>
          </p:cNvPr>
          <p:cNvPicPr>
            <a:picLocks noChangeAspect="1"/>
          </p:cNvPicPr>
          <p:nvPr/>
        </p:nvPicPr>
        <p:blipFill rotWithShape="1">
          <a:blip r:embed="rId2"/>
          <a:srcRect t="52165"/>
          <a:stretch/>
        </p:blipFill>
        <p:spPr>
          <a:xfrm>
            <a:off x="6019060" y="2463230"/>
            <a:ext cx="5992245" cy="4150631"/>
          </a:xfrm>
          <a:prstGeom prst="rect">
            <a:avLst/>
          </a:prstGeom>
        </p:spPr>
      </p:pic>
    </p:spTree>
    <p:extLst>
      <p:ext uri="{BB962C8B-B14F-4D97-AF65-F5344CB8AC3E}">
        <p14:creationId xmlns:p14="http://schemas.microsoft.com/office/powerpoint/2010/main" val="3155647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3D0681-C555-F8EA-29CB-76940219FBCB}"/>
              </a:ext>
            </a:extLst>
          </p:cNvPr>
          <p:cNvSpPr>
            <a:spLocks noGrp="1"/>
          </p:cNvSpPr>
          <p:nvPr>
            <p:ph idx="1"/>
          </p:nvPr>
        </p:nvSpPr>
        <p:spPr>
          <a:xfrm>
            <a:off x="6310799" y="497149"/>
            <a:ext cx="5566903" cy="6016507"/>
          </a:xfrm>
        </p:spPr>
        <p:txBody>
          <a:bodyPr/>
          <a:lstStyle/>
          <a:p>
            <a:pPr marL="285750" indent="-285750">
              <a:lnSpc>
                <a:spcPct val="107000"/>
              </a:lnSpc>
              <a:spcAft>
                <a:spcPts val="800"/>
              </a:spcAft>
              <a:buSzPts val="1000"/>
              <a:tabLst>
                <a:tab pos="457200" algn="l"/>
              </a:tabLst>
            </a:pPr>
            <a:endParaRPr lang="en-IN" sz="18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SzPts val="1000"/>
              <a:tabLst>
                <a:tab pos="457200" algn="l"/>
              </a:tabLst>
            </a:pPr>
            <a:r>
              <a:rPr lang="en-IN" sz="18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Brands, </a:t>
            </a:r>
            <a:r>
              <a:rPr lang="en-IN" sz="1800" b="1"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Varients</a:t>
            </a:r>
            <a:r>
              <a:rPr lang="en-IN" sz="18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Driven Kilometres &amp; Location have a wide range of values in them.</a:t>
            </a:r>
            <a:endPar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SzPts val="1000"/>
              <a:tabLst>
                <a:tab pos="457200" algn="l"/>
              </a:tabLst>
            </a:pPr>
            <a:r>
              <a:rPr lang="en-IN" sz="18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Maximum Cars run on either Petrol or diesel. Only few goes for CNG and other fuels.</a:t>
            </a:r>
            <a:endPar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SzPts val="1000"/>
              <a:tabLst>
                <a:tab pos="457200" algn="l"/>
              </a:tabLst>
            </a:pPr>
            <a:r>
              <a:rPr lang="en-IN" sz="18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Maximum Cars have Manual transmission.</a:t>
            </a:r>
            <a:endPar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SzPts val="1000"/>
              <a:tabLst>
                <a:tab pos="457200" algn="l"/>
              </a:tabLst>
            </a:pPr>
            <a:r>
              <a:rPr lang="en-IN" sz="18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Maximum cars are being sold by their very 1st Owner.</a:t>
            </a:r>
            <a:endPar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SzPts val="1000"/>
              <a:tabLst>
                <a:tab pos="457200" algn="l"/>
              </a:tabLst>
            </a:pPr>
            <a:r>
              <a:rPr lang="en-IN" sz="18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We have collected the cars posted online in last one month, from 25th December 2021 to 27th January 2022.</a:t>
            </a:r>
            <a:endPar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solidFill>
                  <a:schemeClr val="tx1"/>
                </a:solidFill>
                <a:effectLst/>
                <a:latin typeface="Arial" panose="020B0604020202020204" pitchFamily="34" charset="0"/>
                <a:ea typeface="Calibri" panose="020F0502020204030204" pitchFamily="34" charset="0"/>
              </a:rPr>
              <a:t>Almost all the cars have a price ranging in between 270000 to 1165101.</a:t>
            </a:r>
            <a:endParaRPr lang="en-IN" b="1" dirty="0">
              <a:solidFill>
                <a:schemeClr val="tx1"/>
              </a:solidFill>
            </a:endParaRPr>
          </a:p>
        </p:txBody>
      </p:sp>
      <p:pic>
        <p:nvPicPr>
          <p:cNvPr id="5" name="Picture 4">
            <a:extLst>
              <a:ext uri="{FF2B5EF4-FFF2-40B4-BE49-F238E27FC236}">
                <a16:creationId xmlns:a16="http://schemas.microsoft.com/office/drawing/2014/main" id="{2E7E6218-F074-6447-30E5-8B34A1185A68}"/>
              </a:ext>
            </a:extLst>
          </p:cNvPr>
          <p:cNvPicPr>
            <a:picLocks noChangeAspect="1"/>
          </p:cNvPicPr>
          <p:nvPr/>
        </p:nvPicPr>
        <p:blipFill>
          <a:blip r:embed="rId2"/>
          <a:stretch>
            <a:fillRect/>
          </a:stretch>
        </p:blipFill>
        <p:spPr>
          <a:xfrm>
            <a:off x="149693" y="211999"/>
            <a:ext cx="5731510" cy="4044585"/>
          </a:xfrm>
          <a:prstGeom prst="rect">
            <a:avLst/>
          </a:prstGeom>
        </p:spPr>
      </p:pic>
      <p:pic>
        <p:nvPicPr>
          <p:cNvPr id="6" name="Picture 5">
            <a:extLst>
              <a:ext uri="{FF2B5EF4-FFF2-40B4-BE49-F238E27FC236}">
                <a16:creationId xmlns:a16="http://schemas.microsoft.com/office/drawing/2014/main" id="{214D2042-375D-D6ED-8909-7532968C3753}"/>
              </a:ext>
            </a:extLst>
          </p:cNvPr>
          <p:cNvPicPr>
            <a:picLocks noChangeAspect="1"/>
          </p:cNvPicPr>
          <p:nvPr/>
        </p:nvPicPr>
        <p:blipFill>
          <a:blip r:embed="rId3"/>
          <a:stretch>
            <a:fillRect/>
          </a:stretch>
        </p:blipFill>
        <p:spPr>
          <a:xfrm>
            <a:off x="149693" y="4256584"/>
            <a:ext cx="5731510" cy="2461260"/>
          </a:xfrm>
          <a:prstGeom prst="rect">
            <a:avLst/>
          </a:prstGeom>
        </p:spPr>
      </p:pic>
    </p:spTree>
    <p:extLst>
      <p:ext uri="{BB962C8B-B14F-4D97-AF65-F5344CB8AC3E}">
        <p14:creationId xmlns:p14="http://schemas.microsoft.com/office/powerpoint/2010/main" val="3220823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6AF35E-43AC-5DA1-FF15-65B47DC291FE}"/>
              </a:ext>
            </a:extLst>
          </p:cNvPr>
          <p:cNvSpPr>
            <a:spLocks noGrp="1"/>
          </p:cNvSpPr>
          <p:nvPr>
            <p:ph idx="1"/>
          </p:nvPr>
        </p:nvSpPr>
        <p:spPr>
          <a:xfrm>
            <a:off x="227860" y="4642098"/>
            <a:ext cx="11736279" cy="1998399"/>
          </a:xfrm>
        </p:spPr>
        <p:txBody>
          <a:bodyPr/>
          <a:lstStyle/>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From bivariate analysis we conclude that, Since Brands,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Varients</a:t>
            </a:r>
            <a:r>
              <a:rPr lang="en-IN" sz="1800" dirty="0">
                <a:effectLst/>
                <a:latin typeface="Arial" panose="020B0604020202020204" pitchFamily="34" charset="0"/>
                <a:ea typeface="Calibri" panose="020F0502020204030204" pitchFamily="34" charset="0"/>
                <a:cs typeface="Times New Roman" panose="02020603050405020304" pitchFamily="18" charset="0"/>
              </a:rPr>
              <a:t>, Driven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Kilometers</a:t>
            </a:r>
            <a:r>
              <a:rPr lang="en-IN" sz="1800" dirty="0">
                <a:effectLst/>
                <a:latin typeface="Arial" panose="020B0604020202020204" pitchFamily="34" charset="0"/>
                <a:ea typeface="Calibri" panose="020F0502020204030204" pitchFamily="34" charset="0"/>
                <a:cs typeface="Times New Roman" panose="02020603050405020304" pitchFamily="18" charset="0"/>
              </a:rPr>
              <a:t> &amp; Location have a wide range of values in them, we will not perform bivariate analysis for them as they will not give us any specific details. Now by plotting graph of Fuel type, Transmission and Owner against Price, we conclude that Car that uses Diesel, have automatic Transmission and Has only 1 owner is more likely to have a high price.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BC92A7C7-3EE0-E4D6-91C7-66E713ED598C}"/>
              </a:ext>
            </a:extLst>
          </p:cNvPr>
          <p:cNvPicPr>
            <a:picLocks noChangeAspect="1"/>
          </p:cNvPicPr>
          <p:nvPr/>
        </p:nvPicPr>
        <p:blipFill>
          <a:blip r:embed="rId2"/>
          <a:stretch>
            <a:fillRect/>
          </a:stretch>
        </p:blipFill>
        <p:spPr>
          <a:xfrm>
            <a:off x="239697" y="124286"/>
            <a:ext cx="11736279" cy="4651899"/>
          </a:xfrm>
          <a:prstGeom prst="rect">
            <a:avLst/>
          </a:prstGeom>
        </p:spPr>
      </p:pic>
    </p:spTree>
    <p:extLst>
      <p:ext uri="{BB962C8B-B14F-4D97-AF65-F5344CB8AC3E}">
        <p14:creationId xmlns:p14="http://schemas.microsoft.com/office/powerpoint/2010/main" val="3120170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2.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{F35CBF86-6724-41A9-BEFD-D0EBDC115F68}tf11665031_win32</Template>
  <TotalTime>125</TotalTime>
  <Words>1084</Words>
  <Application>Microsoft Office PowerPoint</Application>
  <PresentationFormat>Widescreen</PresentationFormat>
  <Paragraphs>74</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Arial Nova</vt:lpstr>
      <vt:lpstr>Arial Nova Light</vt:lpstr>
      <vt:lpstr>Arial Rounded MT Bold</vt:lpstr>
      <vt:lpstr>Bernard MT Condensed</vt:lpstr>
      <vt:lpstr>Calibri</vt:lpstr>
      <vt:lpstr>Helvetica Neue</vt:lpstr>
      <vt:lpstr>Times New Roman</vt:lpstr>
      <vt:lpstr>Wingdings 2</vt:lpstr>
      <vt:lpstr>SlateVTI</vt:lpstr>
      <vt:lpstr>Used Car Price Prediction Project</vt:lpstr>
      <vt:lpstr>Introduction</vt:lpstr>
      <vt:lpstr>Business Problem Framing</vt:lpstr>
      <vt:lpstr>Data Collection</vt:lpstr>
      <vt:lpstr>Description for Dataset</vt:lpstr>
      <vt:lpstr>Exploratory Data Analysis (EDA) Steps</vt:lpstr>
      <vt:lpstr>Data Visualization</vt:lpstr>
      <vt:lpstr>PowerPoint Presentation</vt:lpstr>
      <vt:lpstr>PowerPoint Presentation</vt:lpstr>
      <vt:lpstr>PowerPoint Presentation</vt:lpstr>
      <vt:lpstr>Heatmap</vt:lpstr>
      <vt:lpstr>Machine Learning Model for Regression</vt:lpstr>
      <vt:lpstr>PowerPoint Presentation</vt:lpstr>
      <vt:lpstr>PowerPoint Presentation</vt:lpstr>
      <vt:lpstr>PowerPoint Presentation</vt:lpstr>
      <vt:lpstr>Interpretation of the Results</vt:lpstr>
      <vt:lpstr>Conclusion</vt:lpstr>
      <vt:lpstr>Key Findings and Conclusions of the Study</vt:lpstr>
      <vt:lpstr>Learning Outcomes of the Study in respect of Data Science</vt:lpstr>
      <vt:lpstr>Limitations of this work and Scope for 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Price Prediction Project</dc:title>
  <dc:creator>Jayashri Sonkusare</dc:creator>
  <cp:lastModifiedBy>Jayashri Sonkusare</cp:lastModifiedBy>
  <cp:revision>9</cp:revision>
  <dcterms:created xsi:type="dcterms:W3CDTF">2022-07-11T19:10:11Z</dcterms:created>
  <dcterms:modified xsi:type="dcterms:W3CDTF">2022-07-12T18:24:45Z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