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1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7B8A-D547-F358-85B9-F5AE0B13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831F-E4EF-7885-77B5-E2A60E09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B3B6-0F22-6F6F-4648-9C93CEE1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3ACC-C436-A87F-1A10-97295C24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CABF-5E14-77EE-4D6C-36D8E1D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E0C1-A66B-33F6-C10C-C2D7517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2ECF-080E-236F-BD63-76C3ACCB2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167F-959B-D8CC-7649-CC01DB7E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6CFD-B022-EBF0-1879-E367E20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30E4-11D3-2FE9-0EDE-9E9B6940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838F5-BC9B-D5D4-8B92-19A1C74CC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DD4A-15EA-1126-58B9-B4BD9B8B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1823-DD03-8231-BE22-EB845D90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5E1C-ED14-BAC6-D15E-2E5DB28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DCE7-17EF-7E75-440A-B456F74B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4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582D-DFEE-1F9E-1D80-FCB6ADF5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A3D9-926C-8013-F524-5F9D5EE2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011E-073C-AE5F-AB40-B40DD85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30E3-FBB3-05D3-A50B-9046CB1A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7D23-BE33-C9C2-274A-65CAF65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22B4-F64E-F9BB-D057-87B29A23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45AB-3C4B-23AF-47A4-30E53A35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DD0C-0785-FAAB-0DA5-E7ECE44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EBD5-ADF8-1E3C-953E-6417709E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0C83-3B2B-5FD8-AEE2-74B3425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C516-880C-CF4C-8BCE-0C149B83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F2BD-96D0-CB87-68C1-68963E16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C5AE-B86F-02BB-964C-628EEC78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B39E-08F3-9003-0230-1E5883A4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EE31E-ED71-B1F3-05DE-94BBD224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5620-A022-2F83-C528-4A611E6B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2AF9-70C9-99C1-B728-D55094BA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C17AF-76FA-5E96-305F-4A419324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8C6F-8612-134D-A49D-E53B2743F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BEE05-05F0-2E9E-1DAF-CB47D9227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E82C1-ACF4-B2D1-3085-C0CE4ADA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0240B-C5FE-0ED9-1A86-36542793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2955E-7B6E-BB71-0352-17AD8C19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9E55-DF48-CA2A-D6BF-DE02561B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53A1-8975-D8D7-CD22-8DD1CDA4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CFACA-900C-73B1-EDCE-F6CCB8A0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595C-A875-F748-D95F-BA63981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E0237-4B45-3EE4-5C5F-75AF51D4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9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2C6EC-F248-522F-4EA6-9DDDA31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2546A-6A45-BD76-9FA7-626826A2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9B4BE-0AC7-1CF5-BEED-0A15DE9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DD90-A089-631D-6DFD-A16E581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CCC2-E7EA-983D-5CB8-3E1DD31B5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BECC9-1B3C-D209-A738-ECDCDEDE4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6238-58D7-12C3-0341-FDADA72C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074F-8E24-B9C1-AC08-B48ABE19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06D25-C6CE-5C23-13A0-D7D71AF1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F3F0-8D7F-350B-06AE-5623690A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60AB-2A48-4AD9-C25B-C6C346423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7A44-6AC0-D1FA-300F-2C11F6F04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334B-7EBF-87B4-8C1D-23A3ED54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D286-D037-C150-1171-EA26CB6E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E6B3-9173-D78F-60A6-B2AC61A7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C57DA-FC1E-4547-D3C9-ED254468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61C04-8640-5F29-D0AF-BE579C8D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20CF-EA51-D974-9970-1B87A6BD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7968A-C3C4-4C11-B6F0-8F9894041C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D05F-08CA-B36B-8E65-A213479EA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7D2F-E7E4-3556-C065-82E368E57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C7B82-EB8D-4D9A-8A30-EB0EC5E2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0FE2C-CE13-272D-ED03-A7B6ECFC8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EDEB1-5A6B-6334-0408-FF9E075EF828}"/>
              </a:ext>
            </a:extLst>
          </p:cNvPr>
          <p:cNvSpPr txBox="1"/>
          <p:nvPr/>
        </p:nvSpPr>
        <p:spPr>
          <a:xfrm>
            <a:off x="7992558" y="5756564"/>
            <a:ext cx="397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1CDD0"/>
                </a:solidFill>
              </a:rPr>
              <a:t>E-Commerce Analysis in Brazil</a:t>
            </a:r>
            <a:endParaRPr lang="el-GR" sz="2000" b="1" dirty="0">
              <a:solidFill>
                <a:srgbClr val="A1CDD0"/>
              </a:solidFill>
            </a:endParaRPr>
          </a:p>
          <a:p>
            <a:r>
              <a:rPr lang="en-US" sz="2000" b="1" dirty="0">
                <a:solidFill>
                  <a:srgbClr val="A1CDD0"/>
                </a:solidFill>
              </a:rPr>
              <a:t>By Digital Samba Squad</a:t>
            </a:r>
          </a:p>
        </p:txBody>
      </p:sp>
    </p:spTree>
    <p:extLst>
      <p:ext uri="{BB962C8B-B14F-4D97-AF65-F5344CB8AC3E}">
        <p14:creationId xmlns:p14="http://schemas.microsoft.com/office/powerpoint/2010/main" val="20377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9B2604-FA26-5AF9-C573-0E858B00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7" y="189865"/>
            <a:ext cx="12029283" cy="64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EFD1-DBE8-E0AB-95FC-8F55FE84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FC8B-3410-4CD7-2E93-0AD20164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7138E-D270-31CC-065F-E113D0DE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6" y="81280"/>
            <a:ext cx="11972448" cy="65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3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B4541-1E10-9B82-8027-20F887545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3ED7AEA-A2DD-43A9-1F79-B4EB5560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" y="230715"/>
            <a:ext cx="11630603" cy="662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8C0AC-6813-BD73-DEF9-411A34755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FEDB337-253D-2750-CFA0-5A089094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4" y="0"/>
            <a:ext cx="11768736" cy="66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CFF562-2AD3-FC20-09B8-05CE6B5A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4" y="79483"/>
            <a:ext cx="11771776" cy="65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E7753-ACC0-690C-3B46-BF9F5EB5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45" y="342050"/>
            <a:ext cx="9705110" cy="62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VERNADAKI Danai</dc:creator>
  <cp:lastModifiedBy>VERNADAKI Danai</cp:lastModifiedBy>
  <cp:revision>1</cp:revision>
  <dcterms:created xsi:type="dcterms:W3CDTF">2024-12-14T12:59:36Z</dcterms:created>
  <dcterms:modified xsi:type="dcterms:W3CDTF">2024-12-14T13:42:13Z</dcterms:modified>
</cp:coreProperties>
</file>