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56" r:id="rId2"/>
    <p:sldId id="262" r:id="rId3"/>
    <p:sldId id="264" r:id="rId4"/>
    <p:sldId id="265" r:id="rId5"/>
    <p:sldId id="271" r:id="rId6"/>
    <p:sldId id="272" r:id="rId7"/>
    <p:sldId id="273" r:id="rId8"/>
    <p:sldId id="274" r:id="rId9"/>
    <p:sldId id="268" r:id="rId10"/>
    <p:sldId id="269" r:id="rId11"/>
    <p:sldId id="259" r:id="rId12"/>
    <p:sldId id="257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2F2E0-E79E-43E4-A474-821D2D66330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5B4911-C635-47B9-A9CF-321A62B66504}">
      <dgm:prSet phldrT="[Text]"/>
      <dgm:spPr/>
      <dgm:t>
        <a:bodyPr/>
        <a:lstStyle/>
        <a:p>
          <a:r>
            <a:rPr lang="en-US" dirty="0" smtClean="0"/>
            <a:t>Components of the data analytics</a:t>
          </a:r>
          <a:endParaRPr lang="en-US" dirty="0"/>
        </a:p>
      </dgm:t>
    </dgm:pt>
    <dgm:pt modelId="{1FBAD09B-A071-4D1C-B46B-CE1BAA99457E}" type="parTrans" cxnId="{4C7E3618-2700-4D88-A67B-1E029E4C9280}">
      <dgm:prSet/>
      <dgm:spPr/>
      <dgm:t>
        <a:bodyPr/>
        <a:lstStyle/>
        <a:p>
          <a:endParaRPr lang="en-US"/>
        </a:p>
      </dgm:t>
    </dgm:pt>
    <dgm:pt modelId="{E700F1C9-22D8-4441-ABDF-FCE4E38225F2}" type="sibTrans" cxnId="{4C7E3618-2700-4D88-A67B-1E029E4C9280}">
      <dgm:prSet/>
      <dgm:spPr/>
      <dgm:t>
        <a:bodyPr/>
        <a:lstStyle/>
        <a:p>
          <a:endParaRPr lang="en-US"/>
        </a:p>
      </dgm:t>
    </dgm:pt>
    <dgm:pt modelId="{B01FE3A3-004F-469C-84B9-4155DA9D29BB}">
      <dgm:prSet phldrT="[Text]"/>
      <dgm:spPr/>
      <dgm:t>
        <a:bodyPr/>
        <a:lstStyle/>
        <a:p>
          <a:r>
            <a:rPr lang="en-US" dirty="0" smtClean="0"/>
            <a:t>A Clear Vision And Strategy</a:t>
          </a:r>
          <a:endParaRPr lang="en-US" dirty="0"/>
        </a:p>
      </dgm:t>
    </dgm:pt>
    <dgm:pt modelId="{654A88C3-FEDE-433B-B3C7-8F7F766D1225}" type="parTrans" cxnId="{2E594E7E-BE63-4B82-988F-3C83C2B4CE78}">
      <dgm:prSet/>
      <dgm:spPr/>
      <dgm:t>
        <a:bodyPr/>
        <a:lstStyle/>
        <a:p>
          <a:endParaRPr lang="en-US"/>
        </a:p>
      </dgm:t>
    </dgm:pt>
    <dgm:pt modelId="{2BFE8DBC-D135-4FEC-973D-3D0809F37B1E}" type="sibTrans" cxnId="{2E594E7E-BE63-4B82-988F-3C83C2B4CE78}">
      <dgm:prSet/>
      <dgm:spPr/>
      <dgm:t>
        <a:bodyPr/>
        <a:lstStyle/>
        <a:p>
          <a:endParaRPr lang="en-US"/>
        </a:p>
      </dgm:t>
    </dgm:pt>
    <dgm:pt modelId="{9E177076-5825-40A5-9CB8-3CBDAF7595BF}">
      <dgm:prSet phldrT="[Text]"/>
      <dgm:spPr/>
      <dgm:t>
        <a:bodyPr/>
        <a:lstStyle/>
        <a:p>
          <a:r>
            <a:rPr lang="en-US" dirty="0" smtClean="0"/>
            <a:t>Prioritize strategic Business Opportunities</a:t>
          </a:r>
          <a:endParaRPr lang="en-US" dirty="0"/>
        </a:p>
      </dgm:t>
    </dgm:pt>
    <dgm:pt modelId="{CE181F2F-968A-4B61-9D14-3EEE0F081FBF}" type="parTrans" cxnId="{B9B519BE-B860-46EF-B95D-DBAB1F757390}">
      <dgm:prSet/>
      <dgm:spPr/>
      <dgm:t>
        <a:bodyPr/>
        <a:lstStyle/>
        <a:p>
          <a:endParaRPr lang="en-US"/>
        </a:p>
      </dgm:t>
    </dgm:pt>
    <dgm:pt modelId="{517872DD-7992-4F5E-B86C-03CA5A692AAA}" type="sibTrans" cxnId="{B9B519BE-B860-46EF-B95D-DBAB1F757390}">
      <dgm:prSet/>
      <dgm:spPr/>
      <dgm:t>
        <a:bodyPr/>
        <a:lstStyle/>
        <a:p>
          <a:endParaRPr lang="en-US"/>
        </a:p>
      </dgm:t>
    </dgm:pt>
    <dgm:pt modelId="{1D41C51C-2EC4-41B9-A92B-30BEBC32EBC2}">
      <dgm:prSet phldrT="[Text]"/>
      <dgm:spPr/>
      <dgm:t>
        <a:bodyPr/>
        <a:lstStyle/>
        <a:p>
          <a:r>
            <a:rPr lang="en-US" dirty="0" smtClean="0"/>
            <a:t>Data identification</a:t>
          </a:r>
          <a:endParaRPr lang="en-US" dirty="0"/>
        </a:p>
      </dgm:t>
    </dgm:pt>
    <dgm:pt modelId="{C8AA4AAD-6F4E-4D77-A982-5F29C7B11CC9}" type="parTrans" cxnId="{081C0251-2736-44B4-8F3D-AF2625E607C4}">
      <dgm:prSet/>
      <dgm:spPr/>
      <dgm:t>
        <a:bodyPr/>
        <a:lstStyle/>
        <a:p>
          <a:endParaRPr lang="en-US"/>
        </a:p>
      </dgm:t>
    </dgm:pt>
    <dgm:pt modelId="{CC2DEB5C-C9B9-4BA1-8105-5EE849AD5E7C}" type="sibTrans" cxnId="{081C0251-2736-44B4-8F3D-AF2625E607C4}">
      <dgm:prSet/>
      <dgm:spPr/>
      <dgm:t>
        <a:bodyPr/>
        <a:lstStyle/>
        <a:p>
          <a:endParaRPr lang="en-US"/>
        </a:p>
      </dgm:t>
    </dgm:pt>
    <dgm:pt modelId="{D6AA5765-7CA5-4AD3-978D-D0798B420AA4}">
      <dgm:prSet phldrT="[Text]"/>
      <dgm:spPr/>
      <dgm:t>
        <a:bodyPr/>
        <a:lstStyle/>
        <a:p>
          <a:r>
            <a:rPr lang="en-US" dirty="0" smtClean="0"/>
            <a:t>Data qualification</a:t>
          </a:r>
          <a:endParaRPr lang="en-US" dirty="0"/>
        </a:p>
      </dgm:t>
    </dgm:pt>
    <dgm:pt modelId="{3C876AF2-FE9C-45F6-A5B0-262F0C78C3B5}" type="parTrans" cxnId="{0D9BD77B-A92F-47DC-A20E-39CF8C37B84B}">
      <dgm:prSet/>
      <dgm:spPr/>
      <dgm:t>
        <a:bodyPr/>
        <a:lstStyle/>
        <a:p>
          <a:endParaRPr lang="en-US"/>
        </a:p>
      </dgm:t>
    </dgm:pt>
    <dgm:pt modelId="{24AF4C91-707E-4621-B546-C6EBCE3B3054}" type="sibTrans" cxnId="{0D9BD77B-A92F-47DC-A20E-39CF8C37B84B}">
      <dgm:prSet/>
      <dgm:spPr/>
      <dgm:t>
        <a:bodyPr/>
        <a:lstStyle/>
        <a:p>
          <a:endParaRPr lang="en-US"/>
        </a:p>
      </dgm:t>
    </dgm:pt>
    <dgm:pt modelId="{F3F2E17D-0EFD-4FAF-952F-2E9BC42E275B}">
      <dgm:prSet/>
      <dgm:spPr/>
      <dgm:t>
        <a:bodyPr/>
        <a:lstStyle/>
        <a:p>
          <a:r>
            <a:rPr lang="en-US" dirty="0" smtClean="0"/>
            <a:t>Extract the Insights</a:t>
          </a:r>
          <a:endParaRPr lang="en-US" dirty="0"/>
        </a:p>
      </dgm:t>
    </dgm:pt>
    <dgm:pt modelId="{B5DFCC38-1A8D-403C-A679-A153B3359FBC}" type="parTrans" cxnId="{BB47264B-50F1-44CD-BA6E-8076A6220B52}">
      <dgm:prSet/>
      <dgm:spPr/>
      <dgm:t>
        <a:bodyPr/>
        <a:lstStyle/>
        <a:p>
          <a:endParaRPr lang="en-US"/>
        </a:p>
      </dgm:t>
    </dgm:pt>
    <dgm:pt modelId="{996E029C-1FB0-49CE-9EA3-1DF303FBEC04}" type="sibTrans" cxnId="{BB47264B-50F1-44CD-BA6E-8076A6220B52}">
      <dgm:prSet/>
      <dgm:spPr/>
      <dgm:t>
        <a:bodyPr/>
        <a:lstStyle/>
        <a:p>
          <a:endParaRPr lang="en-US"/>
        </a:p>
      </dgm:t>
    </dgm:pt>
    <dgm:pt modelId="{E5771662-13BA-43AD-9BDD-CCE7B34BB142}">
      <dgm:prSet/>
      <dgm:spPr/>
      <dgm:t>
        <a:bodyPr/>
        <a:lstStyle/>
        <a:p>
          <a:r>
            <a:rPr lang="en-US" dirty="0" smtClean="0"/>
            <a:t>Define and Execute the Outcome</a:t>
          </a:r>
          <a:endParaRPr lang="en-US" dirty="0"/>
        </a:p>
      </dgm:t>
    </dgm:pt>
    <dgm:pt modelId="{51CEC22A-6F07-4D2D-AF01-B27A649C3293}" type="parTrans" cxnId="{F8B6DDEA-2990-4D7F-B6B8-28317CE70E6D}">
      <dgm:prSet/>
      <dgm:spPr/>
      <dgm:t>
        <a:bodyPr/>
        <a:lstStyle/>
        <a:p>
          <a:endParaRPr lang="en-US"/>
        </a:p>
      </dgm:t>
    </dgm:pt>
    <dgm:pt modelId="{339C12B4-6CA8-4CAC-A719-2EAE52827396}" type="sibTrans" cxnId="{F8B6DDEA-2990-4D7F-B6B8-28317CE70E6D}">
      <dgm:prSet/>
      <dgm:spPr/>
      <dgm:t>
        <a:bodyPr/>
        <a:lstStyle/>
        <a:p>
          <a:endParaRPr lang="en-US"/>
        </a:p>
      </dgm:t>
    </dgm:pt>
    <dgm:pt modelId="{6567FE36-079E-433F-AA55-0841ADC711FF}" type="pres">
      <dgm:prSet presAssocID="{F1F2F2E0-E79E-43E4-A474-821D2D66330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BEF5228-A8FB-43C2-999A-0BDF87884B38}" type="pres">
      <dgm:prSet presAssocID="{B05B4911-C635-47B9-A9CF-321A62B66504}" presName="centerShape" presStyleLbl="node0" presStyleIdx="0" presStyleCnt="1" custLinFactNeighborX="0" custLinFactNeighborY="3063"/>
      <dgm:spPr/>
      <dgm:t>
        <a:bodyPr/>
        <a:lstStyle/>
        <a:p>
          <a:endParaRPr lang="en-US"/>
        </a:p>
      </dgm:t>
    </dgm:pt>
    <dgm:pt modelId="{01CD0F91-920C-4702-B0ED-6C4B6F95DEF1}" type="pres">
      <dgm:prSet presAssocID="{654A88C3-FEDE-433B-B3C7-8F7F766D1225}" presName="Name9" presStyleLbl="parChTrans1D2" presStyleIdx="0" presStyleCnt="6"/>
      <dgm:spPr/>
    </dgm:pt>
    <dgm:pt modelId="{5932240A-FD5B-41E4-B4FD-B9A15D767AAD}" type="pres">
      <dgm:prSet presAssocID="{654A88C3-FEDE-433B-B3C7-8F7F766D1225}" presName="connTx" presStyleLbl="parChTrans1D2" presStyleIdx="0" presStyleCnt="6"/>
      <dgm:spPr/>
    </dgm:pt>
    <dgm:pt modelId="{31010EDA-D183-499F-AC10-3376B008E395}" type="pres">
      <dgm:prSet presAssocID="{B01FE3A3-004F-469C-84B9-4155DA9D29BB}" presName="node" presStyleLbl="node1" presStyleIdx="0" presStyleCnt="6" custRadScaleRad="101018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38298-682B-4113-B989-7EB2305953DA}" type="pres">
      <dgm:prSet presAssocID="{CE181F2F-968A-4B61-9D14-3EEE0F081FBF}" presName="Name9" presStyleLbl="parChTrans1D2" presStyleIdx="1" presStyleCnt="6"/>
      <dgm:spPr/>
    </dgm:pt>
    <dgm:pt modelId="{5451F8F8-8D3B-46FB-9517-CBE7F5FE9542}" type="pres">
      <dgm:prSet presAssocID="{CE181F2F-968A-4B61-9D14-3EEE0F081FBF}" presName="connTx" presStyleLbl="parChTrans1D2" presStyleIdx="1" presStyleCnt="6"/>
      <dgm:spPr/>
    </dgm:pt>
    <dgm:pt modelId="{2FA0E099-1056-42C0-B5E2-5352270681D8}" type="pres">
      <dgm:prSet presAssocID="{9E177076-5825-40A5-9CB8-3CBDAF7595B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60E3F-0BA6-48A4-92EB-CD163A8CB08E}" type="pres">
      <dgm:prSet presAssocID="{C8AA4AAD-6F4E-4D77-A982-5F29C7B11CC9}" presName="Name9" presStyleLbl="parChTrans1D2" presStyleIdx="2" presStyleCnt="6"/>
      <dgm:spPr/>
    </dgm:pt>
    <dgm:pt modelId="{45531F89-9D2D-4FE2-BCCF-1674F6116073}" type="pres">
      <dgm:prSet presAssocID="{C8AA4AAD-6F4E-4D77-A982-5F29C7B11CC9}" presName="connTx" presStyleLbl="parChTrans1D2" presStyleIdx="2" presStyleCnt="6"/>
      <dgm:spPr/>
    </dgm:pt>
    <dgm:pt modelId="{83A789AD-B95C-4F6F-9D98-2A5418ED92EE}" type="pres">
      <dgm:prSet presAssocID="{1D41C51C-2EC4-41B9-A92B-30BEBC32EBC2}" presName="node" presStyleLbl="node1" presStyleIdx="2" presStyleCnt="6">
        <dgm:presLayoutVars>
          <dgm:bulletEnabled val="1"/>
        </dgm:presLayoutVars>
      </dgm:prSet>
      <dgm:spPr/>
    </dgm:pt>
    <dgm:pt modelId="{2EFA4858-2962-4959-B3B7-CE6169021C37}" type="pres">
      <dgm:prSet presAssocID="{3C876AF2-FE9C-45F6-A5B0-262F0C78C3B5}" presName="Name9" presStyleLbl="parChTrans1D2" presStyleIdx="3" presStyleCnt="6"/>
      <dgm:spPr/>
    </dgm:pt>
    <dgm:pt modelId="{7EDC6CB7-5291-447E-B23E-3DC40EC98B0A}" type="pres">
      <dgm:prSet presAssocID="{3C876AF2-FE9C-45F6-A5B0-262F0C78C3B5}" presName="connTx" presStyleLbl="parChTrans1D2" presStyleIdx="3" presStyleCnt="6"/>
      <dgm:spPr/>
    </dgm:pt>
    <dgm:pt modelId="{B4B490CF-003A-4FD7-8590-520A8B8F128B}" type="pres">
      <dgm:prSet presAssocID="{D6AA5765-7CA5-4AD3-978D-D0798B420AA4}" presName="node" presStyleLbl="node1" presStyleIdx="3" presStyleCnt="6" custRadScaleRad="105028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DB410-F12C-4C4A-BD29-50D4C698D96E}" type="pres">
      <dgm:prSet presAssocID="{B5DFCC38-1A8D-403C-A679-A153B3359FBC}" presName="Name9" presStyleLbl="parChTrans1D2" presStyleIdx="4" presStyleCnt="6"/>
      <dgm:spPr/>
    </dgm:pt>
    <dgm:pt modelId="{42ED3B34-59C9-4BFF-ACF6-DA8FAE8AF9BB}" type="pres">
      <dgm:prSet presAssocID="{B5DFCC38-1A8D-403C-A679-A153B3359FBC}" presName="connTx" presStyleLbl="parChTrans1D2" presStyleIdx="4" presStyleCnt="6"/>
      <dgm:spPr/>
    </dgm:pt>
    <dgm:pt modelId="{97AB60F7-40EA-4183-B38A-7339211680AB}" type="pres">
      <dgm:prSet presAssocID="{F3F2E17D-0EFD-4FAF-952F-2E9BC42E275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C68CC-EDF9-4766-B40F-4AA925829539}" type="pres">
      <dgm:prSet presAssocID="{51CEC22A-6F07-4D2D-AF01-B27A649C3293}" presName="Name9" presStyleLbl="parChTrans1D2" presStyleIdx="5" presStyleCnt="6"/>
      <dgm:spPr/>
    </dgm:pt>
    <dgm:pt modelId="{4CEB9DD4-997D-49B3-9393-613D55086201}" type="pres">
      <dgm:prSet presAssocID="{51CEC22A-6F07-4D2D-AF01-B27A649C3293}" presName="connTx" presStyleLbl="parChTrans1D2" presStyleIdx="5" presStyleCnt="6"/>
      <dgm:spPr/>
    </dgm:pt>
    <dgm:pt modelId="{3405A20D-CC33-45BD-A5C9-A15001960B6D}" type="pres">
      <dgm:prSet presAssocID="{E5771662-13BA-43AD-9BDD-CCE7B34BB142}" presName="node" presStyleLbl="node1" presStyleIdx="5" presStyleCnt="6">
        <dgm:presLayoutVars>
          <dgm:bulletEnabled val="1"/>
        </dgm:presLayoutVars>
      </dgm:prSet>
      <dgm:spPr/>
    </dgm:pt>
  </dgm:ptLst>
  <dgm:cxnLst>
    <dgm:cxn modelId="{081C0251-2736-44B4-8F3D-AF2625E607C4}" srcId="{B05B4911-C635-47B9-A9CF-321A62B66504}" destId="{1D41C51C-2EC4-41B9-A92B-30BEBC32EBC2}" srcOrd="2" destOrd="0" parTransId="{C8AA4AAD-6F4E-4D77-A982-5F29C7B11CC9}" sibTransId="{CC2DEB5C-C9B9-4BA1-8105-5EE849AD5E7C}"/>
    <dgm:cxn modelId="{DC909EA4-D1A2-41C7-B326-416948DFFDFA}" type="presOf" srcId="{E5771662-13BA-43AD-9BDD-CCE7B34BB142}" destId="{3405A20D-CC33-45BD-A5C9-A15001960B6D}" srcOrd="0" destOrd="0" presId="urn:microsoft.com/office/officeart/2005/8/layout/radial1"/>
    <dgm:cxn modelId="{613933D1-C125-4F4A-9E1F-63D46AD4099B}" type="presOf" srcId="{1D41C51C-2EC4-41B9-A92B-30BEBC32EBC2}" destId="{83A789AD-B95C-4F6F-9D98-2A5418ED92EE}" srcOrd="0" destOrd="0" presId="urn:microsoft.com/office/officeart/2005/8/layout/radial1"/>
    <dgm:cxn modelId="{570F2A4E-8D8D-4DE5-B031-B4F807DACBDB}" type="presOf" srcId="{C8AA4AAD-6F4E-4D77-A982-5F29C7B11CC9}" destId="{B0B60E3F-0BA6-48A4-92EB-CD163A8CB08E}" srcOrd="0" destOrd="0" presId="urn:microsoft.com/office/officeart/2005/8/layout/radial1"/>
    <dgm:cxn modelId="{0D9BD77B-A92F-47DC-A20E-39CF8C37B84B}" srcId="{B05B4911-C635-47B9-A9CF-321A62B66504}" destId="{D6AA5765-7CA5-4AD3-978D-D0798B420AA4}" srcOrd="3" destOrd="0" parTransId="{3C876AF2-FE9C-45F6-A5B0-262F0C78C3B5}" sibTransId="{24AF4C91-707E-4621-B546-C6EBCE3B3054}"/>
    <dgm:cxn modelId="{49BF6821-CF10-453C-A8C7-29F1CF06DA40}" type="presOf" srcId="{51CEC22A-6F07-4D2D-AF01-B27A649C3293}" destId="{5F4C68CC-EDF9-4766-B40F-4AA925829539}" srcOrd="0" destOrd="0" presId="urn:microsoft.com/office/officeart/2005/8/layout/radial1"/>
    <dgm:cxn modelId="{99E8A896-EE33-4974-9710-B3F686929652}" type="presOf" srcId="{B01FE3A3-004F-469C-84B9-4155DA9D29BB}" destId="{31010EDA-D183-499F-AC10-3376B008E395}" srcOrd="0" destOrd="0" presId="urn:microsoft.com/office/officeart/2005/8/layout/radial1"/>
    <dgm:cxn modelId="{BB47264B-50F1-44CD-BA6E-8076A6220B52}" srcId="{B05B4911-C635-47B9-A9CF-321A62B66504}" destId="{F3F2E17D-0EFD-4FAF-952F-2E9BC42E275B}" srcOrd="4" destOrd="0" parTransId="{B5DFCC38-1A8D-403C-A679-A153B3359FBC}" sibTransId="{996E029C-1FB0-49CE-9EA3-1DF303FBEC04}"/>
    <dgm:cxn modelId="{754B4CAA-B602-4418-80C8-F055B208FAE0}" type="presOf" srcId="{B5DFCC38-1A8D-403C-A679-A153B3359FBC}" destId="{42ED3B34-59C9-4BFF-ACF6-DA8FAE8AF9BB}" srcOrd="1" destOrd="0" presId="urn:microsoft.com/office/officeart/2005/8/layout/radial1"/>
    <dgm:cxn modelId="{77869AFB-8133-4DDE-AE19-2A9FB9D7ED84}" type="presOf" srcId="{D6AA5765-7CA5-4AD3-978D-D0798B420AA4}" destId="{B4B490CF-003A-4FD7-8590-520A8B8F128B}" srcOrd="0" destOrd="0" presId="urn:microsoft.com/office/officeart/2005/8/layout/radial1"/>
    <dgm:cxn modelId="{39D2BD28-FDFD-4B58-AF7E-9ABD7AC27A88}" type="presOf" srcId="{C8AA4AAD-6F4E-4D77-A982-5F29C7B11CC9}" destId="{45531F89-9D2D-4FE2-BCCF-1674F6116073}" srcOrd="1" destOrd="0" presId="urn:microsoft.com/office/officeart/2005/8/layout/radial1"/>
    <dgm:cxn modelId="{13CCBD60-4F8E-4D60-B409-64103FE80FF0}" type="presOf" srcId="{B5DFCC38-1A8D-403C-A679-A153B3359FBC}" destId="{052DB410-F12C-4C4A-BD29-50D4C698D96E}" srcOrd="0" destOrd="0" presId="urn:microsoft.com/office/officeart/2005/8/layout/radial1"/>
    <dgm:cxn modelId="{862735B9-40FD-4B65-92FD-57EDA38948EC}" type="presOf" srcId="{CE181F2F-968A-4B61-9D14-3EEE0F081FBF}" destId="{5451F8F8-8D3B-46FB-9517-CBE7F5FE9542}" srcOrd="1" destOrd="0" presId="urn:microsoft.com/office/officeart/2005/8/layout/radial1"/>
    <dgm:cxn modelId="{4C7E3618-2700-4D88-A67B-1E029E4C9280}" srcId="{F1F2F2E0-E79E-43E4-A474-821D2D663308}" destId="{B05B4911-C635-47B9-A9CF-321A62B66504}" srcOrd="0" destOrd="0" parTransId="{1FBAD09B-A071-4D1C-B46B-CE1BAA99457E}" sibTransId="{E700F1C9-22D8-4441-ABDF-FCE4E38225F2}"/>
    <dgm:cxn modelId="{F2719118-EEF1-4B15-BB0E-2274C06FB027}" type="presOf" srcId="{51CEC22A-6F07-4D2D-AF01-B27A649C3293}" destId="{4CEB9DD4-997D-49B3-9393-613D55086201}" srcOrd="1" destOrd="0" presId="urn:microsoft.com/office/officeart/2005/8/layout/radial1"/>
    <dgm:cxn modelId="{CF88DB60-1998-49FB-9DCA-43D5B9FC7151}" type="presOf" srcId="{9E177076-5825-40A5-9CB8-3CBDAF7595BF}" destId="{2FA0E099-1056-42C0-B5E2-5352270681D8}" srcOrd="0" destOrd="0" presId="urn:microsoft.com/office/officeart/2005/8/layout/radial1"/>
    <dgm:cxn modelId="{9D272BEC-E63D-4F42-9269-28FC835ABBEF}" type="presOf" srcId="{F3F2E17D-0EFD-4FAF-952F-2E9BC42E275B}" destId="{97AB60F7-40EA-4183-B38A-7339211680AB}" srcOrd="0" destOrd="0" presId="urn:microsoft.com/office/officeart/2005/8/layout/radial1"/>
    <dgm:cxn modelId="{B9B519BE-B860-46EF-B95D-DBAB1F757390}" srcId="{B05B4911-C635-47B9-A9CF-321A62B66504}" destId="{9E177076-5825-40A5-9CB8-3CBDAF7595BF}" srcOrd="1" destOrd="0" parTransId="{CE181F2F-968A-4B61-9D14-3EEE0F081FBF}" sibTransId="{517872DD-7992-4F5E-B86C-03CA5A692AAA}"/>
    <dgm:cxn modelId="{4139BC7E-7BE3-429C-9ED9-F1B45518606F}" type="presOf" srcId="{CE181F2F-968A-4B61-9D14-3EEE0F081FBF}" destId="{D1738298-682B-4113-B989-7EB2305953DA}" srcOrd="0" destOrd="0" presId="urn:microsoft.com/office/officeart/2005/8/layout/radial1"/>
    <dgm:cxn modelId="{DF83C200-60F6-411B-8B49-CB470441EFBA}" type="presOf" srcId="{3C876AF2-FE9C-45F6-A5B0-262F0C78C3B5}" destId="{2EFA4858-2962-4959-B3B7-CE6169021C37}" srcOrd="0" destOrd="0" presId="urn:microsoft.com/office/officeart/2005/8/layout/radial1"/>
    <dgm:cxn modelId="{EE98F9C6-BA92-4024-99B5-8BF8F71468C7}" type="presOf" srcId="{654A88C3-FEDE-433B-B3C7-8F7F766D1225}" destId="{5932240A-FD5B-41E4-B4FD-B9A15D767AAD}" srcOrd="1" destOrd="0" presId="urn:microsoft.com/office/officeart/2005/8/layout/radial1"/>
    <dgm:cxn modelId="{0C6A1A68-D0C0-4EFC-9D3C-B67E5AEB47DE}" type="presOf" srcId="{F1F2F2E0-E79E-43E4-A474-821D2D663308}" destId="{6567FE36-079E-433F-AA55-0841ADC711FF}" srcOrd="0" destOrd="0" presId="urn:microsoft.com/office/officeart/2005/8/layout/radial1"/>
    <dgm:cxn modelId="{4DD323E2-10CF-4973-B78F-FEF67F47F7D6}" type="presOf" srcId="{B05B4911-C635-47B9-A9CF-321A62B66504}" destId="{CBEF5228-A8FB-43C2-999A-0BDF87884B38}" srcOrd="0" destOrd="0" presId="urn:microsoft.com/office/officeart/2005/8/layout/radial1"/>
    <dgm:cxn modelId="{F8B6DDEA-2990-4D7F-B6B8-28317CE70E6D}" srcId="{B05B4911-C635-47B9-A9CF-321A62B66504}" destId="{E5771662-13BA-43AD-9BDD-CCE7B34BB142}" srcOrd="5" destOrd="0" parTransId="{51CEC22A-6F07-4D2D-AF01-B27A649C3293}" sibTransId="{339C12B4-6CA8-4CAC-A719-2EAE52827396}"/>
    <dgm:cxn modelId="{2E594E7E-BE63-4B82-988F-3C83C2B4CE78}" srcId="{B05B4911-C635-47B9-A9CF-321A62B66504}" destId="{B01FE3A3-004F-469C-84B9-4155DA9D29BB}" srcOrd="0" destOrd="0" parTransId="{654A88C3-FEDE-433B-B3C7-8F7F766D1225}" sibTransId="{2BFE8DBC-D135-4FEC-973D-3D0809F37B1E}"/>
    <dgm:cxn modelId="{F2EEC055-3704-4348-93D5-1AFF036D3EE0}" type="presOf" srcId="{3C876AF2-FE9C-45F6-A5B0-262F0C78C3B5}" destId="{7EDC6CB7-5291-447E-B23E-3DC40EC98B0A}" srcOrd="1" destOrd="0" presId="urn:microsoft.com/office/officeart/2005/8/layout/radial1"/>
    <dgm:cxn modelId="{0C183D3D-0A9C-4150-A90E-09560F7EE026}" type="presOf" srcId="{654A88C3-FEDE-433B-B3C7-8F7F766D1225}" destId="{01CD0F91-920C-4702-B0ED-6C4B6F95DEF1}" srcOrd="0" destOrd="0" presId="urn:microsoft.com/office/officeart/2005/8/layout/radial1"/>
    <dgm:cxn modelId="{F54FA0B8-5049-4C18-B773-9D1364E224F7}" type="presParOf" srcId="{6567FE36-079E-433F-AA55-0841ADC711FF}" destId="{CBEF5228-A8FB-43C2-999A-0BDF87884B38}" srcOrd="0" destOrd="0" presId="urn:microsoft.com/office/officeart/2005/8/layout/radial1"/>
    <dgm:cxn modelId="{BD529117-DAAE-4F69-BB20-593B8AD0763A}" type="presParOf" srcId="{6567FE36-079E-433F-AA55-0841ADC711FF}" destId="{01CD0F91-920C-4702-B0ED-6C4B6F95DEF1}" srcOrd="1" destOrd="0" presId="urn:microsoft.com/office/officeart/2005/8/layout/radial1"/>
    <dgm:cxn modelId="{72A88784-0B6B-44C8-9162-028C01F7633F}" type="presParOf" srcId="{01CD0F91-920C-4702-B0ED-6C4B6F95DEF1}" destId="{5932240A-FD5B-41E4-B4FD-B9A15D767AAD}" srcOrd="0" destOrd="0" presId="urn:microsoft.com/office/officeart/2005/8/layout/radial1"/>
    <dgm:cxn modelId="{971B3ECD-F947-410A-A42D-D3F2A16375A7}" type="presParOf" srcId="{6567FE36-079E-433F-AA55-0841ADC711FF}" destId="{31010EDA-D183-499F-AC10-3376B008E395}" srcOrd="2" destOrd="0" presId="urn:microsoft.com/office/officeart/2005/8/layout/radial1"/>
    <dgm:cxn modelId="{F03A2B5C-5A22-4FEA-9F00-C2076AD596B0}" type="presParOf" srcId="{6567FE36-079E-433F-AA55-0841ADC711FF}" destId="{D1738298-682B-4113-B989-7EB2305953DA}" srcOrd="3" destOrd="0" presId="urn:microsoft.com/office/officeart/2005/8/layout/radial1"/>
    <dgm:cxn modelId="{ED5B9C30-67A0-444E-B30B-65C5662C8D83}" type="presParOf" srcId="{D1738298-682B-4113-B989-7EB2305953DA}" destId="{5451F8F8-8D3B-46FB-9517-CBE7F5FE9542}" srcOrd="0" destOrd="0" presId="urn:microsoft.com/office/officeart/2005/8/layout/radial1"/>
    <dgm:cxn modelId="{92522FD1-A287-4D44-9DCF-1842C6754DFD}" type="presParOf" srcId="{6567FE36-079E-433F-AA55-0841ADC711FF}" destId="{2FA0E099-1056-42C0-B5E2-5352270681D8}" srcOrd="4" destOrd="0" presId="urn:microsoft.com/office/officeart/2005/8/layout/radial1"/>
    <dgm:cxn modelId="{02A6B641-9A5F-4684-B94F-6C873027DFE4}" type="presParOf" srcId="{6567FE36-079E-433F-AA55-0841ADC711FF}" destId="{B0B60E3F-0BA6-48A4-92EB-CD163A8CB08E}" srcOrd="5" destOrd="0" presId="urn:microsoft.com/office/officeart/2005/8/layout/radial1"/>
    <dgm:cxn modelId="{DB09449A-74F4-4D80-AC42-77A9DA2116B4}" type="presParOf" srcId="{B0B60E3F-0BA6-48A4-92EB-CD163A8CB08E}" destId="{45531F89-9D2D-4FE2-BCCF-1674F6116073}" srcOrd="0" destOrd="0" presId="urn:microsoft.com/office/officeart/2005/8/layout/radial1"/>
    <dgm:cxn modelId="{294EA16D-60D2-4359-9114-39A4A9CA2076}" type="presParOf" srcId="{6567FE36-079E-433F-AA55-0841ADC711FF}" destId="{83A789AD-B95C-4F6F-9D98-2A5418ED92EE}" srcOrd="6" destOrd="0" presId="urn:microsoft.com/office/officeart/2005/8/layout/radial1"/>
    <dgm:cxn modelId="{DFD01C03-17F5-41DE-A9DB-F5CFAFC50B9E}" type="presParOf" srcId="{6567FE36-079E-433F-AA55-0841ADC711FF}" destId="{2EFA4858-2962-4959-B3B7-CE6169021C37}" srcOrd="7" destOrd="0" presId="urn:microsoft.com/office/officeart/2005/8/layout/radial1"/>
    <dgm:cxn modelId="{56720504-2CE7-419E-916E-861E20C020DF}" type="presParOf" srcId="{2EFA4858-2962-4959-B3B7-CE6169021C37}" destId="{7EDC6CB7-5291-447E-B23E-3DC40EC98B0A}" srcOrd="0" destOrd="0" presId="urn:microsoft.com/office/officeart/2005/8/layout/radial1"/>
    <dgm:cxn modelId="{52B35175-30AC-40AA-96DA-0A1FF39FD2F6}" type="presParOf" srcId="{6567FE36-079E-433F-AA55-0841ADC711FF}" destId="{B4B490CF-003A-4FD7-8590-520A8B8F128B}" srcOrd="8" destOrd="0" presId="urn:microsoft.com/office/officeart/2005/8/layout/radial1"/>
    <dgm:cxn modelId="{2F879E4A-416B-4253-B976-94330AA04E6B}" type="presParOf" srcId="{6567FE36-079E-433F-AA55-0841ADC711FF}" destId="{052DB410-F12C-4C4A-BD29-50D4C698D96E}" srcOrd="9" destOrd="0" presId="urn:microsoft.com/office/officeart/2005/8/layout/radial1"/>
    <dgm:cxn modelId="{C6428BDB-5CB6-486E-8525-4334E9B6BCE9}" type="presParOf" srcId="{052DB410-F12C-4C4A-BD29-50D4C698D96E}" destId="{42ED3B34-59C9-4BFF-ACF6-DA8FAE8AF9BB}" srcOrd="0" destOrd="0" presId="urn:microsoft.com/office/officeart/2005/8/layout/radial1"/>
    <dgm:cxn modelId="{D4BE63DA-5440-4281-9B13-B568CDB350C5}" type="presParOf" srcId="{6567FE36-079E-433F-AA55-0841ADC711FF}" destId="{97AB60F7-40EA-4183-B38A-7339211680AB}" srcOrd="10" destOrd="0" presId="urn:microsoft.com/office/officeart/2005/8/layout/radial1"/>
    <dgm:cxn modelId="{1ABB6776-1F91-44D7-8AF9-DCCF85F727D6}" type="presParOf" srcId="{6567FE36-079E-433F-AA55-0841ADC711FF}" destId="{5F4C68CC-EDF9-4766-B40F-4AA925829539}" srcOrd="11" destOrd="0" presId="urn:microsoft.com/office/officeart/2005/8/layout/radial1"/>
    <dgm:cxn modelId="{58EA9606-BB68-4297-9208-264CFE2B8B54}" type="presParOf" srcId="{5F4C68CC-EDF9-4766-B40F-4AA925829539}" destId="{4CEB9DD4-997D-49B3-9393-613D55086201}" srcOrd="0" destOrd="0" presId="urn:microsoft.com/office/officeart/2005/8/layout/radial1"/>
    <dgm:cxn modelId="{353A3E59-4443-412D-90AD-3F7BF2F3ACB0}" type="presParOf" srcId="{6567FE36-079E-433F-AA55-0841ADC711FF}" destId="{3405A20D-CC33-45BD-A5C9-A15001960B6D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E71CA6-411E-4839-BCC8-4DB36B619EB1}" type="doc">
      <dgm:prSet loTypeId="urn:microsoft.com/office/officeart/2005/8/layout/default" loCatId="list" qsTypeId="urn:microsoft.com/office/officeart/2005/8/quickstyle/3d9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92F7BC-6306-43E1-80CA-7F53BE16C92E}">
      <dgm:prSet phldrT="[Text]"/>
      <dgm:spPr/>
      <dgm:t>
        <a:bodyPr/>
        <a:lstStyle/>
        <a:p>
          <a:r>
            <a:rPr lang="en-US" dirty="0" smtClean="0"/>
            <a:t>1. Decision making.</a:t>
          </a:r>
          <a:endParaRPr lang="en-US" dirty="0"/>
        </a:p>
      </dgm:t>
    </dgm:pt>
    <dgm:pt modelId="{E88F7D09-6CA4-4A3F-BC2B-46451BB046EC}" type="parTrans" cxnId="{B6A4A9FC-AB06-4724-B471-1497F6A529B1}">
      <dgm:prSet/>
      <dgm:spPr/>
      <dgm:t>
        <a:bodyPr/>
        <a:lstStyle/>
        <a:p>
          <a:endParaRPr lang="en-US"/>
        </a:p>
      </dgm:t>
    </dgm:pt>
    <dgm:pt modelId="{006C9EBF-6C55-4ED1-BE1C-3D06E808F1C8}" type="sibTrans" cxnId="{B6A4A9FC-AB06-4724-B471-1497F6A529B1}">
      <dgm:prSet/>
      <dgm:spPr/>
      <dgm:t>
        <a:bodyPr/>
        <a:lstStyle/>
        <a:p>
          <a:endParaRPr lang="en-US"/>
        </a:p>
      </dgm:t>
    </dgm:pt>
    <dgm:pt modelId="{E06AAF65-216B-4D58-8DA6-F2A3395E28DC}">
      <dgm:prSet phldrT="[Text]"/>
      <dgm:spPr/>
      <dgm:t>
        <a:bodyPr/>
        <a:lstStyle/>
        <a:p>
          <a:r>
            <a:rPr lang="en-US" dirty="0" smtClean="0"/>
            <a:t>2.Resource optimization</a:t>
          </a:r>
          <a:endParaRPr lang="en-US" dirty="0"/>
        </a:p>
      </dgm:t>
    </dgm:pt>
    <dgm:pt modelId="{331C8AB3-FE5E-456F-94C1-78FD96474C4C}" type="parTrans" cxnId="{F1051F5F-835E-4E2F-BA52-3A417E174DC6}">
      <dgm:prSet/>
      <dgm:spPr/>
      <dgm:t>
        <a:bodyPr/>
        <a:lstStyle/>
        <a:p>
          <a:endParaRPr lang="en-US"/>
        </a:p>
      </dgm:t>
    </dgm:pt>
    <dgm:pt modelId="{60BD41CA-3356-4190-92E9-8B5E95C71C4D}" type="sibTrans" cxnId="{F1051F5F-835E-4E2F-BA52-3A417E174DC6}">
      <dgm:prSet/>
      <dgm:spPr/>
      <dgm:t>
        <a:bodyPr/>
        <a:lstStyle/>
        <a:p>
          <a:endParaRPr lang="en-US"/>
        </a:p>
      </dgm:t>
    </dgm:pt>
    <dgm:pt modelId="{6ABDF050-03BD-4F19-ADE8-2A53893EBB20}">
      <dgm:prSet phldrT="[Text]"/>
      <dgm:spPr/>
      <dgm:t>
        <a:bodyPr/>
        <a:lstStyle/>
        <a:p>
          <a:r>
            <a:rPr lang="en-US" dirty="0" smtClean="0"/>
            <a:t>3.Risk management</a:t>
          </a:r>
          <a:endParaRPr lang="en-US" dirty="0"/>
        </a:p>
      </dgm:t>
    </dgm:pt>
    <dgm:pt modelId="{0D3604A5-7276-4526-8890-88929E6515DA}" type="parTrans" cxnId="{EB3FBA9A-141B-4212-AB23-DE0999111941}">
      <dgm:prSet/>
      <dgm:spPr/>
      <dgm:t>
        <a:bodyPr/>
        <a:lstStyle/>
        <a:p>
          <a:endParaRPr lang="en-US"/>
        </a:p>
      </dgm:t>
    </dgm:pt>
    <dgm:pt modelId="{3E674BBB-F0C8-41AE-A85D-3B187E3B282D}" type="sibTrans" cxnId="{EB3FBA9A-141B-4212-AB23-DE0999111941}">
      <dgm:prSet/>
      <dgm:spPr/>
      <dgm:t>
        <a:bodyPr/>
        <a:lstStyle/>
        <a:p>
          <a:endParaRPr lang="en-US"/>
        </a:p>
      </dgm:t>
    </dgm:pt>
    <dgm:pt modelId="{61BDAB74-F597-46E7-AEAC-56B9D81057E2}">
      <dgm:prSet phldrT="[Text]"/>
      <dgm:spPr/>
      <dgm:t>
        <a:bodyPr/>
        <a:lstStyle/>
        <a:p>
          <a:r>
            <a:rPr lang="en-US" dirty="0" smtClean="0"/>
            <a:t>4.Performance evaluation</a:t>
          </a:r>
          <a:endParaRPr lang="en-US" dirty="0"/>
        </a:p>
      </dgm:t>
    </dgm:pt>
    <dgm:pt modelId="{B33D9C89-69F3-40B0-8728-E491286DF206}" type="parTrans" cxnId="{40FDD5B8-58CB-461D-A35D-7474903CE07B}">
      <dgm:prSet/>
      <dgm:spPr/>
      <dgm:t>
        <a:bodyPr/>
        <a:lstStyle/>
        <a:p>
          <a:endParaRPr lang="en-US"/>
        </a:p>
      </dgm:t>
    </dgm:pt>
    <dgm:pt modelId="{47A23C47-8C16-4CC6-B22D-BCEF15C0E190}" type="sibTrans" cxnId="{40FDD5B8-58CB-461D-A35D-7474903CE07B}">
      <dgm:prSet/>
      <dgm:spPr/>
      <dgm:t>
        <a:bodyPr/>
        <a:lstStyle/>
        <a:p>
          <a:endParaRPr lang="en-US"/>
        </a:p>
      </dgm:t>
    </dgm:pt>
    <dgm:pt modelId="{3BB9C58C-174F-432C-94A0-ADB59D14ECA9}">
      <dgm:prSet phldrT="[Text]"/>
      <dgm:spPr/>
      <dgm:t>
        <a:bodyPr/>
        <a:lstStyle/>
        <a:p>
          <a:r>
            <a:rPr lang="en-US" dirty="0" smtClean="0"/>
            <a:t>5.Customer insights</a:t>
          </a:r>
          <a:endParaRPr lang="en-US" dirty="0"/>
        </a:p>
      </dgm:t>
    </dgm:pt>
    <dgm:pt modelId="{16676441-CD5A-48A7-B086-40C273355CF2}" type="parTrans" cxnId="{1E87068B-13C4-41F0-BE7C-7E93746630D4}">
      <dgm:prSet/>
      <dgm:spPr/>
      <dgm:t>
        <a:bodyPr/>
        <a:lstStyle/>
        <a:p>
          <a:endParaRPr lang="en-US"/>
        </a:p>
      </dgm:t>
    </dgm:pt>
    <dgm:pt modelId="{92384DCE-3703-49CB-848D-10B8F3C879CB}" type="sibTrans" cxnId="{1E87068B-13C4-41F0-BE7C-7E93746630D4}">
      <dgm:prSet/>
      <dgm:spPr/>
      <dgm:t>
        <a:bodyPr/>
        <a:lstStyle/>
        <a:p>
          <a:endParaRPr lang="en-US"/>
        </a:p>
      </dgm:t>
    </dgm:pt>
    <dgm:pt modelId="{E563488F-E02D-4E55-A43E-B25BED6DF8F1}" type="pres">
      <dgm:prSet presAssocID="{16E71CA6-411E-4839-BCC8-4DB36B619EB1}" presName="diagram" presStyleCnt="0">
        <dgm:presLayoutVars>
          <dgm:dir/>
          <dgm:resizeHandles val="exact"/>
        </dgm:presLayoutVars>
      </dgm:prSet>
      <dgm:spPr/>
    </dgm:pt>
    <dgm:pt modelId="{3174DBAB-71E5-41DB-9D81-4A5FE9726CB9}" type="pres">
      <dgm:prSet presAssocID="{2792F7BC-6306-43E1-80CA-7F53BE16C92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3F994-5B42-42CC-97F8-FEB6113B2D22}" type="pres">
      <dgm:prSet presAssocID="{006C9EBF-6C55-4ED1-BE1C-3D06E808F1C8}" presName="sibTrans" presStyleCnt="0"/>
      <dgm:spPr/>
    </dgm:pt>
    <dgm:pt modelId="{141E71CF-7C9C-427B-A53B-72C6DD552E5E}" type="pres">
      <dgm:prSet presAssocID="{E06AAF65-216B-4D58-8DA6-F2A3395E28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D8876-35B2-42D5-B5CE-12F561CB40D5}" type="pres">
      <dgm:prSet presAssocID="{60BD41CA-3356-4190-92E9-8B5E95C71C4D}" presName="sibTrans" presStyleCnt="0"/>
      <dgm:spPr/>
    </dgm:pt>
    <dgm:pt modelId="{C00E93CF-B0E1-427C-8794-E45D125019AE}" type="pres">
      <dgm:prSet presAssocID="{6ABDF050-03BD-4F19-ADE8-2A53893EBB2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173EE-BC5A-46BD-BB50-15C061C7BC68}" type="pres">
      <dgm:prSet presAssocID="{3E674BBB-F0C8-41AE-A85D-3B187E3B282D}" presName="sibTrans" presStyleCnt="0"/>
      <dgm:spPr/>
    </dgm:pt>
    <dgm:pt modelId="{740D0D84-E04E-4A88-A9BB-C7FF2F0B921E}" type="pres">
      <dgm:prSet presAssocID="{61BDAB74-F597-46E7-AEAC-56B9D81057E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5F3A0-27CF-44B1-A076-C163EA780A06}" type="pres">
      <dgm:prSet presAssocID="{47A23C47-8C16-4CC6-B22D-BCEF15C0E190}" presName="sibTrans" presStyleCnt="0"/>
      <dgm:spPr/>
    </dgm:pt>
    <dgm:pt modelId="{E17CFBA0-B930-4918-A927-0D1609FCB67F}" type="pres">
      <dgm:prSet presAssocID="{3BB9C58C-174F-432C-94A0-ADB59D14ECA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FDD5B8-58CB-461D-A35D-7474903CE07B}" srcId="{16E71CA6-411E-4839-BCC8-4DB36B619EB1}" destId="{61BDAB74-F597-46E7-AEAC-56B9D81057E2}" srcOrd="3" destOrd="0" parTransId="{B33D9C89-69F3-40B0-8728-E491286DF206}" sibTransId="{47A23C47-8C16-4CC6-B22D-BCEF15C0E190}"/>
    <dgm:cxn modelId="{EB3FBA9A-141B-4212-AB23-DE0999111941}" srcId="{16E71CA6-411E-4839-BCC8-4DB36B619EB1}" destId="{6ABDF050-03BD-4F19-ADE8-2A53893EBB20}" srcOrd="2" destOrd="0" parTransId="{0D3604A5-7276-4526-8890-88929E6515DA}" sibTransId="{3E674BBB-F0C8-41AE-A85D-3B187E3B282D}"/>
    <dgm:cxn modelId="{9D22BBA9-0B01-4E1E-A196-75FB8C6A3EF1}" type="presOf" srcId="{2792F7BC-6306-43E1-80CA-7F53BE16C92E}" destId="{3174DBAB-71E5-41DB-9D81-4A5FE9726CB9}" srcOrd="0" destOrd="0" presId="urn:microsoft.com/office/officeart/2005/8/layout/default"/>
    <dgm:cxn modelId="{3EDC20F9-908E-4337-9D5F-C866B8187854}" type="presOf" srcId="{3BB9C58C-174F-432C-94A0-ADB59D14ECA9}" destId="{E17CFBA0-B930-4918-A927-0D1609FCB67F}" srcOrd="0" destOrd="0" presId="urn:microsoft.com/office/officeart/2005/8/layout/default"/>
    <dgm:cxn modelId="{D7B7777B-783A-4D2B-BF8D-D2FCE6BD2B05}" type="presOf" srcId="{6ABDF050-03BD-4F19-ADE8-2A53893EBB20}" destId="{C00E93CF-B0E1-427C-8794-E45D125019AE}" srcOrd="0" destOrd="0" presId="urn:microsoft.com/office/officeart/2005/8/layout/default"/>
    <dgm:cxn modelId="{0AE9FB5F-A13C-4D13-84EC-4033E3371941}" type="presOf" srcId="{61BDAB74-F597-46E7-AEAC-56B9D81057E2}" destId="{740D0D84-E04E-4A88-A9BB-C7FF2F0B921E}" srcOrd="0" destOrd="0" presId="urn:microsoft.com/office/officeart/2005/8/layout/default"/>
    <dgm:cxn modelId="{F1051F5F-835E-4E2F-BA52-3A417E174DC6}" srcId="{16E71CA6-411E-4839-BCC8-4DB36B619EB1}" destId="{E06AAF65-216B-4D58-8DA6-F2A3395E28DC}" srcOrd="1" destOrd="0" parTransId="{331C8AB3-FE5E-456F-94C1-78FD96474C4C}" sibTransId="{60BD41CA-3356-4190-92E9-8B5E95C71C4D}"/>
    <dgm:cxn modelId="{B6A4A9FC-AB06-4724-B471-1497F6A529B1}" srcId="{16E71CA6-411E-4839-BCC8-4DB36B619EB1}" destId="{2792F7BC-6306-43E1-80CA-7F53BE16C92E}" srcOrd="0" destOrd="0" parTransId="{E88F7D09-6CA4-4A3F-BC2B-46451BB046EC}" sibTransId="{006C9EBF-6C55-4ED1-BE1C-3D06E808F1C8}"/>
    <dgm:cxn modelId="{FB5B9CD6-D8E9-47E3-B815-D0F4E0AEBAFF}" type="presOf" srcId="{E06AAF65-216B-4D58-8DA6-F2A3395E28DC}" destId="{141E71CF-7C9C-427B-A53B-72C6DD552E5E}" srcOrd="0" destOrd="0" presId="urn:microsoft.com/office/officeart/2005/8/layout/default"/>
    <dgm:cxn modelId="{538AE229-48D7-4951-B95D-AC53F45C9EB9}" type="presOf" srcId="{16E71CA6-411E-4839-BCC8-4DB36B619EB1}" destId="{E563488F-E02D-4E55-A43E-B25BED6DF8F1}" srcOrd="0" destOrd="0" presId="urn:microsoft.com/office/officeart/2005/8/layout/default"/>
    <dgm:cxn modelId="{1E87068B-13C4-41F0-BE7C-7E93746630D4}" srcId="{16E71CA6-411E-4839-BCC8-4DB36B619EB1}" destId="{3BB9C58C-174F-432C-94A0-ADB59D14ECA9}" srcOrd="4" destOrd="0" parTransId="{16676441-CD5A-48A7-B086-40C273355CF2}" sibTransId="{92384DCE-3703-49CB-848D-10B8F3C879CB}"/>
    <dgm:cxn modelId="{75C7EF71-8C1E-45C2-9318-34B4D29F154C}" type="presParOf" srcId="{E563488F-E02D-4E55-A43E-B25BED6DF8F1}" destId="{3174DBAB-71E5-41DB-9D81-4A5FE9726CB9}" srcOrd="0" destOrd="0" presId="urn:microsoft.com/office/officeart/2005/8/layout/default"/>
    <dgm:cxn modelId="{D219B1BD-6967-42BF-9F0D-5B461A4B6441}" type="presParOf" srcId="{E563488F-E02D-4E55-A43E-B25BED6DF8F1}" destId="{3EB3F994-5B42-42CC-97F8-FEB6113B2D22}" srcOrd="1" destOrd="0" presId="urn:microsoft.com/office/officeart/2005/8/layout/default"/>
    <dgm:cxn modelId="{28C8E5BE-FBF2-448F-AFE7-3D45C239B8B3}" type="presParOf" srcId="{E563488F-E02D-4E55-A43E-B25BED6DF8F1}" destId="{141E71CF-7C9C-427B-A53B-72C6DD552E5E}" srcOrd="2" destOrd="0" presId="urn:microsoft.com/office/officeart/2005/8/layout/default"/>
    <dgm:cxn modelId="{409FF70B-B542-4FAF-B591-5D20A8600FF6}" type="presParOf" srcId="{E563488F-E02D-4E55-A43E-B25BED6DF8F1}" destId="{810D8876-35B2-42D5-B5CE-12F561CB40D5}" srcOrd="3" destOrd="0" presId="urn:microsoft.com/office/officeart/2005/8/layout/default"/>
    <dgm:cxn modelId="{C631821E-99DD-4A98-B54F-D7E784AF3718}" type="presParOf" srcId="{E563488F-E02D-4E55-A43E-B25BED6DF8F1}" destId="{C00E93CF-B0E1-427C-8794-E45D125019AE}" srcOrd="4" destOrd="0" presId="urn:microsoft.com/office/officeart/2005/8/layout/default"/>
    <dgm:cxn modelId="{DA11B623-3C93-46A9-928E-9D2D56820825}" type="presParOf" srcId="{E563488F-E02D-4E55-A43E-B25BED6DF8F1}" destId="{30C173EE-BC5A-46BD-BB50-15C061C7BC68}" srcOrd="5" destOrd="0" presId="urn:microsoft.com/office/officeart/2005/8/layout/default"/>
    <dgm:cxn modelId="{2632127F-8895-46C2-8071-2A67ADAE8037}" type="presParOf" srcId="{E563488F-E02D-4E55-A43E-B25BED6DF8F1}" destId="{740D0D84-E04E-4A88-A9BB-C7FF2F0B921E}" srcOrd="6" destOrd="0" presId="urn:microsoft.com/office/officeart/2005/8/layout/default"/>
    <dgm:cxn modelId="{9723C593-94BA-4C1D-AFFE-9B98580E5F2C}" type="presParOf" srcId="{E563488F-E02D-4E55-A43E-B25BED6DF8F1}" destId="{3F75F3A0-27CF-44B1-A076-C163EA780A06}" srcOrd="7" destOrd="0" presId="urn:microsoft.com/office/officeart/2005/8/layout/default"/>
    <dgm:cxn modelId="{D0657E95-C4E3-4DF9-A7A2-65EE0A916937}" type="presParOf" srcId="{E563488F-E02D-4E55-A43E-B25BED6DF8F1}" destId="{E17CFBA0-B930-4918-A927-0D1609FCB67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F5228-A8FB-43C2-999A-0BDF87884B38}">
      <dsp:nvSpPr>
        <dsp:cNvPr id="0" name=""/>
        <dsp:cNvSpPr/>
      </dsp:nvSpPr>
      <dsp:spPr>
        <a:xfrm>
          <a:off x="2909321" y="1981197"/>
          <a:ext cx="1420356" cy="14203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Components of the data analytics</a:t>
          </a:r>
          <a:endParaRPr lang="en-US" sz="1400" kern="1200" dirty="0"/>
        </a:p>
      </dsp:txBody>
      <dsp:txXfrm>
        <a:off x="3117327" y="2189203"/>
        <a:ext cx="1004344" cy="1004344"/>
      </dsp:txXfrm>
    </dsp:sp>
    <dsp:sp modelId="{01CD0F91-920C-4702-B0ED-6C4B6F95DEF1}">
      <dsp:nvSpPr>
        <dsp:cNvPr id="0" name=""/>
        <dsp:cNvSpPr/>
      </dsp:nvSpPr>
      <dsp:spPr>
        <a:xfrm rot="16200000">
          <a:off x="3339079" y="1683118"/>
          <a:ext cx="560840" cy="35317"/>
        </a:xfrm>
        <a:custGeom>
          <a:avLst/>
          <a:gdLst/>
          <a:ahLst/>
          <a:cxnLst/>
          <a:rect l="0" t="0" r="0" b="0"/>
          <a:pathLst>
            <a:path>
              <a:moveTo>
                <a:pt x="0" y="17658"/>
              </a:moveTo>
              <a:lnTo>
                <a:pt x="560840" y="1765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5478" y="1686756"/>
        <a:ext cx="28042" cy="28042"/>
      </dsp:txXfrm>
    </dsp:sp>
    <dsp:sp modelId="{31010EDA-D183-499F-AC10-3376B008E395}">
      <dsp:nvSpPr>
        <dsp:cNvPr id="0" name=""/>
        <dsp:cNvSpPr/>
      </dsp:nvSpPr>
      <dsp:spPr>
        <a:xfrm>
          <a:off x="2909321" y="0"/>
          <a:ext cx="1420356" cy="142035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 Clear Vision And Strategy</a:t>
          </a:r>
          <a:endParaRPr lang="en-US" sz="1300" kern="1200" dirty="0"/>
        </a:p>
      </dsp:txBody>
      <dsp:txXfrm>
        <a:off x="3117327" y="208006"/>
        <a:ext cx="1004344" cy="1004344"/>
      </dsp:txXfrm>
    </dsp:sp>
    <dsp:sp modelId="{D1738298-682B-4113-B989-7EB2305953DA}">
      <dsp:nvSpPr>
        <dsp:cNvPr id="0" name=""/>
        <dsp:cNvSpPr/>
      </dsp:nvSpPr>
      <dsp:spPr>
        <a:xfrm rot="19623195">
          <a:off x="4176231" y="2154804"/>
          <a:ext cx="487903" cy="35317"/>
        </a:xfrm>
        <a:custGeom>
          <a:avLst/>
          <a:gdLst/>
          <a:ahLst/>
          <a:cxnLst/>
          <a:rect l="0" t="0" r="0" b="0"/>
          <a:pathLst>
            <a:path>
              <a:moveTo>
                <a:pt x="0" y="17658"/>
              </a:moveTo>
              <a:lnTo>
                <a:pt x="487903" y="1765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7985" y="2160265"/>
        <a:ext cx="24395" cy="24395"/>
      </dsp:txXfrm>
    </dsp:sp>
    <dsp:sp modelId="{2FA0E099-1056-42C0-B5E2-5352270681D8}">
      <dsp:nvSpPr>
        <dsp:cNvPr id="0" name=""/>
        <dsp:cNvSpPr/>
      </dsp:nvSpPr>
      <dsp:spPr>
        <a:xfrm>
          <a:off x="4510688" y="943372"/>
          <a:ext cx="1420356" cy="142035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Prioritize strategic Business Opportunities</a:t>
          </a:r>
          <a:endParaRPr lang="en-US" sz="1300" kern="1200" dirty="0"/>
        </a:p>
      </dsp:txBody>
      <dsp:txXfrm>
        <a:off x="4718694" y="1151378"/>
        <a:ext cx="1004344" cy="1004344"/>
      </dsp:txXfrm>
    </dsp:sp>
    <dsp:sp modelId="{B0B60E3F-0BA6-48A4-92EB-CD163A8CB08E}">
      <dsp:nvSpPr>
        <dsp:cNvPr id="0" name=""/>
        <dsp:cNvSpPr/>
      </dsp:nvSpPr>
      <dsp:spPr>
        <a:xfrm rot="1612043">
          <a:off x="4232789" y="3079353"/>
          <a:ext cx="374787" cy="35317"/>
        </a:xfrm>
        <a:custGeom>
          <a:avLst/>
          <a:gdLst/>
          <a:ahLst/>
          <a:cxnLst/>
          <a:rect l="0" t="0" r="0" b="0"/>
          <a:pathLst>
            <a:path>
              <a:moveTo>
                <a:pt x="0" y="17658"/>
              </a:moveTo>
              <a:lnTo>
                <a:pt x="374787" y="1765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0813" y="3087643"/>
        <a:ext cx="18739" cy="18739"/>
      </dsp:txXfrm>
    </dsp:sp>
    <dsp:sp modelId="{83A789AD-B95C-4F6F-9D98-2A5418ED92EE}">
      <dsp:nvSpPr>
        <dsp:cNvPr id="0" name=""/>
        <dsp:cNvSpPr/>
      </dsp:nvSpPr>
      <dsp:spPr>
        <a:xfrm>
          <a:off x="4510688" y="2792471"/>
          <a:ext cx="1420356" cy="142035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identification</a:t>
          </a:r>
          <a:endParaRPr lang="en-US" sz="1300" kern="1200" dirty="0"/>
        </a:p>
      </dsp:txBody>
      <dsp:txXfrm>
        <a:off x="4718694" y="3000477"/>
        <a:ext cx="1004344" cy="1004344"/>
      </dsp:txXfrm>
    </dsp:sp>
    <dsp:sp modelId="{2EFA4858-2962-4959-B3B7-CE6169021C37}">
      <dsp:nvSpPr>
        <dsp:cNvPr id="0" name=""/>
        <dsp:cNvSpPr/>
      </dsp:nvSpPr>
      <dsp:spPr>
        <a:xfrm rot="5400000">
          <a:off x="3452355" y="3551039"/>
          <a:ext cx="334289" cy="35317"/>
        </a:xfrm>
        <a:custGeom>
          <a:avLst/>
          <a:gdLst/>
          <a:ahLst/>
          <a:cxnLst/>
          <a:rect l="0" t="0" r="0" b="0"/>
          <a:pathLst>
            <a:path>
              <a:moveTo>
                <a:pt x="0" y="17658"/>
              </a:moveTo>
              <a:lnTo>
                <a:pt x="334289" y="1765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11142" y="3560341"/>
        <a:ext cx="16714" cy="16714"/>
      </dsp:txXfrm>
    </dsp:sp>
    <dsp:sp modelId="{B4B490CF-003A-4FD7-8590-520A8B8F128B}">
      <dsp:nvSpPr>
        <dsp:cNvPr id="0" name=""/>
        <dsp:cNvSpPr/>
      </dsp:nvSpPr>
      <dsp:spPr>
        <a:xfrm>
          <a:off x="2909321" y="3735843"/>
          <a:ext cx="1420356" cy="142035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qualification</a:t>
          </a:r>
          <a:endParaRPr lang="en-US" sz="1300" kern="1200" dirty="0"/>
        </a:p>
      </dsp:txBody>
      <dsp:txXfrm>
        <a:off x="3117327" y="3943849"/>
        <a:ext cx="1004344" cy="1004344"/>
      </dsp:txXfrm>
    </dsp:sp>
    <dsp:sp modelId="{052DB410-F12C-4C4A-BD29-50D4C698D96E}">
      <dsp:nvSpPr>
        <dsp:cNvPr id="0" name=""/>
        <dsp:cNvSpPr/>
      </dsp:nvSpPr>
      <dsp:spPr>
        <a:xfrm rot="9187957">
          <a:off x="2631422" y="3079353"/>
          <a:ext cx="374787" cy="35317"/>
        </a:xfrm>
        <a:custGeom>
          <a:avLst/>
          <a:gdLst/>
          <a:ahLst/>
          <a:cxnLst/>
          <a:rect l="0" t="0" r="0" b="0"/>
          <a:pathLst>
            <a:path>
              <a:moveTo>
                <a:pt x="0" y="17658"/>
              </a:moveTo>
              <a:lnTo>
                <a:pt x="374787" y="1765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809446" y="3087643"/>
        <a:ext cx="18739" cy="18739"/>
      </dsp:txXfrm>
    </dsp:sp>
    <dsp:sp modelId="{97AB60F7-40EA-4183-B38A-7339211680AB}">
      <dsp:nvSpPr>
        <dsp:cNvPr id="0" name=""/>
        <dsp:cNvSpPr/>
      </dsp:nvSpPr>
      <dsp:spPr>
        <a:xfrm>
          <a:off x="1307954" y="2792471"/>
          <a:ext cx="1420356" cy="142035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Extract the Insights</a:t>
          </a:r>
          <a:endParaRPr lang="en-US" sz="1300" kern="1200" dirty="0"/>
        </a:p>
      </dsp:txBody>
      <dsp:txXfrm>
        <a:off x="1515960" y="3000477"/>
        <a:ext cx="1004344" cy="1004344"/>
      </dsp:txXfrm>
    </dsp:sp>
    <dsp:sp modelId="{5F4C68CC-EDF9-4766-B40F-4AA925829539}">
      <dsp:nvSpPr>
        <dsp:cNvPr id="0" name=""/>
        <dsp:cNvSpPr/>
      </dsp:nvSpPr>
      <dsp:spPr>
        <a:xfrm rot="12776805">
          <a:off x="2574864" y="2154804"/>
          <a:ext cx="487903" cy="35317"/>
        </a:xfrm>
        <a:custGeom>
          <a:avLst/>
          <a:gdLst/>
          <a:ahLst/>
          <a:cxnLst/>
          <a:rect l="0" t="0" r="0" b="0"/>
          <a:pathLst>
            <a:path>
              <a:moveTo>
                <a:pt x="0" y="17658"/>
              </a:moveTo>
              <a:lnTo>
                <a:pt x="487903" y="1765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806618" y="2160265"/>
        <a:ext cx="24395" cy="24395"/>
      </dsp:txXfrm>
    </dsp:sp>
    <dsp:sp modelId="{3405A20D-CC33-45BD-A5C9-A15001960B6D}">
      <dsp:nvSpPr>
        <dsp:cNvPr id="0" name=""/>
        <dsp:cNvSpPr/>
      </dsp:nvSpPr>
      <dsp:spPr>
        <a:xfrm>
          <a:off x="1307954" y="943372"/>
          <a:ext cx="1420356" cy="142035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Define and Execute the Outcome</a:t>
          </a:r>
          <a:endParaRPr lang="en-US" sz="1300" kern="1200" dirty="0"/>
        </a:p>
      </dsp:txBody>
      <dsp:txXfrm>
        <a:off x="1515960" y="1151378"/>
        <a:ext cx="1004344" cy="1004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4DBAB-71E5-41DB-9D81-4A5FE9726CB9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1. Decision making.</a:t>
          </a:r>
          <a:endParaRPr lang="en-US" sz="2400" kern="1200" dirty="0"/>
        </a:p>
      </dsp:txBody>
      <dsp:txXfrm>
        <a:off x="916483" y="1984"/>
        <a:ext cx="2030015" cy="1218009"/>
      </dsp:txXfrm>
    </dsp:sp>
    <dsp:sp modelId="{141E71CF-7C9C-427B-A53B-72C6DD552E5E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2.Resource optimization</a:t>
          </a:r>
          <a:endParaRPr lang="en-US" sz="2400" kern="1200" dirty="0"/>
        </a:p>
      </dsp:txBody>
      <dsp:txXfrm>
        <a:off x="3149500" y="1984"/>
        <a:ext cx="2030015" cy="1218009"/>
      </dsp:txXfrm>
    </dsp:sp>
    <dsp:sp modelId="{C00E93CF-B0E1-427C-8794-E45D125019AE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3.Risk management</a:t>
          </a:r>
          <a:endParaRPr lang="en-US" sz="2400" kern="1200" dirty="0"/>
        </a:p>
      </dsp:txBody>
      <dsp:txXfrm>
        <a:off x="916483" y="1422995"/>
        <a:ext cx="2030015" cy="1218009"/>
      </dsp:txXfrm>
    </dsp:sp>
    <dsp:sp modelId="{740D0D84-E04E-4A88-A9BB-C7FF2F0B921E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4.Performance evaluation</a:t>
          </a:r>
          <a:endParaRPr lang="en-US" sz="2400" kern="1200" dirty="0"/>
        </a:p>
      </dsp:txBody>
      <dsp:txXfrm>
        <a:off x="3149500" y="1422995"/>
        <a:ext cx="2030015" cy="1218009"/>
      </dsp:txXfrm>
    </dsp:sp>
    <dsp:sp modelId="{E17CFBA0-B930-4918-A927-0D1609FCB67F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5.Customer insights</a:t>
          </a:r>
          <a:endParaRPr lang="en-US" sz="2400" kern="1200" dirty="0"/>
        </a:p>
      </dsp:txBody>
      <dsp:txXfrm>
        <a:off x="2032992" y="2844006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0F22A-9E55-44FB-8C6B-BB166467EB91}" type="datetimeFigureOut">
              <a:rPr lang="en-US" smtClean="0"/>
              <a:t>08/29/2024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BFA3C-2CC0-414C-9A53-B49122BB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9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461A-250E-4A29-9E9B-599CA3838FA1}" type="datetime1">
              <a:rPr lang="en-US" smtClean="0"/>
              <a:pPr/>
              <a:t>08/20/2024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0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08/20/2024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08/20/2024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0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08/20/2024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8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08/20/2024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08/20/2024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5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08/20/2024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08/20/2024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0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08/20/2024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0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08/20/2024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3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08/20/2024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5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08/20/2024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7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nalyticsvidhya.com/blog/2021/08/python-if-else-conditional-statements/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1143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52400"/>
            <a:ext cx="9296400" cy="7086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5334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algn="ctr"/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 </a:t>
            </a:r>
            <a:r>
              <a:rPr lang="en-US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Data Analysis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Excel.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2482" y="5682669"/>
            <a:ext cx="259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JAYASREE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P.S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B.COM (GENERAL)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year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52400"/>
            <a:ext cx="9296400" cy="7086600"/>
          </a:xfrm>
          <a:prstGeom prst="rect">
            <a:avLst/>
          </a:prstGeom>
        </p:spPr>
      </p:pic>
      <p:pic>
        <p:nvPicPr>
          <p:cNvPr id="9218" name="Picture 2" descr="https://editor.analyticsvidhya.com/uploads/639435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0" y="2286000"/>
            <a:ext cx="892419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7410" y="580072"/>
            <a:ext cx="88479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9.VLOOKUP()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acronym VLOOKUP stands for ‘Vertical Lookup.’ It’s a function that tells Excel to look for a specific value in a column (the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so-called ‘table array’) to return a value from another column in the same row.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 = VLOOKUP (</a:t>
            </a:r>
            <a:r>
              <a:rPr lang="en-US" b="1" dirty="0" err="1">
                <a:solidFill>
                  <a:schemeClr val="bg1"/>
                </a:solidFill>
              </a:rPr>
              <a:t>lookup_value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table_array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column_index_num</a:t>
            </a:r>
            <a:r>
              <a:rPr lang="en-US" b="1" dirty="0">
                <a:solidFill>
                  <a:schemeClr val="bg1"/>
                </a:solidFill>
              </a:rPr>
              <a:t>, [</a:t>
            </a:r>
            <a:r>
              <a:rPr lang="en-US" b="1" dirty="0" err="1">
                <a:solidFill>
                  <a:schemeClr val="bg1"/>
                </a:solidFill>
              </a:rPr>
              <a:t>range_lookup</a:t>
            </a:r>
            <a:r>
              <a:rPr lang="en-US" b="1" dirty="0">
                <a:solidFill>
                  <a:schemeClr val="bg1"/>
                </a:solidFill>
              </a:rPr>
              <a:t>])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52400"/>
            <a:ext cx="9296400" cy="7086600"/>
          </a:xfrm>
          <a:prstGeom prst="rect">
            <a:avLst/>
          </a:prstGeom>
        </p:spPr>
      </p:pic>
      <p:pic>
        <p:nvPicPr>
          <p:cNvPr id="12290" name="Picture 2" descr="Excel Tutori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3" y="2514600"/>
            <a:ext cx="846259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109478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10. HLOOKUP()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</a:rPr>
              <a:t>Horizontal” is represented by the letter H in HLOOKUP. It looks for a value in the top row of a table or an array of values, then returns a value from a row you specify in the table or array in the same column. When your comparison values are in a row across the top of a data table, and you wish to look down a specific number of rows, use HLOOKUP. When your comparison values are in a column to the left of the data you wish to find, use VLOOKUP.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 = HLOOKUP (</a:t>
            </a:r>
            <a:r>
              <a:rPr lang="en-US" b="1" dirty="0" err="1">
                <a:solidFill>
                  <a:schemeClr val="bg1"/>
                </a:solidFill>
              </a:rPr>
              <a:t>lookup_value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table_array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row_index</a:t>
            </a:r>
            <a:r>
              <a:rPr lang="en-US" b="1" dirty="0">
                <a:solidFill>
                  <a:schemeClr val="bg1"/>
                </a:solidFill>
              </a:rPr>
              <a:t>, [</a:t>
            </a:r>
            <a:r>
              <a:rPr lang="en-US" b="1" dirty="0" err="1">
                <a:solidFill>
                  <a:schemeClr val="bg1"/>
                </a:solidFill>
              </a:rPr>
              <a:t>range_lookup</a:t>
            </a:r>
            <a:r>
              <a:rPr lang="en-US" b="1" dirty="0">
                <a:solidFill>
                  <a:schemeClr val="bg1"/>
                </a:solidFill>
              </a:rPr>
              <a:t>])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5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52400"/>
            <a:ext cx="9296400" cy="7086600"/>
          </a:xfrm>
          <a:prstGeom prst="rect">
            <a:avLst/>
          </a:prstGeom>
        </p:spPr>
      </p:pic>
      <p:pic>
        <p:nvPicPr>
          <p:cNvPr id="11266" name="Picture 2" descr="Excel Tutori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7703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" y="330875"/>
            <a:ext cx="87703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11. IF 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u="sng" dirty="0">
                <a:solidFill>
                  <a:schemeClr val="bg1"/>
                </a:solidFill>
                <a:hlinkClick r:id="rId5"/>
              </a:rPr>
              <a:t>IF function</a:t>
            </a:r>
            <a:r>
              <a:rPr lang="en-US" dirty="0">
                <a:solidFill>
                  <a:schemeClr val="bg1"/>
                </a:solidFill>
              </a:rPr>
              <a:t> comes in handy a lot. We can use this function to automate decision-making in our spreadsheets. We could use IF to make Excel conduct a different computation or show a different value based on the results of a logical test (a decision). The IF function will ask you to run a logical test and tell you what action to take if the test is true and what action to take if the test is false.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 = IF (</a:t>
            </a:r>
            <a:r>
              <a:rPr lang="en-US" b="1" dirty="0" err="1">
                <a:solidFill>
                  <a:schemeClr val="bg1"/>
                </a:solidFill>
              </a:rPr>
              <a:t>logical_test</a:t>
            </a:r>
            <a:r>
              <a:rPr lang="en-US" b="1" dirty="0">
                <a:solidFill>
                  <a:schemeClr val="bg1"/>
                </a:solidFill>
              </a:rPr>
              <a:t>, [</a:t>
            </a:r>
            <a:r>
              <a:rPr lang="en-US" b="1" dirty="0" err="1">
                <a:solidFill>
                  <a:schemeClr val="bg1"/>
                </a:solidFill>
              </a:rPr>
              <a:t>value_if_true</a:t>
            </a:r>
            <a:r>
              <a:rPr lang="en-US" b="1" dirty="0">
                <a:solidFill>
                  <a:schemeClr val="bg1"/>
                </a:solidFill>
              </a:rPr>
              <a:t>], [</a:t>
            </a:r>
            <a:r>
              <a:rPr lang="en-US" b="1" dirty="0" err="1">
                <a:solidFill>
                  <a:schemeClr val="bg1"/>
                </a:solidFill>
              </a:rPr>
              <a:t>value_if_false</a:t>
            </a:r>
            <a:r>
              <a:rPr lang="en-US" b="1" dirty="0">
                <a:solidFill>
                  <a:schemeClr val="bg1"/>
                </a:solidFill>
              </a:rPr>
              <a:t>])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52400"/>
            <a:ext cx="9296400" cy="7086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2543264"/>
            <a:ext cx="6272871" cy="1569660"/>
          </a:xfrm>
          <a:prstGeom prst="rect">
            <a:avLst/>
          </a:prstGeom>
          <a:noFill/>
        </p:spPr>
        <p:txBody>
          <a:bodyPr wrap="none" rtlCol="0">
            <a:prstTxWarp prst="textDeflate">
              <a:avLst/>
            </a:prstTxWarp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Arial Black" pitchFamily="34" charset="0"/>
              </a:rPr>
              <a:t>THE END</a:t>
            </a:r>
            <a:endParaRPr lang="en-US" sz="96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stCxn id="2" idx="1"/>
          </p:cNvCxnSpPr>
          <p:nvPr/>
        </p:nvCxnSpPr>
        <p:spPr>
          <a:xfrm>
            <a:off x="-152400" y="3390900"/>
            <a:ext cx="2133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796871" y="3390900"/>
            <a:ext cx="2133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8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52400"/>
            <a:ext cx="9296400" cy="7086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1295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  <a:latin typeface="Arial Black" pitchFamily="34" charset="0"/>
              </a:rPr>
              <a:t>INTRODUCTION OF DATA ANALYSIS: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>
                <a:solidFill>
                  <a:schemeClr val="bg1"/>
                </a:solidFill>
              </a:rPr>
              <a:t>ata analysis involves inspecting, cleaning, transforming, and modeling data to uncover useful information, draw conclusions, and support decision-making.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29718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  <a:latin typeface="Arial Black" pitchFamily="34" charset="0"/>
              </a:rPr>
              <a:t>KEY STEPS :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Data collection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Data cleaning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Data exploration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Data modeling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Interpretation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Communication</a:t>
            </a:r>
            <a:r>
              <a:rPr lang="en-US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99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52400"/>
            <a:ext cx="9296400" cy="708660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74218826"/>
              </p:ext>
            </p:extLst>
          </p:nvPr>
        </p:nvGraphicFramePr>
        <p:xfrm>
          <a:off x="876300" y="812800"/>
          <a:ext cx="72390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" y="2286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  <a:latin typeface="Arial Black" pitchFamily="34" charset="0"/>
              </a:rPr>
              <a:t>Components :</a:t>
            </a:r>
            <a:endParaRPr lang="en-US" sz="2000" b="1" dirty="0">
              <a:solidFill>
                <a:srgbClr val="92D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52400"/>
            <a:ext cx="9296400" cy="708660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017314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Arial Black" pitchFamily="34" charset="0"/>
              </a:rPr>
              <a:t>Importance of data analysis :</a:t>
            </a:r>
            <a:endParaRPr lang="en-US" dirty="0">
              <a:solidFill>
                <a:srgbClr val="92D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7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52400"/>
            <a:ext cx="9296400" cy="7086600"/>
          </a:xfrm>
          <a:prstGeom prst="rect">
            <a:avLst/>
          </a:prstGeom>
        </p:spPr>
      </p:pic>
      <p:pic>
        <p:nvPicPr>
          <p:cNvPr id="4098" name="Picture 2" descr="Excel Tutori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3" y="2286000"/>
            <a:ext cx="8462593" cy="419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6996" y="512624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1. CONCATENATE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</a:t>
            </a:r>
            <a:r>
              <a:rPr lang="en-US" dirty="0">
                <a:solidFill>
                  <a:schemeClr val="bg1"/>
                </a:solidFill>
              </a:rPr>
              <a:t>conducting data analysis, the formula =CONCATENATE is one of the simplest to understand but most powerful. It allows text, numbers, dates, and other data from numerous cells to be combined into a single cell.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 = CONCATENATE (text1, text2, [text3], …)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762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ESSENTIAL EXCEL DATA ANALYSIS FUNCTIONS</a:t>
            </a:r>
          </a:p>
          <a:p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52400"/>
            <a:ext cx="9296400" cy="7086600"/>
          </a:xfrm>
          <a:prstGeom prst="rect">
            <a:avLst/>
          </a:prstGeom>
        </p:spPr>
      </p:pic>
      <p:pic>
        <p:nvPicPr>
          <p:cNvPr id="5122" name="Picture 2" descr="Excel Tutori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61028"/>
            <a:ext cx="8763000" cy="43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427672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2. LEN 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dirty="0">
                <a:solidFill>
                  <a:schemeClr val="bg1"/>
                </a:solidFill>
              </a:rPr>
              <a:t>data analysis, LEN shows the number of characters in each cell. It’s frequently used when working with text that has a character limit or when attempting to distinguish between product numbers.</a:t>
            </a:r>
          </a:p>
          <a:p>
            <a:r>
              <a:rPr lang="en-US" dirty="0">
                <a:solidFill>
                  <a:schemeClr val="bg1"/>
                </a:solidFill>
              </a:rPr>
              <a:t>SYNTAX = LEN (text)</a:t>
            </a:r>
          </a:p>
        </p:txBody>
      </p:sp>
    </p:spTree>
    <p:extLst>
      <p:ext uri="{BB962C8B-B14F-4D97-AF65-F5344CB8AC3E}">
        <p14:creationId xmlns:p14="http://schemas.microsoft.com/office/powerpoint/2010/main" val="34859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52400"/>
            <a:ext cx="9296400" cy="7086600"/>
          </a:xfrm>
          <a:prstGeom prst="rect">
            <a:avLst/>
          </a:prstGeom>
        </p:spPr>
      </p:pic>
      <p:pic>
        <p:nvPicPr>
          <p:cNvPr id="6146" name="Picture 2" descr="Excel Tutori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28090"/>
            <a:ext cx="8839200" cy="437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7620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 DAYS 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number of calendar days between two dates is calculated using this function = DAYS.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 =DAYS (</a:t>
            </a:r>
            <a:r>
              <a:rPr lang="en-US" b="1" dirty="0" err="1">
                <a:solidFill>
                  <a:schemeClr val="bg1"/>
                </a:solidFill>
              </a:rPr>
              <a:t>end_date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start_date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52400"/>
            <a:ext cx="9296400" cy="7086600"/>
          </a:xfrm>
          <a:prstGeom prst="rect">
            <a:avLst/>
          </a:prstGeom>
        </p:spPr>
      </p:pic>
      <p:pic>
        <p:nvPicPr>
          <p:cNvPr id="7170" name="Picture 2" descr="Excel Tutori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7" y="2438400"/>
            <a:ext cx="8549145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304800"/>
            <a:ext cx="8236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4. NETWORKDAYS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number of weekends is automatically excluded when using the function. It’s classified as a Date/Time Function in Excel. The net workday function is used in finance and accounting to determine employee benefits based on days worked, the number of working days available throughout a project, or the number of business days required to resolve a customer problem, among other things.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 = NETWORKDAYS (</a:t>
            </a:r>
            <a:r>
              <a:rPr lang="en-US" b="1" dirty="0" err="1">
                <a:solidFill>
                  <a:schemeClr val="bg1"/>
                </a:solidFill>
              </a:rPr>
              <a:t>start_date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end_date</a:t>
            </a:r>
            <a:r>
              <a:rPr lang="en-US" b="1" dirty="0">
                <a:solidFill>
                  <a:schemeClr val="bg1"/>
                </a:solidFill>
              </a:rPr>
              <a:t>, [holidays])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52400"/>
            <a:ext cx="9296400" cy="7086600"/>
          </a:xfrm>
          <a:prstGeom prst="rect">
            <a:avLst/>
          </a:prstGeom>
        </p:spPr>
      </p:pic>
      <p:pic>
        <p:nvPicPr>
          <p:cNvPr id="8194" name="Picture 2" descr="Excel Tutori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0"/>
            <a:ext cx="8839200" cy="437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0500" y="6858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5. SUMIFS()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One </a:t>
            </a:r>
            <a:r>
              <a:rPr lang="en-US" dirty="0">
                <a:solidFill>
                  <a:schemeClr val="bg1"/>
                </a:solidFill>
              </a:rPr>
              <a:t>of the “must-know” formulas for a data analyst is =SUMIFS. =SUM is a familiar formula, but what if you need to sum data based on numerous criteria? It’s SUMIFS.</a:t>
            </a:r>
          </a:p>
          <a:p>
            <a:r>
              <a:rPr lang="en-US" b="1" dirty="0">
                <a:solidFill>
                  <a:schemeClr val="bg1"/>
                </a:solidFill>
              </a:rPr>
              <a:t>SYNTAX = SUMIFS (</a:t>
            </a:r>
            <a:r>
              <a:rPr lang="en-US" b="1" dirty="0" err="1">
                <a:solidFill>
                  <a:schemeClr val="bg1"/>
                </a:solidFill>
              </a:rPr>
              <a:t>sum_range</a:t>
            </a:r>
            <a:r>
              <a:rPr lang="en-US" b="1" dirty="0">
                <a:solidFill>
                  <a:schemeClr val="bg1"/>
                </a:solidFill>
              </a:rPr>
              <a:t>, range1, criteria1, [range2], [criteria2], …)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26699</TotalTime>
  <Words>534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gtec</dc:creator>
  <cp:lastModifiedBy>gtec</cp:lastModifiedBy>
  <cp:revision>14</cp:revision>
  <dcterms:created xsi:type="dcterms:W3CDTF">2024-08-20T06:21:04Z</dcterms:created>
  <dcterms:modified xsi:type="dcterms:W3CDTF">2024-08-29T13:41:32Z</dcterms:modified>
</cp:coreProperties>
</file>