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C-E54A-B1FA-FDB9B15DD35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6C-E54A-B1FA-FDB9B15DD35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6C-E54A-B1FA-FDB9B15DD35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6C-E54A-B1FA-FDB9B15DD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GB" sz="2400" dirty="0"/>
              <a:t> A. JAYASREE </a:t>
            </a:r>
            <a:endParaRPr lang="en-US" sz="2400" dirty="0"/>
          </a:p>
          <a:p>
            <a:r>
              <a:rPr lang="en-US" sz="2400" dirty="0"/>
              <a:t>REGISTER NO	</a:t>
            </a:r>
            <a:r>
              <a:rPr lang="en-US" sz="2400"/>
              <a:t>	:  </a:t>
            </a:r>
            <a:r>
              <a:rPr lang="en-GB" sz="2400"/>
              <a:t>312213219  
</a:t>
            </a:r>
            <a:r>
              <a:rPr lang="en-US" sz="2400"/>
              <a:t>     </a:t>
            </a:r>
            <a:r>
              <a:rPr lang="en-US" sz="2400" dirty="0"/>
              <a:t>  NM ID  		: </a:t>
            </a:r>
            <a:r>
              <a:rPr lang="en-GB" sz="2400" dirty="0"/>
              <a:t> asunm1455251122237</a:t>
            </a:r>
            <a:endParaRPr lang="en-US" sz="2400" dirty="0"/>
          </a:p>
          <a:p>
            <a:r>
              <a:rPr lang="en-US" sz="2400" dirty="0"/>
              <a:t>DEPARTMENT		: B COM (ACCOUNTING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jayasree120105@gmail.com</cp:lastModifiedBy>
  <cp:revision>28</cp:revision>
  <dcterms:created xsi:type="dcterms:W3CDTF">2024-03-29T15:07:22Z</dcterms:created>
  <dcterms:modified xsi:type="dcterms:W3CDTF">2024-09-09T08:45:03Z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