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71" r:id="rId7"/>
    <p:sldId id="272" r:id="rId8"/>
    <p:sldId id="269" r:id="rId9"/>
    <p:sldId id="273" r:id="rId10"/>
    <p:sldId id="263" r:id="rId11"/>
    <p:sldId id="264" r:id="rId12"/>
    <p:sldId id="265" r:id="rId13"/>
    <p:sldId id="266" r:id="rId14"/>
    <p:sldId id="270"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p:cViewPr varScale="1">
        <p:scale>
          <a:sx n="67" d="100"/>
          <a:sy n="67" d="100"/>
        </p:scale>
        <p:origin x="6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45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2686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689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975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50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12541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35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428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065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4765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55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034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2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391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215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36486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c/competitivebid.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754" y="360074"/>
            <a:ext cx="9439853" cy="1646302"/>
          </a:xfrm>
        </p:spPr>
        <p:txBody>
          <a:bodyPr/>
          <a:lstStyle/>
          <a:p>
            <a:r>
              <a:rPr lang="en-IN" dirty="0"/>
              <a:t>      GROUP-1                .         </a:t>
            </a:r>
            <a:br>
              <a:rPr lang="en-IN" dirty="0"/>
            </a:br>
            <a:r>
              <a:rPr lang="en-IN" dirty="0"/>
              <a:t>AUCTON SYSTEM         .  </a:t>
            </a:r>
          </a:p>
        </p:txBody>
      </p:sp>
      <p:pic>
        <p:nvPicPr>
          <p:cNvPr id="4" name="Picture 3"/>
          <p:cNvPicPr>
            <a:picLocks noChangeAspect="1"/>
          </p:cNvPicPr>
          <p:nvPr/>
        </p:nvPicPr>
        <p:blipFill>
          <a:blip r:embed="rId2"/>
          <a:stretch>
            <a:fillRect/>
          </a:stretch>
        </p:blipFill>
        <p:spPr>
          <a:xfrm>
            <a:off x="2291495" y="2464279"/>
            <a:ext cx="5715000" cy="3810000"/>
          </a:xfrm>
          <a:prstGeom prst="rect">
            <a:avLst/>
          </a:prstGeom>
        </p:spPr>
      </p:pic>
      <p:sp>
        <p:nvSpPr>
          <p:cNvPr id="6" name="TextBox 5"/>
          <p:cNvSpPr txBox="1"/>
          <p:nvPr/>
        </p:nvSpPr>
        <p:spPr>
          <a:xfrm>
            <a:off x="8196995" y="4601621"/>
            <a:ext cx="4261705" cy="2123658"/>
          </a:xfrm>
          <a:prstGeom prst="rect">
            <a:avLst/>
          </a:prstGeom>
          <a:noFill/>
        </p:spPr>
        <p:txBody>
          <a:bodyPr wrap="square" rtlCol="0">
            <a:spAutoFit/>
          </a:bodyPr>
          <a:lstStyle/>
          <a:p>
            <a:r>
              <a:rPr lang="en-IN" sz="2400" dirty="0"/>
              <a:t>PRESENTED BY :</a:t>
            </a:r>
          </a:p>
          <a:p>
            <a:r>
              <a:rPr lang="en-IN" dirty="0"/>
              <a:t> </a:t>
            </a:r>
            <a:r>
              <a:rPr lang="en-IN" dirty="0" err="1">
                <a:latin typeface="Arial" panose="020B0604020202020204" pitchFamily="34" charset="0"/>
                <a:cs typeface="Arial" panose="020B0604020202020204" pitchFamily="34" charset="0"/>
              </a:rPr>
              <a:t>Chinta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Jayasree</a:t>
            </a:r>
            <a:r>
              <a:rPr lang="en-IN" dirty="0">
                <a:latin typeface="Arial" panose="020B0604020202020204" pitchFamily="34" charset="0"/>
                <a:cs typeface="Arial" panose="020B0604020202020204" pitchFamily="34" charset="0"/>
              </a:rPr>
              <a:t> (46294684)</a:t>
            </a:r>
          </a:p>
          <a:p>
            <a:r>
              <a:rPr lang="en-IN" dirty="0">
                <a:latin typeface="Arial" panose="020B0604020202020204" pitchFamily="34" charset="0"/>
                <a:cs typeface="Arial" panose="020B0604020202020204" pitchFamily="34" charset="0"/>
              </a:rPr>
              <a:t> Potnuru Ramya (46294683)</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Chandrikakumari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Sasapu</a:t>
            </a:r>
            <a:r>
              <a:rPr lang="en-IN" dirty="0">
                <a:latin typeface="Arial" panose="020B0604020202020204" pitchFamily="34" charset="0"/>
                <a:cs typeface="Arial" panose="020B0604020202020204" pitchFamily="34" charset="0"/>
              </a:rPr>
              <a:t> (46282518)</a:t>
            </a:r>
          </a:p>
          <a:p>
            <a:r>
              <a:rPr lang="en-IN" dirty="0">
                <a:latin typeface="Arial" panose="020B0604020202020204" pitchFamily="34" charset="0"/>
                <a:cs typeface="Arial" panose="020B0604020202020204" pitchFamily="34" charset="0"/>
              </a:rPr>
              <a:t> Rohini </a:t>
            </a:r>
            <a:r>
              <a:rPr lang="en-IN" dirty="0" err="1">
                <a:latin typeface="Arial" panose="020B0604020202020204" pitchFamily="34" charset="0"/>
                <a:cs typeface="Arial" panose="020B0604020202020204" pitchFamily="34" charset="0"/>
              </a:rPr>
              <a:t>Gokake</a:t>
            </a:r>
            <a:r>
              <a:rPr lang="en-IN" dirty="0">
                <a:latin typeface="Arial" panose="020B0604020202020204" pitchFamily="34" charset="0"/>
                <a:cs typeface="Arial" panose="020B0604020202020204" pitchFamily="34" charset="0"/>
              </a:rPr>
              <a:t> (46294642)</a:t>
            </a:r>
          </a:p>
          <a:p>
            <a:r>
              <a:rPr lang="en-IN" dirty="0">
                <a:latin typeface="Arial" panose="020B0604020202020204" pitchFamily="34" charset="0"/>
                <a:cs typeface="Arial" panose="020B0604020202020204" pitchFamily="34" charset="0"/>
              </a:rPr>
              <a:t> Mounika </a:t>
            </a:r>
            <a:r>
              <a:rPr lang="en-IN" dirty="0" err="1">
                <a:latin typeface="Arial" panose="020B0604020202020204" pitchFamily="34" charset="0"/>
                <a:cs typeface="Arial" panose="020B0604020202020204" pitchFamily="34" charset="0"/>
              </a:rPr>
              <a:t>Pallade</a:t>
            </a:r>
            <a:r>
              <a:rPr lang="en-IN" dirty="0">
                <a:latin typeface="Arial" panose="020B0604020202020204" pitchFamily="34" charset="0"/>
                <a:cs typeface="Arial" panose="020B0604020202020204" pitchFamily="34" charset="0"/>
              </a:rPr>
              <a:t> (46294672)</a:t>
            </a:r>
          </a:p>
          <a:p>
            <a:endParaRPr lang="en-IN" dirty="0"/>
          </a:p>
        </p:txBody>
      </p:sp>
    </p:spTree>
    <p:extLst>
      <p:ext uri="{BB962C8B-B14F-4D97-AF65-F5344CB8AC3E}">
        <p14:creationId xmlns:p14="http://schemas.microsoft.com/office/powerpoint/2010/main" val="14976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905"/>
            <a:ext cx="8596668" cy="831011"/>
          </a:xfrm>
        </p:spPr>
        <p:txBody>
          <a:bodyPr>
            <a:normAutofit/>
          </a:bodyPr>
          <a:lstStyle/>
          <a:p>
            <a:r>
              <a:rPr lang="en-IN" dirty="0">
                <a:latin typeface="Arial" panose="020B0604020202020204" pitchFamily="34" charset="0"/>
                <a:cs typeface="Arial" panose="020B0604020202020204" pitchFamily="34" charset="0"/>
              </a:rPr>
              <a:t>                     MODULES</a:t>
            </a:r>
          </a:p>
        </p:txBody>
      </p:sp>
      <p:sp>
        <p:nvSpPr>
          <p:cNvPr id="3" name="Content Placeholder 2"/>
          <p:cNvSpPr>
            <a:spLocks noGrp="1"/>
          </p:cNvSpPr>
          <p:nvPr>
            <p:ph idx="1"/>
          </p:nvPr>
        </p:nvSpPr>
        <p:spPr>
          <a:xfrm>
            <a:off x="677334" y="1311214"/>
            <a:ext cx="9452186" cy="4977825"/>
          </a:xfrm>
        </p:spPr>
        <p:txBody>
          <a:bodyPr/>
          <a:lstStyle/>
          <a:p>
            <a:r>
              <a:rPr lang="en-IN" sz="2000" b="1" dirty="0"/>
              <a:t>Login/user registration </a:t>
            </a:r>
            <a:r>
              <a:rPr lang="en-IN" sz="2000" dirty="0"/>
              <a:t>: Those who wish to take part in bidding or seller products at the site have to register at the site as seller or buyer</a:t>
            </a:r>
          </a:p>
          <a:p>
            <a:r>
              <a:rPr lang="en-IN" sz="2000" b="1" dirty="0"/>
              <a:t>Admin</a:t>
            </a:r>
            <a:r>
              <a:rPr lang="en-IN" sz="2000" dirty="0"/>
              <a:t>:</a:t>
            </a:r>
            <a:r>
              <a:rPr lang="en-US" sz="2000" dirty="0"/>
              <a:t> This module is for the administrator who may delete fake or unwanted ads </a:t>
            </a:r>
          </a:p>
          <a:p>
            <a:r>
              <a:rPr lang="en-US" sz="2000" b="1" dirty="0"/>
              <a:t>Seller :</a:t>
            </a:r>
            <a:r>
              <a:rPr lang="en-US" sz="2000" dirty="0"/>
              <a:t> This is the seller module where the seller posts a product up for auctions.</a:t>
            </a:r>
          </a:p>
          <a:p>
            <a:r>
              <a:rPr lang="en-IN" sz="2000" b="1" dirty="0"/>
              <a:t>Buyer :</a:t>
            </a:r>
            <a:r>
              <a:rPr lang="en-IN" sz="2000" dirty="0"/>
              <a:t> </a:t>
            </a:r>
            <a:r>
              <a:rPr lang="en-US" sz="2000" dirty="0"/>
              <a:t>Here the buyer or the product bidder can see a list of products up for bidding and place his/her bid on the product.</a:t>
            </a:r>
          </a:p>
          <a:p>
            <a:r>
              <a:rPr lang="en-US" sz="2000" b="1" dirty="0"/>
              <a:t>Auction :</a:t>
            </a:r>
            <a:r>
              <a:rPr lang="en-US" sz="2000" dirty="0"/>
              <a:t>  This page is the interface  for both buyer and seller, to see the profile of bidding history of items</a:t>
            </a:r>
          </a:p>
          <a:p>
            <a:r>
              <a:rPr lang="en-IN" sz="2000" b="1" dirty="0"/>
              <a:t>Bidding Module : </a:t>
            </a:r>
            <a:r>
              <a:rPr lang="en-IN" sz="2000" dirty="0"/>
              <a:t>The module is for bidding on any selected item.</a:t>
            </a:r>
          </a:p>
          <a:p>
            <a:endParaRPr lang="en-US" sz="2000" dirty="0"/>
          </a:p>
          <a:p>
            <a:endParaRPr lang="en-IN" sz="2000" dirty="0"/>
          </a:p>
          <a:p>
            <a:endParaRPr lang="en-IN" dirty="0"/>
          </a:p>
        </p:txBody>
      </p:sp>
    </p:spTree>
    <p:extLst>
      <p:ext uri="{BB962C8B-B14F-4D97-AF65-F5344CB8AC3E}">
        <p14:creationId xmlns:p14="http://schemas.microsoft.com/office/powerpoint/2010/main" val="273208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7849" y="-8467"/>
            <a:ext cx="8288032" cy="1096316"/>
          </a:xfrm>
        </p:spPr>
        <p:txBody>
          <a:bodyPr vert="horz" lIns="91440" tIns="45720" rIns="91440" bIns="45720" rtlCol="0" anchor="b">
            <a:normAutofit/>
          </a:bodyPr>
          <a:lstStyle/>
          <a:p>
            <a:pPr algn="ctr"/>
            <a:r>
              <a:rPr lang="en-US" sz="4800" dirty="0"/>
              <a:t>                  FLOW CHART</a:t>
            </a:r>
          </a:p>
        </p:txBody>
      </p:sp>
      <p:pic>
        <p:nvPicPr>
          <p:cNvPr id="14" name="Content Placeholder 13" descr="Diagram&#10;&#10;Description automatically generated">
            <a:extLst>
              <a:ext uri="{FF2B5EF4-FFF2-40B4-BE49-F238E27FC236}">
                <a16:creationId xmlns:a16="http://schemas.microsoft.com/office/drawing/2014/main" id="{F082D3FC-85A4-498E-A41B-8B7BBEA41758}"/>
              </a:ext>
            </a:extLst>
          </p:cNvPr>
          <p:cNvPicPr>
            <a:picLocks noGrp="1" noChangeAspect="1"/>
          </p:cNvPicPr>
          <p:nvPr>
            <p:ph idx="1"/>
          </p:nvPr>
        </p:nvPicPr>
        <p:blipFill rotWithShape="1">
          <a:blip r:embed="rId2"/>
          <a:srcRect r="51239"/>
          <a:stretch/>
        </p:blipFill>
        <p:spPr>
          <a:xfrm>
            <a:off x="1381598" y="1372436"/>
            <a:ext cx="8691710" cy="4992438"/>
          </a:xfrm>
          <a:prstGeom prst="rect">
            <a:avLst/>
          </a:prstGeom>
        </p:spPr>
      </p:pic>
    </p:spTree>
    <p:extLst>
      <p:ext uri="{BB962C8B-B14F-4D97-AF65-F5344CB8AC3E}">
        <p14:creationId xmlns:p14="http://schemas.microsoft.com/office/powerpoint/2010/main" val="255670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3555"/>
            <a:ext cx="8596668" cy="839638"/>
          </a:xfrm>
        </p:spPr>
        <p:txBody>
          <a:bodyPr/>
          <a:lstStyle/>
          <a:p>
            <a:r>
              <a:rPr lang="en-IN" dirty="0"/>
              <a:t>                            ER DIAGRAM</a:t>
            </a:r>
          </a:p>
        </p:txBody>
      </p:sp>
      <p:pic>
        <p:nvPicPr>
          <p:cNvPr id="5" name="Content Placeholder 4" descr="Diagram&#10;&#10;Description automatically generated">
            <a:extLst>
              <a:ext uri="{FF2B5EF4-FFF2-40B4-BE49-F238E27FC236}">
                <a16:creationId xmlns:a16="http://schemas.microsoft.com/office/drawing/2014/main" id="{980C4B0C-83AF-4FA3-9DFF-0677F17F962D}"/>
              </a:ext>
            </a:extLst>
          </p:cNvPr>
          <p:cNvPicPr>
            <a:picLocks noGrp="1" noChangeAspect="1"/>
          </p:cNvPicPr>
          <p:nvPr>
            <p:ph idx="1"/>
          </p:nvPr>
        </p:nvPicPr>
        <p:blipFill>
          <a:blip r:embed="rId2"/>
          <a:stretch>
            <a:fillRect/>
          </a:stretch>
        </p:blipFill>
        <p:spPr>
          <a:xfrm>
            <a:off x="975361" y="1249681"/>
            <a:ext cx="9489440" cy="4622799"/>
          </a:xfrm>
        </p:spPr>
      </p:pic>
    </p:spTree>
    <p:extLst>
      <p:ext uri="{BB962C8B-B14F-4D97-AF65-F5344CB8AC3E}">
        <p14:creationId xmlns:p14="http://schemas.microsoft.com/office/powerpoint/2010/main" val="5876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IN" dirty="0"/>
              <a:t>                      BENEFITS</a:t>
            </a:r>
          </a:p>
        </p:txBody>
      </p:sp>
      <p:sp>
        <p:nvSpPr>
          <p:cNvPr id="3" name="Content Placeholder 2"/>
          <p:cNvSpPr>
            <a:spLocks noGrp="1"/>
          </p:cNvSpPr>
          <p:nvPr>
            <p:ph idx="1"/>
          </p:nvPr>
        </p:nvSpPr>
        <p:spPr>
          <a:xfrm>
            <a:off x="677334" y="1570009"/>
            <a:ext cx="8596668" cy="4471354"/>
          </a:xfrm>
        </p:spPr>
        <p:txBody>
          <a:bodyPr>
            <a:normAutofit lnSpcReduction="10000"/>
          </a:bodyPr>
          <a:lstStyle/>
          <a:p>
            <a:r>
              <a:rPr lang="en-US" sz="2400" dirty="0"/>
              <a:t>No noisy crowds like conventional system where users have to sit and bid.</a:t>
            </a:r>
          </a:p>
          <a:p>
            <a:endParaRPr lang="en-US" sz="2400" dirty="0"/>
          </a:p>
          <a:p>
            <a:r>
              <a:rPr lang="en-US" sz="2400" dirty="0"/>
              <a:t>Excludes general frustration that usually happens while bidding in conventional system.</a:t>
            </a:r>
          </a:p>
          <a:p>
            <a:endParaRPr lang="en-US" sz="2400" dirty="0"/>
          </a:p>
          <a:p>
            <a:r>
              <a:rPr lang="en-US" sz="2400" dirty="0"/>
              <a:t>No schedule constraint that means bidder can bid any time and from anywhere.</a:t>
            </a:r>
          </a:p>
          <a:p>
            <a:endParaRPr lang="en-US" sz="2400" dirty="0"/>
          </a:p>
          <a:p>
            <a:r>
              <a:rPr lang="en-US" sz="2400" dirty="0"/>
              <a:t>The bidding process can be conducted on a global scale.</a:t>
            </a:r>
          </a:p>
          <a:p>
            <a:endParaRPr lang="en-IN" dirty="0"/>
          </a:p>
        </p:txBody>
      </p:sp>
    </p:spTree>
    <p:extLst>
      <p:ext uri="{BB962C8B-B14F-4D97-AF65-F5344CB8AC3E}">
        <p14:creationId xmlns:p14="http://schemas.microsoft.com/office/powerpoint/2010/main" val="252707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7654" y="-236506"/>
            <a:ext cx="4276692" cy="1320800"/>
          </a:xfrm>
        </p:spPr>
        <p:txBody>
          <a:bodyPr anchor="ctr">
            <a:normAutofit/>
          </a:bodyPr>
          <a:lstStyle/>
          <a:p>
            <a:r>
              <a:rPr lang="en-IN" dirty="0"/>
              <a:t>                   LIMITATIONS </a:t>
            </a:r>
          </a:p>
        </p:txBody>
      </p:sp>
      <p:pic>
        <p:nvPicPr>
          <p:cNvPr id="4" name="Picture 3">
            <a:extLst>
              <a:ext uri="{FF2B5EF4-FFF2-40B4-BE49-F238E27FC236}">
                <a16:creationId xmlns:a16="http://schemas.microsoft.com/office/drawing/2014/main" id="{A82DED5E-03B7-49F9-A10A-2F60DA87C86B}"/>
              </a:ext>
            </a:extLst>
          </p:cNvPr>
          <p:cNvPicPr>
            <a:picLocks noChangeAspect="1"/>
          </p:cNvPicPr>
          <p:nvPr/>
        </p:nvPicPr>
        <p:blipFill>
          <a:blip r:embed="rId2"/>
          <a:stretch>
            <a:fillRect/>
          </a:stretch>
        </p:blipFill>
        <p:spPr>
          <a:xfrm>
            <a:off x="519399" y="1785334"/>
            <a:ext cx="3625882" cy="3670586"/>
          </a:xfrm>
          <a:prstGeom prst="rect">
            <a:avLst/>
          </a:prstGeom>
        </p:spPr>
      </p:pic>
      <p:sp>
        <p:nvSpPr>
          <p:cNvPr id="3" name="Content Placeholder 2"/>
          <p:cNvSpPr>
            <a:spLocks noGrp="1"/>
          </p:cNvSpPr>
          <p:nvPr>
            <p:ph idx="1"/>
          </p:nvPr>
        </p:nvSpPr>
        <p:spPr>
          <a:xfrm>
            <a:off x="4762302" y="2069815"/>
            <a:ext cx="5509457" cy="4143828"/>
          </a:xfrm>
        </p:spPr>
        <p:txBody>
          <a:bodyPr>
            <a:normAutofit/>
          </a:bodyPr>
          <a:lstStyle/>
          <a:p>
            <a:r>
              <a:rPr lang="en-IN" sz="2400" dirty="0"/>
              <a:t>Internet connection may be slow which can effect site  </a:t>
            </a:r>
            <a:r>
              <a:rPr lang="en-IN" sz="2400" dirty="0" err="1"/>
              <a:t>effeciency</a:t>
            </a:r>
            <a:endParaRPr lang="en-IN" sz="2400" dirty="0"/>
          </a:p>
          <a:p>
            <a:endParaRPr lang="en-IN" dirty="0"/>
          </a:p>
          <a:p>
            <a:endParaRPr lang="en-IN" dirty="0"/>
          </a:p>
          <a:p>
            <a:r>
              <a:rPr lang="en-IN" sz="2400" dirty="0"/>
              <a:t>Lack of computer knowledge</a:t>
            </a:r>
          </a:p>
          <a:p>
            <a:endParaRPr lang="en-IN" dirty="0"/>
          </a:p>
          <a:p>
            <a:endParaRPr lang="en-IN" dirty="0"/>
          </a:p>
          <a:p>
            <a:r>
              <a:rPr lang="en-IN" sz="2400" dirty="0"/>
              <a:t>Server problem</a:t>
            </a:r>
          </a:p>
        </p:txBody>
      </p:sp>
    </p:spTree>
    <p:extLst>
      <p:ext uri="{BB962C8B-B14F-4D97-AF65-F5344CB8AC3E}">
        <p14:creationId xmlns:p14="http://schemas.microsoft.com/office/powerpoint/2010/main" val="73850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6672"/>
          </a:xfrm>
        </p:spPr>
        <p:txBody>
          <a:bodyPr/>
          <a:lstStyle/>
          <a:p>
            <a:r>
              <a:rPr lang="en-IN" dirty="0"/>
              <a:t>                  CONCLUSION</a:t>
            </a:r>
          </a:p>
        </p:txBody>
      </p:sp>
      <p:sp>
        <p:nvSpPr>
          <p:cNvPr id="3" name="Content Placeholder 2"/>
          <p:cNvSpPr>
            <a:spLocks noGrp="1"/>
          </p:cNvSpPr>
          <p:nvPr>
            <p:ph idx="1"/>
          </p:nvPr>
        </p:nvSpPr>
        <p:spPr>
          <a:xfrm>
            <a:off x="677334" y="1854679"/>
            <a:ext cx="8596668" cy="4186683"/>
          </a:xfrm>
        </p:spPr>
        <p:txBody>
          <a:bodyPr>
            <a:normAutofit/>
          </a:bodyPr>
          <a:lstStyle/>
          <a:p>
            <a:r>
              <a:rPr lang="en-US" sz="2400" dirty="0"/>
              <a:t>In present fast growing technology and software world web application are playing important role in increasing business mainly online purchase related websites are growing fast in every field.</a:t>
            </a:r>
          </a:p>
          <a:p>
            <a:endParaRPr lang="en-US" sz="2400" dirty="0"/>
          </a:p>
          <a:p>
            <a:r>
              <a:rPr lang="en-US" sz="2400" dirty="0"/>
              <a:t>Considering present trend this online auction system website is developed to help users to sell products based on live bid. The bidding process can be conducted on a global scale.</a:t>
            </a:r>
            <a:endParaRPr lang="en-IN" sz="2400" dirty="0"/>
          </a:p>
        </p:txBody>
      </p:sp>
    </p:spTree>
    <p:extLst>
      <p:ext uri="{BB962C8B-B14F-4D97-AF65-F5344CB8AC3E}">
        <p14:creationId xmlns:p14="http://schemas.microsoft.com/office/powerpoint/2010/main" val="334520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92701" y="1492370"/>
            <a:ext cx="7052109" cy="2743200"/>
          </a:xfrm>
          <a:prstGeom prst="rect">
            <a:avLst/>
          </a:prstGeom>
        </p:spPr>
      </p:pic>
    </p:spTree>
    <p:extLst>
      <p:ext uri="{BB962C8B-B14F-4D97-AF65-F5344CB8AC3E}">
        <p14:creationId xmlns:p14="http://schemas.microsoft.com/office/powerpoint/2010/main" val="15620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lstStyle/>
          <a:p>
            <a:r>
              <a:rPr lang="en-IN" dirty="0"/>
              <a:t>                       CONTENTS</a:t>
            </a:r>
          </a:p>
        </p:txBody>
      </p:sp>
      <p:sp>
        <p:nvSpPr>
          <p:cNvPr id="3" name="Content Placeholder 2"/>
          <p:cNvSpPr>
            <a:spLocks noGrp="1"/>
          </p:cNvSpPr>
          <p:nvPr>
            <p:ph idx="1"/>
          </p:nvPr>
        </p:nvSpPr>
        <p:spPr>
          <a:xfrm>
            <a:off x="677334" y="1406107"/>
            <a:ext cx="8596668" cy="4635256"/>
          </a:xfrm>
        </p:spPr>
        <p:txBody>
          <a:bodyPr/>
          <a:lstStyle/>
          <a:p>
            <a:r>
              <a:rPr lang="en-IN" dirty="0">
                <a:latin typeface="Arial Rounded MT Bold" panose="020F0704030504030204" pitchFamily="34" charset="0"/>
              </a:rPr>
              <a:t>Introduction</a:t>
            </a:r>
          </a:p>
          <a:p>
            <a:r>
              <a:rPr lang="en-IN" dirty="0">
                <a:latin typeface="Arial Rounded MT Bold" panose="020F0704030504030204" pitchFamily="34" charset="0"/>
              </a:rPr>
              <a:t>Requirements</a:t>
            </a:r>
          </a:p>
          <a:p>
            <a:r>
              <a:rPr lang="en-IN" dirty="0">
                <a:latin typeface="Arial Rounded MT Bold" panose="020F0704030504030204" pitchFamily="34" charset="0"/>
              </a:rPr>
              <a:t>Problem statement</a:t>
            </a:r>
          </a:p>
          <a:p>
            <a:r>
              <a:rPr lang="en-IN" dirty="0">
                <a:latin typeface="Arial Rounded MT Bold" panose="020F0704030504030204" pitchFamily="34" charset="0"/>
              </a:rPr>
              <a:t>Functional specifications</a:t>
            </a:r>
          </a:p>
          <a:p>
            <a:r>
              <a:rPr lang="en-IN" dirty="0">
                <a:latin typeface="Arial Rounded MT Bold" panose="020F0704030504030204" pitchFamily="34" charset="0"/>
              </a:rPr>
              <a:t>Technical Specification</a:t>
            </a:r>
          </a:p>
          <a:p>
            <a:r>
              <a:rPr lang="en-IN" dirty="0">
                <a:latin typeface="Arial Rounded MT Bold" panose="020F0704030504030204" pitchFamily="34" charset="0"/>
              </a:rPr>
              <a:t>Hardware and software</a:t>
            </a:r>
          </a:p>
          <a:p>
            <a:r>
              <a:rPr lang="en-IN" dirty="0">
                <a:latin typeface="Arial Rounded MT Bold" panose="020F0704030504030204" pitchFamily="34" charset="0"/>
              </a:rPr>
              <a:t>modules</a:t>
            </a:r>
          </a:p>
          <a:p>
            <a:r>
              <a:rPr lang="en-IN" dirty="0">
                <a:latin typeface="Arial Rounded MT Bold" panose="020F0704030504030204" pitchFamily="34" charset="0"/>
              </a:rPr>
              <a:t>Flow Chart</a:t>
            </a:r>
          </a:p>
          <a:p>
            <a:r>
              <a:rPr lang="en-IN" dirty="0">
                <a:latin typeface="Arial Rounded MT Bold" panose="020F0704030504030204" pitchFamily="34" charset="0"/>
              </a:rPr>
              <a:t>ER Diagram</a:t>
            </a:r>
          </a:p>
          <a:p>
            <a:r>
              <a:rPr lang="en-IN" dirty="0">
                <a:latin typeface="Arial Rounded MT Bold" panose="020F0704030504030204" pitchFamily="34" charset="0"/>
              </a:rPr>
              <a:t>Benefits</a:t>
            </a:r>
          </a:p>
          <a:p>
            <a:r>
              <a:rPr lang="en-IN" dirty="0">
                <a:latin typeface="Arial Rounded MT Bold" panose="020F0704030504030204" pitchFamily="34" charset="0"/>
              </a:rPr>
              <a:t>conclusion</a:t>
            </a:r>
          </a:p>
        </p:txBody>
      </p:sp>
    </p:spTree>
    <p:extLst>
      <p:ext uri="{BB962C8B-B14F-4D97-AF65-F5344CB8AC3E}">
        <p14:creationId xmlns:p14="http://schemas.microsoft.com/office/powerpoint/2010/main" val="71106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3977"/>
          </a:xfrm>
        </p:spPr>
        <p:txBody>
          <a:bodyPr>
            <a:noAutofit/>
          </a:bodyPr>
          <a:lstStyle/>
          <a:p>
            <a:r>
              <a:rPr lang="en-IN" dirty="0"/>
              <a:t>                     INTODUCTION</a:t>
            </a:r>
          </a:p>
        </p:txBody>
      </p:sp>
      <p:sp>
        <p:nvSpPr>
          <p:cNvPr id="3" name="Content Placeholder 2"/>
          <p:cNvSpPr>
            <a:spLocks noGrp="1"/>
          </p:cNvSpPr>
          <p:nvPr>
            <p:ph idx="1"/>
          </p:nvPr>
        </p:nvSpPr>
        <p:spPr>
          <a:xfrm>
            <a:off x="677334" y="1932317"/>
            <a:ext cx="8596668" cy="4109045"/>
          </a:xfrm>
        </p:spPr>
        <p:txBody>
          <a:bodyPr/>
          <a:lstStyle/>
          <a:p>
            <a:r>
              <a:rPr lang="en-US" sz="2000" dirty="0"/>
              <a:t>An auction is a sales event where in potential buyers place </a:t>
            </a:r>
            <a:r>
              <a:rPr lang="en-US" sz="2000" u="sng" dirty="0">
                <a:hlinkClick r:id="rId2"/>
              </a:rPr>
              <a:t>competitive bids</a:t>
            </a:r>
            <a:r>
              <a:rPr lang="en-US" sz="2000" dirty="0"/>
              <a:t> on assets or services either in an open or closed format. Auctions are popular because buyers and sellers believe they will get a good deal buying or selling assets.</a:t>
            </a:r>
          </a:p>
          <a:p>
            <a:endParaRPr lang="en-US" sz="2000" dirty="0"/>
          </a:p>
          <a:p>
            <a:r>
              <a:rPr lang="en-US" sz="2000" dirty="0"/>
              <a:t>An online auction APPLICATION that </a:t>
            </a:r>
            <a:r>
              <a:rPr lang="en-US" sz="2000" b="1" dirty="0"/>
              <a:t>holds online auctions of various products on a website and serves sellers and bidders accordingly</a:t>
            </a:r>
          </a:p>
          <a:p>
            <a:endParaRPr lang="en-US" sz="2000" dirty="0"/>
          </a:p>
          <a:p>
            <a:r>
              <a:rPr lang="en-US" sz="2000" dirty="0"/>
              <a:t>The system is designed to allow users to set up their products for auctions and bidders to register and bid for various products available for bidding.</a:t>
            </a:r>
          </a:p>
          <a:p>
            <a:endParaRPr lang="en-IN" sz="2000" dirty="0"/>
          </a:p>
          <a:p>
            <a:endParaRPr lang="en-IN" dirty="0"/>
          </a:p>
        </p:txBody>
      </p:sp>
    </p:spTree>
    <p:extLst>
      <p:ext uri="{BB962C8B-B14F-4D97-AF65-F5344CB8AC3E}">
        <p14:creationId xmlns:p14="http://schemas.microsoft.com/office/powerpoint/2010/main" val="241705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REQUIREMENTS</a:t>
            </a:r>
          </a:p>
        </p:txBody>
      </p:sp>
      <p:sp>
        <p:nvSpPr>
          <p:cNvPr id="3" name="Content Placeholder 2"/>
          <p:cNvSpPr>
            <a:spLocks noGrp="1"/>
          </p:cNvSpPr>
          <p:nvPr>
            <p:ph idx="1"/>
          </p:nvPr>
        </p:nvSpPr>
        <p:spPr>
          <a:xfrm>
            <a:off x="677334" y="2260121"/>
            <a:ext cx="8596668" cy="3286664"/>
          </a:xfrm>
        </p:spPr>
        <p:txBody>
          <a:bodyPr/>
          <a:lstStyle/>
          <a:p>
            <a:r>
              <a:rPr lang="en-IN" dirty="0"/>
              <a:t>Problem Statement.</a:t>
            </a:r>
          </a:p>
          <a:p>
            <a:endParaRPr lang="en-IN" dirty="0"/>
          </a:p>
          <a:p>
            <a:r>
              <a:rPr lang="en-IN" dirty="0"/>
              <a:t>Functional Specifications.</a:t>
            </a:r>
          </a:p>
          <a:p>
            <a:endParaRPr lang="en-IN" dirty="0"/>
          </a:p>
          <a:p>
            <a:r>
              <a:rPr lang="en-IN" dirty="0"/>
              <a:t>Technical Specifications</a:t>
            </a:r>
          </a:p>
        </p:txBody>
      </p:sp>
      <p:pic>
        <p:nvPicPr>
          <p:cNvPr id="4" name="Picture 3"/>
          <p:cNvPicPr>
            <a:picLocks noChangeAspect="1"/>
          </p:cNvPicPr>
          <p:nvPr/>
        </p:nvPicPr>
        <p:blipFill>
          <a:blip r:embed="rId2"/>
          <a:stretch>
            <a:fillRect/>
          </a:stretch>
        </p:blipFill>
        <p:spPr>
          <a:xfrm>
            <a:off x="4865298" y="1837426"/>
            <a:ext cx="6418053" cy="4304582"/>
          </a:xfrm>
          <a:prstGeom prst="rect">
            <a:avLst/>
          </a:prstGeom>
        </p:spPr>
      </p:pic>
    </p:spTree>
    <p:extLst>
      <p:ext uri="{BB962C8B-B14F-4D97-AF65-F5344CB8AC3E}">
        <p14:creationId xmlns:p14="http://schemas.microsoft.com/office/powerpoint/2010/main" val="200543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dirty="0"/>
              <a:t>PROBLEM STATEMENT</a:t>
            </a:r>
          </a:p>
        </p:txBody>
      </p:sp>
      <p:sp>
        <p:nvSpPr>
          <p:cNvPr id="3" name="Content Placeholder 2"/>
          <p:cNvSpPr>
            <a:spLocks noGrp="1"/>
          </p:cNvSpPr>
          <p:nvPr>
            <p:ph idx="1"/>
          </p:nvPr>
        </p:nvSpPr>
        <p:spPr>
          <a:xfrm>
            <a:off x="677334" y="2160589"/>
            <a:ext cx="9419166" cy="3880773"/>
          </a:xfrm>
        </p:spPr>
        <p:txBody>
          <a:bodyPr anchor="t">
            <a:normAutofit/>
          </a:bodyPr>
          <a:lstStyle/>
          <a:p>
            <a:pPr>
              <a:lnSpc>
                <a:spcPct val="90000"/>
              </a:lnSpc>
            </a:pPr>
            <a:r>
              <a:rPr lang="en-US" sz="2400" dirty="0">
                <a:solidFill>
                  <a:srgbClr val="FFFFFF"/>
                </a:solidFill>
              </a:rPr>
              <a:t>A online auction system is being designed for the user, so that they can easily take part in the bidding conducted online. The bidding takes place in a normal form way the people interested to buying the things placed in auction are supposed to bid for the particular product in a particular time period. The person placing the highest bid gets the right to own the item at the end of the bid. Bid is the exact amount of money offered on an item in auction in the bid by seller. The buyer with the highest bid is the one who finalizes the purchase of the item with the seller of the item. Winner is generally the person offering the highest bidding amount is called the winner of the auction</a:t>
            </a:r>
            <a:endParaRPr lang="en-US" sz="2400" b="1" dirty="0">
              <a:solidFill>
                <a:srgbClr val="FFFFFF"/>
              </a:solidFill>
            </a:endParaRPr>
          </a:p>
          <a:p>
            <a:pPr>
              <a:lnSpc>
                <a:spcPct val="90000"/>
              </a:lnSpc>
            </a:pPr>
            <a:endParaRPr lang="en-US" sz="1300" dirty="0">
              <a:solidFill>
                <a:srgbClr val="FFFFFF"/>
              </a:solidFill>
            </a:endParaRPr>
          </a:p>
          <a:p>
            <a:pPr>
              <a:lnSpc>
                <a:spcPct val="90000"/>
              </a:lnSpc>
            </a:pPr>
            <a:endParaRPr lang="en-US" sz="1300" b="1" dirty="0">
              <a:solidFill>
                <a:srgbClr val="FFFFFF"/>
              </a:solidFill>
            </a:endParaRPr>
          </a:p>
          <a:p>
            <a:pPr>
              <a:lnSpc>
                <a:spcPct val="90000"/>
              </a:lnSpc>
            </a:pPr>
            <a:endParaRPr lang="en-IN" sz="1300" dirty="0">
              <a:solidFill>
                <a:srgbClr val="FFFFFF"/>
              </a:solidFill>
            </a:endParaRPr>
          </a:p>
        </p:txBody>
      </p:sp>
    </p:spTree>
    <p:extLst>
      <p:ext uri="{BB962C8B-B14F-4D97-AF65-F5344CB8AC3E}">
        <p14:creationId xmlns:p14="http://schemas.microsoft.com/office/powerpoint/2010/main" val="107623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925902"/>
          </a:xfrm>
        </p:spPr>
        <p:txBody>
          <a:bodyPr/>
          <a:lstStyle/>
          <a:p>
            <a:r>
              <a:rPr lang="en-IN" dirty="0"/>
              <a:t>FUNCTIONAL SPECIFICATIONS </a:t>
            </a:r>
          </a:p>
        </p:txBody>
      </p:sp>
      <p:sp>
        <p:nvSpPr>
          <p:cNvPr id="3" name="Content Placeholder 2"/>
          <p:cNvSpPr>
            <a:spLocks noGrp="1"/>
          </p:cNvSpPr>
          <p:nvPr>
            <p:ph idx="1"/>
          </p:nvPr>
        </p:nvSpPr>
        <p:spPr>
          <a:xfrm>
            <a:off x="677334" y="1272068"/>
            <a:ext cx="8596668" cy="5068347"/>
          </a:xfrm>
        </p:spPr>
        <p:txBody>
          <a:bodyPr>
            <a:normAutofit lnSpcReduction="10000"/>
          </a:bodyPr>
          <a:lstStyle/>
          <a:p>
            <a:r>
              <a:rPr lang="en-US" b="1" dirty="0"/>
              <a:t>Login:</a:t>
            </a:r>
            <a:endParaRPr lang="en-US" dirty="0"/>
          </a:p>
          <a:p>
            <a:r>
              <a:rPr lang="en-US" dirty="0"/>
              <a:t> System will allow the user to login.</a:t>
            </a:r>
          </a:p>
          <a:p>
            <a:r>
              <a:rPr lang="en-US" dirty="0"/>
              <a:t> System will verify the user name and password.</a:t>
            </a:r>
          </a:p>
          <a:p>
            <a:r>
              <a:rPr lang="en-US" dirty="0"/>
              <a:t>System will not allow user to login with invalid username or password.</a:t>
            </a:r>
          </a:p>
          <a:p>
            <a:r>
              <a:rPr lang="en-US" dirty="0"/>
              <a:t>System will be able to remember username and password</a:t>
            </a:r>
          </a:p>
          <a:p>
            <a:endParaRPr lang="en-US" dirty="0"/>
          </a:p>
          <a:p>
            <a:r>
              <a:rPr lang="en-US" b="1" dirty="0"/>
              <a:t>Registration or create account:</a:t>
            </a:r>
            <a:endParaRPr lang="en-US" dirty="0"/>
          </a:p>
          <a:p>
            <a:r>
              <a:rPr lang="en-US" dirty="0"/>
              <a:t> System will allow users to create account.</a:t>
            </a:r>
          </a:p>
          <a:p>
            <a:endParaRPr lang="en-US" dirty="0"/>
          </a:p>
          <a:p>
            <a:r>
              <a:rPr lang="en-US" b="1" dirty="0"/>
              <a:t>Browsing and database search:</a:t>
            </a:r>
            <a:endParaRPr lang="en-US" dirty="0"/>
          </a:p>
          <a:p>
            <a:r>
              <a:rPr lang="en-US" dirty="0"/>
              <a:t>System will allow user to search products that are available for auction.</a:t>
            </a:r>
          </a:p>
          <a:p>
            <a:r>
              <a:rPr lang="en-US" dirty="0"/>
              <a:t> System shall display the result.</a:t>
            </a:r>
          </a:p>
          <a:p>
            <a:r>
              <a:rPr lang="en-US" dirty="0"/>
              <a:t>System will allow the bidder to bid on desired product.</a:t>
            </a:r>
          </a:p>
          <a:p>
            <a:endParaRPr lang="en-IN" dirty="0"/>
          </a:p>
        </p:txBody>
      </p:sp>
    </p:spTree>
    <p:extLst>
      <p:ext uri="{BB962C8B-B14F-4D97-AF65-F5344CB8AC3E}">
        <p14:creationId xmlns:p14="http://schemas.microsoft.com/office/powerpoint/2010/main" val="406216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7971"/>
            <a:ext cx="8596668" cy="5463392"/>
          </a:xfrm>
        </p:spPr>
        <p:txBody>
          <a:bodyPr/>
          <a:lstStyle/>
          <a:p>
            <a:r>
              <a:rPr lang="en-US" b="1" dirty="0"/>
              <a:t>My Auction:</a:t>
            </a:r>
            <a:endParaRPr lang="en-US" dirty="0"/>
          </a:p>
          <a:p>
            <a:r>
              <a:rPr lang="en-US" dirty="0"/>
              <a:t>FR10. System will allow users to post the ad for product they want to sell.</a:t>
            </a:r>
          </a:p>
          <a:p>
            <a:r>
              <a:rPr lang="en-US" dirty="0"/>
              <a:t>FR11. System will allow users view their active bids (that are in progress).</a:t>
            </a:r>
          </a:p>
          <a:p>
            <a:r>
              <a:rPr lang="en-US" dirty="0"/>
              <a:t>FR12. System will allow user to view their expired bids.</a:t>
            </a:r>
          </a:p>
          <a:p>
            <a:endParaRPr lang="en-US" dirty="0"/>
          </a:p>
          <a:p>
            <a:r>
              <a:rPr lang="en-US" b="1" dirty="0"/>
              <a:t>Purchase History:</a:t>
            </a:r>
            <a:endParaRPr lang="en-US" dirty="0"/>
          </a:p>
          <a:p>
            <a:r>
              <a:rPr lang="en-US" dirty="0"/>
              <a:t>FR13. System will allow the user to view their purchase history.</a:t>
            </a:r>
          </a:p>
          <a:p>
            <a:endParaRPr lang="en-IN" dirty="0"/>
          </a:p>
        </p:txBody>
      </p:sp>
    </p:spTree>
    <p:extLst>
      <p:ext uri="{BB962C8B-B14F-4D97-AF65-F5344CB8AC3E}">
        <p14:creationId xmlns:p14="http://schemas.microsoft.com/office/powerpoint/2010/main" val="156906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IN" dirty="0"/>
              <a:t>           TECHNICAL SPECFICATION</a:t>
            </a:r>
          </a:p>
        </p:txBody>
      </p:sp>
      <p:sp>
        <p:nvSpPr>
          <p:cNvPr id="3" name="Content Placeholder 2"/>
          <p:cNvSpPr>
            <a:spLocks noGrp="1"/>
          </p:cNvSpPr>
          <p:nvPr>
            <p:ph idx="1"/>
          </p:nvPr>
        </p:nvSpPr>
        <p:spPr>
          <a:xfrm>
            <a:off x="1073574" y="1703389"/>
            <a:ext cx="8596668" cy="3880773"/>
          </a:xfrm>
        </p:spPr>
        <p:txBody>
          <a:bodyPr>
            <a:normAutofit/>
          </a:bodyPr>
          <a:lstStyle/>
          <a:p>
            <a:r>
              <a:rPr lang="en-IN" sz="2400" dirty="0"/>
              <a:t>Load data in a linked list  to store all details in a file.</a:t>
            </a:r>
          </a:p>
          <a:p>
            <a:endParaRPr lang="en-IN" sz="2400" dirty="0"/>
          </a:p>
          <a:p>
            <a:r>
              <a:rPr lang="en-IN" sz="2400" dirty="0"/>
              <a:t>Making appropriate use of data structures and file handling.</a:t>
            </a:r>
          </a:p>
          <a:p>
            <a:endParaRPr lang="en-IN" sz="2400" dirty="0"/>
          </a:p>
          <a:p>
            <a:r>
              <a:rPr lang="en-IN" sz="2400" dirty="0"/>
              <a:t>Data validations </a:t>
            </a:r>
          </a:p>
        </p:txBody>
      </p:sp>
    </p:spTree>
    <p:extLst>
      <p:ext uri="{BB962C8B-B14F-4D97-AF65-F5344CB8AC3E}">
        <p14:creationId xmlns:p14="http://schemas.microsoft.com/office/powerpoint/2010/main" val="244011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891F-4E5E-4CEE-948E-57E997E80561}"/>
              </a:ext>
            </a:extLst>
          </p:cNvPr>
          <p:cNvSpPr>
            <a:spLocks noGrp="1"/>
          </p:cNvSpPr>
          <p:nvPr>
            <p:ph type="title"/>
          </p:nvPr>
        </p:nvSpPr>
        <p:spPr/>
        <p:txBody>
          <a:bodyPr/>
          <a:lstStyle/>
          <a:p>
            <a:r>
              <a:rPr lang="en-IN" dirty="0"/>
              <a:t>HARDWARE AND SOFTWARE</a:t>
            </a:r>
          </a:p>
        </p:txBody>
      </p:sp>
      <p:sp>
        <p:nvSpPr>
          <p:cNvPr id="3" name="Content Placeholder 2">
            <a:extLst>
              <a:ext uri="{FF2B5EF4-FFF2-40B4-BE49-F238E27FC236}">
                <a16:creationId xmlns:a16="http://schemas.microsoft.com/office/drawing/2014/main" id="{7CFBC730-5135-455D-BB5E-1C286D6D3BF4}"/>
              </a:ext>
            </a:extLst>
          </p:cNvPr>
          <p:cNvSpPr>
            <a:spLocks noGrp="1"/>
          </p:cNvSpPr>
          <p:nvPr>
            <p:ph idx="1"/>
          </p:nvPr>
        </p:nvSpPr>
        <p:spPr/>
        <p:txBody>
          <a:bodyPr>
            <a:normAutofit/>
          </a:bodyPr>
          <a:lstStyle/>
          <a:p>
            <a:r>
              <a:rPr lang="en-IN" sz="2800" dirty="0"/>
              <a:t>C language</a:t>
            </a:r>
          </a:p>
          <a:p>
            <a:pPr marL="0" indent="0">
              <a:buNone/>
            </a:pPr>
            <a:endParaRPr lang="en-IN" sz="2800" dirty="0"/>
          </a:p>
          <a:p>
            <a:r>
              <a:rPr lang="en-IN" sz="2800" dirty="0"/>
              <a:t>Ubuntu/Linux terminal</a:t>
            </a:r>
          </a:p>
          <a:p>
            <a:pPr marL="0" indent="0">
              <a:buNone/>
            </a:pPr>
            <a:endParaRPr lang="en-IN" sz="2800" dirty="0"/>
          </a:p>
          <a:p>
            <a:r>
              <a:rPr lang="en-IN" sz="2800" dirty="0"/>
              <a:t>System with i3 processor</a:t>
            </a:r>
          </a:p>
        </p:txBody>
      </p:sp>
    </p:spTree>
    <p:extLst>
      <p:ext uri="{BB962C8B-B14F-4D97-AF65-F5344CB8AC3E}">
        <p14:creationId xmlns:p14="http://schemas.microsoft.com/office/powerpoint/2010/main" val="39329337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474</TotalTime>
  <Words>768</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Rounded MT Bold</vt:lpstr>
      <vt:lpstr>Trebuchet MS</vt:lpstr>
      <vt:lpstr>Wingdings 3</vt:lpstr>
      <vt:lpstr>Facet</vt:lpstr>
      <vt:lpstr>      GROUP-1                .          AUCTON SYSTEM         .  </vt:lpstr>
      <vt:lpstr>                       CONTENTS</vt:lpstr>
      <vt:lpstr>                     INTODUCTION</vt:lpstr>
      <vt:lpstr>                  REQUIREMENTS</vt:lpstr>
      <vt:lpstr>PROBLEM STATEMENT</vt:lpstr>
      <vt:lpstr>FUNCTIONAL SPECIFICATIONS </vt:lpstr>
      <vt:lpstr>PowerPoint Presentation</vt:lpstr>
      <vt:lpstr>           TECHNICAL SPECFICATION</vt:lpstr>
      <vt:lpstr>HARDWARE AND SOFTWARE</vt:lpstr>
      <vt:lpstr>                     MODULES</vt:lpstr>
      <vt:lpstr>                  FLOW CHART</vt:lpstr>
      <vt:lpstr>                            ER DIAGRAM</vt:lpstr>
      <vt:lpstr>                      BENEFITS</vt:lpstr>
      <vt:lpstr>                   LIMITATIONS </vt:lpstr>
      <vt:lpstr>                  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                .          AUCTON SYSTEM         .</dc:title>
  <dc:creator>kota lavanya</dc:creator>
  <cp:lastModifiedBy>Ramya, Potnuru</cp:lastModifiedBy>
  <cp:revision>24</cp:revision>
  <dcterms:created xsi:type="dcterms:W3CDTF">2022-12-24T06:46:22Z</dcterms:created>
  <dcterms:modified xsi:type="dcterms:W3CDTF">2022-12-25T05:31:45Z</dcterms:modified>
</cp:coreProperties>
</file>