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2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</a:t>
            </a:r>
            <a:r>
              <a:rPr lang="en-US" altLang="en-AU" dirty="0"/>
              <a:t>LINGETI JAYA SREE</a:t>
            </a:r>
            <a:endParaRPr lang="en-US" altLang="en-AU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     Keylogger And Security</a:t>
            </a:r>
            <a:endParaRPr lang="en-US" sz="4400" dirty="0">
              <a:latin typeface="Trebuchet MS" panose="020B0603020202020204"/>
              <a:cs typeface="Trebuchet MS" panose="020B06030202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Keylogger And Security</a:t>
            </a:r>
            <a:br>
              <a:rPr lang="en-US" sz="6600" dirty="0">
                <a:latin typeface="Trebuchet MS" panose="020B0603020202020204"/>
                <a:cs typeface="Trebuchet MS" panose="020B060302020202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4217</Words>
  <Application>WPS Presentation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Gill Sans MT</vt:lpstr>
      <vt:lpstr>Microsoft YaHei</vt:lpstr>
      <vt:lpstr>Arial Unicode MS</vt:lpstr>
      <vt:lpstr>Calibri</vt:lpstr>
      <vt:lpstr>Gallery</vt:lpstr>
      <vt:lpstr>    JAMMA TEJASWINI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baby3028</cp:lastModifiedBy>
  <cp:revision>13</cp:revision>
  <dcterms:created xsi:type="dcterms:W3CDTF">1900-01-01T00:00:00Z</dcterms:created>
  <dcterms:modified xsi:type="dcterms:W3CDTF">2024-06-25T17:06:50Z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747E663777E748989DF4FF2ADB31739C_13</vt:lpwstr>
  </property>
  <property fmtid="{D5CDD505-2E9C-101B-9397-08002B2CF9AE}" pid="3" name="KSOProductBuildVer">
    <vt:lpwstr>1033-12.2.0.17119</vt:lpwstr>
  </property>
</Properties>
</file>