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J</a:t>
            </a:r>
            <a:r>
              <a:rPr sz="2400" lang="en-US"/>
              <a:t>a</a:t>
            </a:r>
            <a:r>
              <a:rPr sz="2400" lang="en-US"/>
              <a:t>y</a:t>
            </a:r>
            <a:r>
              <a:rPr sz="2400" lang="en-US"/>
              <a:t>a</a:t>
            </a:r>
            <a:r>
              <a:rPr sz="2400" lang="en-US"/>
              <a:t>s</a:t>
            </a:r>
            <a:r>
              <a:rPr sz="2400" lang="en-US"/>
              <a:t>r</a:t>
            </a:r>
            <a:r>
              <a:rPr sz="2400" lang="en-US"/>
              <a:t>e</a:t>
            </a:r>
            <a:r>
              <a:rPr sz="2400" lang="en-US"/>
              <a:t>e</a:t>
            </a:r>
            <a:r>
              <a:rPr sz="2400" lang="en-US"/>
              <a:t> </a:t>
            </a:r>
            <a:r>
              <a:rPr sz="2400" lang="en-US"/>
              <a:t>.</a:t>
            </a:r>
            <a:r>
              <a:rPr sz="2400" lang="en-US"/>
              <a:t>E</a:t>
            </a:r>
            <a:endParaRPr dirty="0" sz="2400" lang="en-US"/>
          </a:p>
          <a:p>
            <a:r>
              <a:rPr dirty="0" sz="2400" lang="en-US"/>
              <a:t>REGISTER NO:</a:t>
            </a:r>
            <a:r>
              <a:rPr dirty="0" sz="2400" lang="en-US"/>
              <a:t>E</a:t>
            </a:r>
            <a:r>
              <a:rPr dirty="0" sz="2400" lang="en-US"/>
              <a:t>C</a:t>
            </a:r>
            <a:r>
              <a:rPr dirty="0" sz="2400" lang="en-US"/>
              <a:t>9</a:t>
            </a:r>
            <a:r>
              <a:rPr dirty="0" sz="2400" lang="en-US"/>
              <a:t>2</a:t>
            </a:r>
            <a:r>
              <a:rPr dirty="0" sz="2400" lang="en-US"/>
              <a:t>F</a:t>
            </a:r>
            <a:r>
              <a:rPr dirty="0" sz="2400" lang="en-US"/>
              <a:t>F</a:t>
            </a:r>
            <a:r>
              <a:rPr dirty="0" sz="2400" lang="en-US"/>
              <a:t>1</a:t>
            </a:r>
            <a:r>
              <a:rPr dirty="0" sz="2400" lang="en-US"/>
              <a:t>A</a:t>
            </a:r>
            <a:r>
              <a:rPr dirty="0" sz="2400" lang="en-US"/>
              <a:t>B</a:t>
            </a:r>
            <a:r>
              <a:rPr dirty="0" sz="2400" lang="en-US"/>
              <a:t>E</a:t>
            </a:r>
            <a:r>
              <a:rPr dirty="0" sz="2400" lang="en-US"/>
              <a:t>A</a:t>
            </a:r>
            <a:r>
              <a:rPr dirty="0" sz="2400" lang="en-US"/>
              <a:t>E</a:t>
            </a:r>
            <a:r>
              <a:rPr dirty="0" sz="2400" lang="en-US"/>
              <a:t>6</a:t>
            </a:r>
            <a:r>
              <a:rPr dirty="0" sz="2400" lang="en-US"/>
              <a:t>F</a:t>
            </a:r>
            <a:r>
              <a:rPr dirty="0" sz="2400" lang="en-US"/>
              <a:t>2</a:t>
            </a:r>
            <a:r>
              <a:rPr dirty="0" sz="2400" lang="en-US"/>
              <a:t>8</a:t>
            </a:r>
            <a:r>
              <a:rPr dirty="0" sz="2400" lang="en-US"/>
              <a:t>B</a:t>
            </a:r>
            <a:r>
              <a:rPr dirty="0" sz="2400" lang="en-US"/>
              <a:t>B</a:t>
            </a:r>
            <a:r>
              <a:rPr dirty="0" sz="2400" lang="en-US"/>
              <a:t>9</a:t>
            </a:r>
            <a:r>
              <a:rPr dirty="0" sz="2400" lang="en-US"/>
              <a:t>4</a:t>
            </a:r>
            <a:r>
              <a:rPr dirty="0" sz="2400" lang="en-US"/>
              <a:t>A</a:t>
            </a:r>
            <a:r>
              <a:rPr dirty="0" sz="2400" lang="en-US"/>
              <a:t>9</a:t>
            </a:r>
            <a:r>
              <a:rPr dirty="0" sz="2400" lang="en-US"/>
              <a:t>E</a:t>
            </a:r>
            <a:r>
              <a:rPr dirty="0" sz="2400" lang="en-US"/>
              <a:t>8</a:t>
            </a:r>
            <a:r>
              <a:rPr dirty="0" sz="2400" lang="en-US"/>
              <a:t>E</a:t>
            </a:r>
            <a:r>
              <a:rPr dirty="0" sz="2400" lang="en-US"/>
              <a:t>1</a:t>
            </a:r>
            <a:r>
              <a:rPr dirty="0" sz="2400" lang="en-US"/>
              <a:t>4</a:t>
            </a:r>
            <a:r>
              <a:rPr dirty="0" sz="2400" lang="en-US"/>
              <a:t>2</a:t>
            </a:r>
            <a:r>
              <a:rPr dirty="0" sz="2400" lang="en-US"/>
              <a:t>D</a:t>
            </a:r>
            <a:r>
              <a:rPr dirty="0" sz="2400" lang="en-US"/>
              <a:t>7</a:t>
            </a:r>
            <a:r>
              <a:rPr dirty="0" sz="2400" lang="en-US"/>
              <a:t>4</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1513841"/>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1615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36474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7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32918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609600"/>
          </a:xfrm>
        </p:spPr>
        <p:txBody>
          <a:bodyPr/>
          <a:p>
            <a:r>
              <a:rPr dirty="0" lang="en-IN"/>
              <a:t>Dataset Description</a:t>
            </a:r>
          </a:p>
        </p:txBody>
      </p:sp>
      <p:sp>
        <p:nvSpPr>
          <p:cNvPr id="1048669" name=""/>
          <p:cNvSpPr txBox="1"/>
          <p:nvPr/>
        </p:nvSpPr>
        <p:spPr>
          <a:xfrm>
            <a:off x="3326343" y="1861087"/>
            <a:ext cx="4572000" cy="29362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952ca99bd33e4d6cb6fbd6bd8b1cdcd0</vt:lpwstr>
  </property>
</Properties>
</file>