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21\Desktop\HARITHA%20PR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21\Desktop\HARITHA%20PR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21\Desktop\HARITHA%20PRO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1922624"/>
        <c:axId val="2031930784"/>
      </c:barChart>
      <c:catAx>
        <c:axId val="203192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930784"/>
        <c:crosses val="autoZero"/>
        <c:auto val="1"/>
        <c:lblAlgn val="ctr"/>
        <c:lblOffset val="100"/>
        <c:noMultiLvlLbl val="0"/>
      </c:catAx>
      <c:valAx>
        <c:axId val="203193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92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solidFill>
                  <a:srgbClr val="FFFF00"/>
                </a:solidFill>
                <a:effectLst/>
              </a:rPr>
              <a:t>MEDIUM PERFORMING EMPLOYEE</a:t>
            </a:r>
            <a:endParaRPr lang="en-IN" sz="1200">
              <a:solidFill>
                <a:srgbClr val="FFFF00"/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4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FF0000"/>
                </a:solidFill>
              </a:rPr>
              <a:t>HIGH</a:t>
            </a:r>
            <a:r>
              <a:rPr lang="en-IN" baseline="0">
                <a:solidFill>
                  <a:srgbClr val="FF0000"/>
                </a:solidFill>
              </a:rPr>
              <a:t>  PERFORMING EMPLOYEE</a:t>
            </a:r>
            <a:endParaRPr lang="en-IN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: JAYASREE.S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NO:312218045</a:t>
            </a:r>
            <a:endParaRPr lang="en-US" sz="2400" dirty="0"/>
          </a:p>
          <a:p>
            <a:r>
              <a:rPr lang="en-US" sz="2400" dirty="0" smtClean="0"/>
              <a:t>DEPARTMENT:B.COM GENERAL</a:t>
            </a:r>
          </a:p>
          <a:p>
            <a:r>
              <a:rPr lang="en-US" sz="2400" dirty="0" smtClean="0"/>
              <a:t>NAAN MUDHALVAN ID:2BBF6EEA3E15934B4B94D835AACFB28B</a:t>
            </a:r>
            <a:endParaRPr lang="en-US" sz="2400" dirty="0"/>
          </a:p>
          <a:p>
            <a:r>
              <a:rPr lang="en-US" sz="2400" dirty="0" smtClean="0"/>
              <a:t>COLLEGE:ST.ANNE’S ART SICENCE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334974"/>
            <a:ext cx="6934200" cy="478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COLLECTION</a:t>
            </a:r>
          </a:p>
          <a:p>
            <a:pPr algn="ctr"/>
            <a:r>
              <a:rPr lang="en-US" dirty="0" smtClean="0"/>
              <a:t>GAGGLE TO DOWNLOAD THE DATA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FETURE COLLECTION</a:t>
            </a:r>
            <a:endParaRPr lang="en-US" b="1" dirty="0" smtClean="0"/>
          </a:p>
          <a:p>
            <a:pPr algn="ctr"/>
            <a:r>
              <a:rPr lang="en-IN" dirty="0" smtClean="0"/>
              <a:t>Employee Status </a:t>
            </a:r>
          </a:p>
          <a:p>
            <a:pPr algn="ctr"/>
            <a:r>
              <a:rPr lang="en-IN" dirty="0" smtClean="0"/>
              <a:t>Employee Type </a:t>
            </a:r>
          </a:p>
          <a:p>
            <a:pPr algn="ctr"/>
            <a:r>
              <a:rPr lang="en-IN" dirty="0" smtClean="0"/>
              <a:t>Gender Code </a:t>
            </a:r>
          </a:p>
          <a:p>
            <a:pPr algn="ctr"/>
            <a:r>
              <a:rPr lang="en-IN" dirty="0"/>
              <a:t>Performance Score </a:t>
            </a:r>
            <a:endParaRPr lang="en-IN" dirty="0" smtClean="0"/>
          </a:p>
          <a:p>
            <a:pPr algn="ctr"/>
            <a:r>
              <a:rPr lang="en-IN" dirty="0" smtClean="0"/>
              <a:t>Current </a:t>
            </a:r>
            <a:r>
              <a:rPr lang="en-IN" dirty="0"/>
              <a:t>Employee Rating </a:t>
            </a:r>
            <a:endParaRPr lang="en-IN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CLEANING</a:t>
            </a:r>
            <a:endParaRPr lang="en-US" b="1" dirty="0" smtClean="0"/>
          </a:p>
          <a:p>
            <a:pPr algn="ctr"/>
            <a:r>
              <a:rPr lang="en-US" dirty="0" smtClean="0"/>
              <a:t>MIISSING VALUE IDENTIFY</a:t>
            </a:r>
          </a:p>
          <a:p>
            <a:pPr algn="ctr"/>
            <a:r>
              <a:rPr lang="en-US" dirty="0" smtClean="0"/>
              <a:t>MISSING VALUE FILTER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PERFORMANCE LEVEL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SUMMARY</a:t>
            </a:r>
          </a:p>
          <a:p>
            <a:pPr algn="ctr"/>
            <a:r>
              <a:rPr lang="en-US" dirty="0" smtClean="0"/>
              <a:t>CREATE A PIVOT TABLE</a:t>
            </a:r>
          </a:p>
          <a:p>
            <a:pPr algn="ctr"/>
            <a:r>
              <a:rPr lang="en-US" dirty="0" smtClean="0"/>
              <a:t>CREATING GRAPH</a:t>
            </a:r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185017"/>
              </p:ext>
            </p:extLst>
          </p:nvPr>
        </p:nvGraphicFramePr>
        <p:xfrm>
          <a:off x="1066800" y="1295400"/>
          <a:ext cx="723899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8166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449157"/>
              </p:ext>
            </p:extLst>
          </p:nvPr>
        </p:nvGraphicFramePr>
        <p:xfrm>
          <a:off x="1447800" y="2057400"/>
          <a:ext cx="68579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284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2070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40896"/>
              </p:ext>
            </p:extLst>
          </p:nvPr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953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524000" y="990600"/>
            <a:ext cx="6858000" cy="537690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By comparing </a:t>
            </a:r>
            <a:r>
              <a:rPr lang="en-US" dirty="0"/>
              <a:t>the performance of the employees the number of employees are higher in number </a:t>
            </a:r>
            <a:r>
              <a:rPr lang="en-US" dirty="0" smtClean="0"/>
              <a:t>average </a:t>
            </a:r>
            <a:r>
              <a:rPr lang="en-US" dirty="0"/>
              <a:t>performance by employee by giving them different levels of task based on their performance and the work……. we need to motivate them for the better </a:t>
            </a:r>
            <a:r>
              <a:rPr lang="en-US" dirty="0" smtClean="0"/>
              <a:t>outcome….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695450"/>
            <a:ext cx="7458075" cy="477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ACHIEVEMENT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Effectively considers multiple perspectives and approaches before making </a:t>
            </a:r>
            <a:r>
              <a:rPr lang="en-US" sz="2800" dirty="0" smtClean="0"/>
              <a:t>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Displayed </a:t>
            </a:r>
            <a:r>
              <a:rPr lang="en-US" sz="2800" dirty="0"/>
              <a:t>a consistently strong ability to tackle challenging problems efficiently</a:t>
            </a:r>
            <a:endParaRPr lang="en-US" sz="2800" dirty="0" smtClean="0"/>
          </a:p>
          <a:p>
            <a:pPr algn="ctr"/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019300"/>
            <a:ext cx="7543800" cy="4438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analyzing </a:t>
            </a:r>
            <a:r>
              <a:rPr lang="en-US" dirty="0"/>
              <a:t>the performance of the employee by considering various factors like </a:t>
            </a:r>
            <a:r>
              <a:rPr lang="en-US" dirty="0" smtClean="0"/>
              <a:t>gender </a:t>
            </a:r>
            <a:r>
              <a:rPr lang="en-US" dirty="0"/>
              <a:t>performance score </a:t>
            </a:r>
            <a:r>
              <a:rPr lang="en-US" dirty="0" smtClean="0"/>
              <a:t>ratings performance </a:t>
            </a:r>
            <a:r>
              <a:rPr lang="en-US" dirty="0"/>
              <a:t>analysis in order to identify the Trends and patterns of different categories of employees like high medium </a:t>
            </a:r>
            <a:r>
              <a:rPr lang="en-US" dirty="0" smtClean="0"/>
              <a:t>low</a:t>
            </a:r>
          </a:p>
          <a:p>
            <a:pPr algn="ctr"/>
            <a:r>
              <a:rPr lang="en-US" dirty="0"/>
              <a:t>Compare strengths and weaknesses. </a:t>
            </a:r>
            <a:r>
              <a:rPr lang="en-US" dirty="0" smtClean="0"/>
              <a:t>...</a:t>
            </a:r>
          </a:p>
          <a:p>
            <a:pPr algn="ctr"/>
            <a:r>
              <a:rPr lang="en-US" dirty="0" smtClean="0"/>
              <a:t>Recommend </a:t>
            </a:r>
            <a:r>
              <a:rPr lang="en-US" dirty="0"/>
              <a:t>actionable goals. ...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AutoShape 2" descr="Free finance logo templates to customize | Canva"/>
          <p:cNvSpPr>
            <a:spLocks noChangeAspect="1" noChangeArrowheads="1"/>
          </p:cNvSpPr>
          <p:nvPr/>
        </p:nvSpPr>
        <p:spPr bwMode="auto">
          <a:xfrm>
            <a:off x="4800600" y="15308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28" y="517324"/>
            <a:ext cx="19431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72" y="1886945"/>
            <a:ext cx="5691856" cy="3830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2514600"/>
            <a:ext cx="5257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CONDITIONAL FORMATTING-MISSING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FILTER-REMOVE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FORMULA-PERFORMANCE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PIVOT-SUMMARY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GRAPH-DATA VISUALIZTION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752600"/>
            <a:ext cx="74676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EMPLOYEE=-KAGGLE</a:t>
            </a:r>
          </a:p>
          <a:p>
            <a:pPr algn="ctr"/>
            <a:r>
              <a:rPr lang="en-US" sz="2800" dirty="0" smtClean="0"/>
              <a:t>26-FEATURES</a:t>
            </a:r>
          </a:p>
          <a:p>
            <a:pPr algn="ctr"/>
            <a:r>
              <a:rPr lang="en-US" sz="2800" dirty="0" smtClean="0"/>
              <a:t>9 FEATURES</a:t>
            </a:r>
          </a:p>
          <a:p>
            <a:pPr algn="ctr"/>
            <a:r>
              <a:rPr lang="en-US" sz="2800" dirty="0" smtClean="0"/>
              <a:t>EMP TYPE</a:t>
            </a:r>
          </a:p>
          <a:p>
            <a:pPr algn="ctr"/>
            <a:r>
              <a:rPr lang="en-US" sz="2800" dirty="0" smtClean="0"/>
              <a:t>PERFORMANCE LEVEL</a:t>
            </a:r>
          </a:p>
          <a:p>
            <a:pPr algn="ctr"/>
            <a:r>
              <a:rPr lang="en-US" sz="2800" dirty="0" smtClean="0"/>
              <a:t>GENDER-MALE FEMALE</a:t>
            </a:r>
          </a:p>
          <a:p>
            <a:pPr algn="ctr"/>
            <a:r>
              <a:rPr lang="en-US" sz="2800" dirty="0" smtClean="0"/>
              <a:t>EMPLOYEE RATING-NUM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209800" y="294514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297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23</cp:revision>
  <dcterms:created xsi:type="dcterms:W3CDTF">2024-03-29T15:07:22Z</dcterms:created>
  <dcterms:modified xsi:type="dcterms:W3CDTF">2024-08-31T06:24:54Z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