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Jayasree.P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:110321104019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254</TotalTime>
  <Words>767</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19</cp:revision>
  <dcterms:modified xsi:type="dcterms:W3CDTF">2024-04-08T09:01:10Z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