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embeddedFontLst>
    <p:embeddedFont>
      <p:font typeface="KBDFVR+Calibri-Light" panose="02000500000000000000"/>
      <p:regular r:id="rId11"/>
    </p:embeddedFont>
    <p:embeddedFont>
      <p:font typeface="Calibri" panose="020F0502020204030204"/>
      <p:regular r:id="rId12"/>
      <p:bold r:id="rId13"/>
      <p:italic r:id="rId14"/>
      <p:boldItalic r:id="rId15"/>
    </p:embeddedFont>
    <p:embeddedFont>
      <p:font typeface="PFVGBQ+ArialMT" panose="02000500000000000000"/>
      <p:regular r:id="rId1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02943" y="1426768"/>
            <a:ext cx="4157578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Python</a:t>
            </a: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for</a:t>
            </a: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6000" dirty="0">
                <a:solidFill>
                  <a:srgbClr val="ED7D31"/>
                </a:solidFill>
                <a:latin typeface="KBDFVR+Calibri-Light" panose="02000500000000000000"/>
                <a:cs typeface="KBDFVR+Calibri-Light" panose="02000500000000000000"/>
              </a:rPr>
              <a:t>AI</a:t>
            </a:r>
            <a:endParaRPr sz="6000" dirty="0">
              <a:solidFill>
                <a:srgbClr val="ED7D31"/>
              </a:solidFill>
              <a:latin typeface="KBDFVR+Calibri-Light" panose="02000500000000000000"/>
              <a:cs typeface="KBDFVR+Calibri-Ligh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2825" y="5897219"/>
            <a:ext cx="2040598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Name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lang="en-IN"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Jayasree G</a:t>
            </a:r>
            <a:endParaRPr sz="18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Reg.no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: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20BCD7</a:t>
            </a:r>
            <a:r>
              <a:rPr lang="en-IN"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078</a:t>
            </a:r>
            <a:endParaRPr lang="en-IN" sz="18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4633246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Technologies</a:t>
            </a: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Used</a:t>
            </a: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4400" dirty="0">
                <a:solidFill>
                  <a:srgbClr val="000000"/>
                </a:solidFill>
                <a:latin typeface="KBDFVR+Calibri-Light" panose="02000500000000000000"/>
                <a:cs typeface="KBDFVR+Calibri-Light" panose="02000500000000000000"/>
              </a:rPr>
              <a:t>:</a:t>
            </a:r>
            <a:endParaRPr sz="4400" dirty="0">
              <a:solidFill>
                <a:srgbClr val="000000"/>
              </a:solidFill>
              <a:latin typeface="KBDFVR+Calibri-Light" panose="02000500000000000000"/>
              <a:cs typeface="KBDFVR+Calibri-Ligh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0" y="2542206"/>
            <a:ext cx="1428468" cy="45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5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850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Numpy</a:t>
            </a:r>
            <a:endParaRPr sz="2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40" y="3949366"/>
            <a:ext cx="2079645" cy="1861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5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850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</a:t>
            </a:r>
            <a:endParaRPr sz="2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3185"/>
              </a:lnSpc>
              <a:spcBef>
                <a:spcPts val="780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850" spc="8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Open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CV</a:t>
            </a:r>
            <a:endParaRPr sz="2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2167155"/>
            <a:ext cx="10471387" cy="1929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NumPy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general-purpose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array-processing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package.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provides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high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-performance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multidimensional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array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object,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and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tools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working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with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these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arrays.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the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fundamental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package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scientific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computing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with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7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Python.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open-source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software.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contains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various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features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including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these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important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ones: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40" y="4471444"/>
            <a:ext cx="8912508" cy="1929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powerful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N-dimensional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array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object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Sophisticated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(broadcasting)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functions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Tools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integrating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C/C++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and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Fortran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code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7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Useful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linear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algebra,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Fourier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transform,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and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random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 </a:t>
            </a: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number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  <a:p>
            <a:pPr marL="0" marR="0">
              <a:lnSpc>
                <a:spcPts val="2800"/>
              </a:lnSpc>
              <a:spcBef>
                <a:spcPts val="225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KBDFVR+Calibri-Light" panose="02000500000000000000"/>
                <a:cs typeface="KBDFVR+Calibri-Light" panose="02000500000000000000"/>
              </a:rPr>
              <a:t>capabilities</a:t>
            </a:r>
            <a:endParaRPr sz="2800" dirty="0">
              <a:solidFill>
                <a:srgbClr val="FFFFFF"/>
              </a:solidFill>
              <a:latin typeface="KBDFVR+Calibri-Light" panose="02000500000000000000"/>
              <a:cs typeface="KBDFVR+Calibri-Light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8630" y="1849627"/>
            <a:ext cx="11295542" cy="885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popular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framework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deep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learning.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free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open-source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library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developed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Google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Brain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Team.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entirely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Python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programming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language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numerical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computation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makes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faster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easier.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630" y="3200906"/>
            <a:ext cx="11121269" cy="885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train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run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deep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neural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networks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image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recognition,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handwritten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digit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classification,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recurrent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neural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network,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word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embedding,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natural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language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processing,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video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detection,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many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more.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run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CPUs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GPUs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also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mobile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operating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systems.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630" y="4552186"/>
            <a:ext cx="7175713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word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made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words,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i.e.,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630" y="5354826"/>
            <a:ext cx="3925223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Tensor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multidimensional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630" y="5756146"/>
            <a:ext cx="5705713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2050" spc="569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define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flow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operation.</a:t>
            </a:r>
            <a:endParaRPr sz="2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440" y="2251524"/>
            <a:ext cx="10622842" cy="446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30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5B9BD5"/>
                </a:solidFill>
                <a:latin typeface="PFVGBQ+ArialMT" panose="02000500000000000000"/>
                <a:cs typeface="PFVGBQ+ArialMT" panose="02000500000000000000"/>
              </a:rPr>
              <a:t>•</a:t>
            </a:r>
            <a:r>
              <a:rPr sz="3250" spc="-150" dirty="0">
                <a:solidFill>
                  <a:srgbClr val="5B9BD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OpenCV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huge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open-source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library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computer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vision,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learning,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image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processing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now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it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plays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major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role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real-time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operation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very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important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today’s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systems.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it,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process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images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videos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identify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objects,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faces,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even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handwriting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human.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integrated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various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libraries,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NumPy,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python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capable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processing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the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OpenCV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array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structure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analysis.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Identify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image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pattern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its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various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features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vector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perform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  <a:p>
            <a:pPr marL="228600" marR="0">
              <a:lnSpc>
                <a:spcPts val="3200"/>
              </a:lnSpc>
              <a:spcBef>
                <a:spcPts val="205"/>
              </a:spcBef>
              <a:spcAft>
                <a:spcPts val="0"/>
              </a:spcAft>
            </a:pP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mathematical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operations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features.</a:t>
            </a:r>
            <a:endParaRPr sz="3200" dirty="0">
              <a:solidFill>
                <a:srgbClr val="5B9BD5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WPS Presentation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KBDFVR+Calibri-Light</vt:lpstr>
      <vt:lpstr>Calibri</vt:lpstr>
      <vt:lpstr>PFVGBQ+ArialMT</vt:lpstr>
      <vt:lpstr>Times New Roman</vt:lpstr>
      <vt:lpstr>Microsoft YaHei</vt:lpstr>
      <vt:lpstr>Arial Unicode MS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jayas</cp:lastModifiedBy>
  <cp:revision>2</cp:revision>
  <dcterms:created xsi:type="dcterms:W3CDTF">2023-04-16T08:27:02Z</dcterms:created>
  <dcterms:modified xsi:type="dcterms:W3CDTF">2023-04-16T08:28:49Z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804422C64A6C45C6AA3163D8C2010C71</vt:lpwstr>
  </property>
  <property fmtid="{D5CDD505-2E9C-101B-9397-08002B2CF9AE}" pid="3" name="KSOProductBuildVer">
    <vt:lpwstr>1033-11.2.0.11516</vt:lpwstr>
  </property>
</Properties>
</file>