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S.R.JAYASREE</a:t>
            </a:r>
          </a:p>
          <a:p>
            <a:pPr/>
            <a:r>
              <a:rPr sz="2400"/>
              <a:t>REGISTER NO     : 312210104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509"/>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431"/>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312"/>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626"/>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626"/>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430"/>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312"/>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626"/>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509"/>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431"/>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312"/>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626"/>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626"/>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430"/>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312"/>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626"/>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