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209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4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71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19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44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9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58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88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8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26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275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CC386-87DE-4081-8FFD-4DD2BDA21D47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F832-7699-4789-A72F-ABE8AF00C1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27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3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8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0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6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2025-04-12T10:45:17Z</dcterms:created>
  <dcterms:modified xsi:type="dcterms:W3CDTF">2025-04-12T10:45:47Z</dcterms:modified>
</cp:coreProperties>
</file>