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</a:t>
            </a:r>
          </a:p>
          <a:p>
            <a:r>
              <a:rPr lang="en-US" sz="2400" dirty="0"/>
              <a:t>REGISTER NO:</a:t>
            </a:r>
          </a:p>
          <a:p>
            <a:r>
              <a:rPr lang="en-US" sz="2400" dirty="0"/>
              <a:t>DEPARTMENT:</a:t>
            </a:r>
          </a:p>
          <a:p>
            <a:r>
              <a:rPr lang="en-US" sz="2400" dirty="0"/>
              <a:t>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59F595-5291-B72A-D1E9-9EFE9CF345DD}"/>
              </a:ext>
            </a:extLst>
          </p:cNvPr>
          <p:cNvSpPr txBox="1"/>
          <p:nvPr/>
        </p:nvSpPr>
        <p:spPr>
          <a:xfrm>
            <a:off x="4770038" y="247181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rjayasri1912@gmail.com</cp:lastModifiedBy>
  <cp:revision>13</cp:revision>
  <dcterms:created xsi:type="dcterms:W3CDTF">2024-03-29T15:07:22Z</dcterms:created>
  <dcterms:modified xsi:type="dcterms:W3CDTF">2024-08-31T05:08:31Z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