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asri456/Jayasri-TNSDC-FWD-D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tudent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4" y="2760824"/>
            <a:ext cx="909637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                           :JAYASRI.R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            :24132251802522017 AND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         asanm225anm22524132251802522017 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DEPARTMENT                                 :</a:t>
            </a:r>
            <a:r>
              <a:rPr lang="en-US" sz="2400" b="1" dirty="0" err="1" smtClean="0"/>
              <a:t>B.Sc</a:t>
            </a:r>
            <a:r>
              <a:rPr lang="en-US" sz="2400" b="1" dirty="0" smtClean="0"/>
              <a:t> COMPUTER SCIENCE(II YEAR) </a:t>
            </a:r>
            <a:endParaRPr lang="en-US" sz="2400" b="1" dirty="0"/>
          </a:p>
          <a:p>
            <a:r>
              <a:rPr lang="en-US" sz="2400" b="1" dirty="0"/>
              <a:t>COLLEGE: COLLEGE/ </a:t>
            </a:r>
            <a:r>
              <a:rPr lang="en-US" sz="2400" b="1" dirty="0" smtClean="0"/>
              <a:t>UNIVERSITY:GOVERNMENT ARTS AND SCIENCE        COLLEGE VANUR/ANNAMALAI UNIVERSITY.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8045"/>
            <a:ext cx="4876800" cy="4348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9" y="385444"/>
            <a:ext cx="3429001" cy="986156"/>
          </a:xfrm>
        </p:spPr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https://github.com/Jayasri456/Jayasri-TNSDC-FWD-DP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867400" cy="1384995"/>
          </a:xfrm>
        </p:spPr>
        <p:txBody>
          <a:bodyPr/>
          <a:lstStyle/>
          <a:p>
            <a:r>
              <a:rPr lang="en-US" b="1" dirty="0" smtClean="0"/>
              <a:t>THE STUDENT PORTFOLIO PROVIDE A PROFESSIONAL PLATFORM TO SHOWCASE SKILLS,PROJECTS,AND ACHEIVEMENTS IN AN ORGANIZED WAY.IT HELPS STUDENTS PRESENT THEMSELVES EFFECTIVELY TO TEACHERS,PEERS,AND RECRUITERS.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US" b="1" dirty="0" smtClean="0"/>
              <a:t>SHOWCASING MY SKILLS AND TALENTS</a:t>
            </a:r>
            <a:endParaRPr lang="en-US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5029200" cy="1384995"/>
          </a:xfrm>
        </p:spPr>
        <p:txBody>
          <a:bodyPr/>
          <a:lstStyle/>
          <a:p>
            <a:r>
              <a:rPr lang="en-US" b="1" dirty="0" smtClean="0"/>
              <a:t>STUDENTS OFTEN STRUGGLE TO PRESENT THEIR SKILLS ,PROJECTS,AND ACHEIVEMENTS EFFECTIVELY.A DIGITAL PORTFOLIO HELPS TO SHOWCASE THEM IN A PROFESSIONAL AND ORGANIZED WAY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48551" y="242248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5164" y="1531174"/>
            <a:ext cx="5031236" cy="1384995"/>
          </a:xfrm>
        </p:spPr>
        <p:txBody>
          <a:bodyPr/>
          <a:lstStyle/>
          <a:p>
            <a:r>
              <a:rPr lang="en-US" b="1" dirty="0" smtClean="0"/>
              <a:t>THE PROJECT IS ABOUT DEVELOPING A STUDENT PORTFOLIO TO SHOWCASE PERSONAL DETAILS,SKILLS,AND ACHEIVEMENTS. IT PROVIDES A SIMPLE AND PROFESSIONAL WAY TO PRESENT ACADEMIC AND PROJECT WORK. </a:t>
            </a:r>
            <a:endParaRPr lang="en-US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19800" cy="1661993"/>
          </a:xfrm>
        </p:spPr>
        <p:txBody>
          <a:bodyPr/>
          <a:lstStyle/>
          <a:p>
            <a:r>
              <a:rPr lang="en-US" b="1" dirty="0" smtClean="0"/>
              <a:t>STUDENTS-TO SHOWCASE THEIR SKILLS,PROJECTS,AND ACHEIVEMENTS.</a:t>
            </a:r>
          </a:p>
          <a:p>
            <a:r>
              <a:rPr lang="en-US" b="1" dirty="0" smtClean="0"/>
              <a:t>TEACHERS/MENTORS-TO EVALUATE STUDENT PROGRESS AND WORKS.</a:t>
            </a:r>
          </a:p>
          <a:p>
            <a:r>
              <a:rPr lang="en-US" b="1" dirty="0" smtClean="0"/>
              <a:t>RECRUITERS/EMPLOYERS-TO VIEW STUDENT PROFILES FOR OPPORTUNITIES.</a:t>
            </a:r>
            <a:endParaRPr lang="en-US" b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50469" y="1829434"/>
            <a:ext cx="4114800" cy="1107996"/>
          </a:xfrm>
        </p:spPr>
        <p:txBody>
          <a:bodyPr/>
          <a:lstStyle/>
          <a:p>
            <a:r>
              <a:rPr lang="en-US" b="1" dirty="0" smtClean="0"/>
              <a:t>HTML,CSS,JAVASCRIPT-FOR WEBSITE DESIGN AND DEVELOPMENT.</a:t>
            </a:r>
          </a:p>
          <a:p>
            <a:r>
              <a:rPr lang="en-US" b="1" dirty="0" smtClean="0"/>
              <a:t>GITHUB-FOR NOSTING AND VERSION CONTROL</a:t>
            </a:r>
            <a:endParaRPr lang="en-US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4409"/>
            <a:ext cx="10681335" cy="738664"/>
          </a:xfrm>
        </p:spPr>
        <p:txBody>
          <a:bodyPr/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934200" cy="1661993"/>
          </a:xfrm>
        </p:spPr>
        <p:txBody>
          <a:bodyPr/>
          <a:lstStyle/>
          <a:p>
            <a:r>
              <a:rPr lang="en-US" b="1" dirty="0" smtClean="0"/>
              <a:t>1.SIMPLE,CLEAN,AND USER-FRIENDLY INTERFACE.</a:t>
            </a:r>
          </a:p>
          <a:p>
            <a:r>
              <a:rPr lang="en-US" b="1" dirty="0" smtClean="0"/>
              <a:t>2.SECTIONS FOR ABOUT ME,SKILLS,EDUCATION,PROJECTS,AND CONTACT.</a:t>
            </a:r>
          </a:p>
          <a:p>
            <a:r>
              <a:rPr lang="en-US" b="1" dirty="0" smtClean="0"/>
              <a:t>3.RESPONSIVE DESIGN FOR MOBILE AND DESKTOP.</a:t>
            </a:r>
          </a:p>
          <a:p>
            <a:r>
              <a:rPr lang="en-US" b="1" dirty="0" smtClean="0"/>
              <a:t>4.ATTRACTIVE COLORS,FONTS,AND VISUALS FOR BETTER PRESENTATION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905000"/>
            <a:ext cx="5715000" cy="1384995"/>
          </a:xfrm>
        </p:spPr>
        <p:txBody>
          <a:bodyPr/>
          <a:lstStyle/>
          <a:p>
            <a:r>
              <a:rPr lang="en-US" b="1" dirty="0" smtClean="0"/>
              <a:t>1.DISPLAYS PERSONAL DETAILS,SKILLS,AND ACHEIVEMENTS.</a:t>
            </a:r>
          </a:p>
          <a:p>
            <a:r>
              <a:rPr lang="en-US" b="1" dirty="0" smtClean="0"/>
              <a:t>2.SHOWCASE ACADEMIC PROJECTS AND WORKS.</a:t>
            </a:r>
          </a:p>
          <a:p>
            <a:r>
              <a:rPr lang="en-US" b="1" dirty="0" smtClean="0"/>
              <a:t>3.EASY NAVIGATION WITH RESPONSIVE DESIGN.</a:t>
            </a:r>
          </a:p>
          <a:p>
            <a:r>
              <a:rPr lang="en-US" b="1" dirty="0" smtClean="0"/>
              <a:t>4.CONTACT SECTION FOR COMMUNICATION.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261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Student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29</cp:revision>
  <dcterms:created xsi:type="dcterms:W3CDTF">2024-03-29T15:07:22Z</dcterms:created>
  <dcterms:modified xsi:type="dcterms:W3CDTF">2025-08-31T01:44:27Z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