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3" r:id="rId5"/>
    <p:sldMasterId id="2147483722" r:id="rId6"/>
  </p:sldMasterIdLst>
  <p:notesMasterIdLst>
    <p:notesMasterId r:id="rId22"/>
  </p:notesMasterIdLst>
  <p:handoutMasterIdLst>
    <p:handoutMasterId r:id="rId23"/>
  </p:handoutMasterIdLst>
  <p:sldIdLst>
    <p:sldId id="617" r:id="rId7"/>
    <p:sldId id="576" r:id="rId8"/>
    <p:sldId id="601" r:id="rId9"/>
    <p:sldId id="602" r:id="rId10"/>
    <p:sldId id="605" r:id="rId11"/>
    <p:sldId id="603" r:id="rId12"/>
    <p:sldId id="606" r:id="rId13"/>
    <p:sldId id="607" r:id="rId14"/>
    <p:sldId id="608" r:id="rId15"/>
    <p:sldId id="611" r:id="rId16"/>
    <p:sldId id="599" r:id="rId17"/>
    <p:sldId id="612" r:id="rId18"/>
    <p:sldId id="610" r:id="rId19"/>
    <p:sldId id="615" r:id="rId20"/>
    <p:sldId id="616" r:id="rId21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5AD"/>
    <a:srgbClr val="DC6B25"/>
    <a:srgbClr val="C8C8C8"/>
    <a:srgbClr val="FFC00A"/>
    <a:srgbClr val="567ABC"/>
    <a:srgbClr val="FFC000"/>
    <a:srgbClr val="5AA537"/>
    <a:srgbClr val="878787"/>
    <a:srgbClr val="AF1D23"/>
    <a:srgbClr val="2B3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76963" autoAdjust="0"/>
  </p:normalViewPr>
  <p:slideViewPr>
    <p:cSldViewPr snapToObjects="1">
      <p:cViewPr>
        <p:scale>
          <a:sx n="66" d="100"/>
          <a:sy n="66" d="100"/>
        </p:scale>
        <p:origin x="-1698" y="-270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3" d="100"/>
          <a:sy n="53" d="100"/>
        </p:scale>
        <p:origin x="-2964" y="-84"/>
      </p:cViewPr>
      <p:guideLst>
        <p:guide orient="horz" pos="3109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dirty="0" smtClean="0">
              <a:latin typeface="Helvetica" panose="020B0604020202020204" pitchFamily="34" charset="0"/>
              <a:cs typeface="Helvetica" panose="020B0604020202020204" pitchFamily="34" charset="0"/>
            </a:rPr>
            <a:t>Test Data Understanding</a:t>
          </a:r>
          <a:endParaRPr lang="en-US" sz="4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dirty="0" smtClean="0"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  <a:endParaRPr lang="en-US" sz="4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4000" dirty="0" smtClean="0"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  <a:endParaRPr lang="en-US" sz="4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  <dgm:t>
        <a:bodyPr/>
        <a:lstStyle/>
        <a:p>
          <a:endParaRPr lang="en-US"/>
        </a:p>
      </dgm:t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/>
      <dgm:spPr/>
      <dgm:t>
        <a:bodyPr/>
        <a:lstStyle/>
        <a:p>
          <a:endParaRPr lang="en-US"/>
        </a:p>
      </dgm:t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  <dgm:t>
        <a:bodyPr/>
        <a:lstStyle/>
        <a:p>
          <a:endParaRPr lang="en-US"/>
        </a:p>
      </dgm:t>
    </dgm:pt>
  </dgm:ptLst>
  <dgm:cxnLst>
    <dgm:cxn modelId="{CF3F75B5-EB2B-4BFE-BBAE-9DEAF955CAE0}" type="presOf" srcId="{DA5FBE10-01B3-47A7-9E50-DEBACEBB5B93}" destId="{D6B75102-1FCF-4B34-9FCA-9CB2E914323F}" srcOrd="0" destOrd="0" presId="urn:microsoft.com/office/officeart/2005/8/layout/lProcess3"/>
    <dgm:cxn modelId="{271D809B-0D4E-4902-AE91-2DFE2020F946}" type="presOf" srcId="{7046C474-6EB7-4BC3-BB68-28317A9ED478}" destId="{E72269EE-FA45-4711-ACD9-28D4BC31F822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A62D7FF2-AD71-4D98-A147-395AFAA248B6}" type="presOf" srcId="{CD97704E-4CA1-437C-BA43-B8B6F60F75F4}" destId="{4305DEDA-6092-4FA4-A1EC-B32EC40096C2}" srcOrd="0" destOrd="0" presId="urn:microsoft.com/office/officeart/2005/8/layout/lProcess3"/>
    <dgm:cxn modelId="{B278DE1C-DBDF-4FC2-9B61-B30AEEDFDDA9}" type="presOf" srcId="{3DC045C7-A385-4C1F-8142-DE8CD2863134}" destId="{4D88E739-6785-4453-B185-160558BA1F49}" srcOrd="0" destOrd="0" presId="urn:microsoft.com/office/officeart/2005/8/layout/lProcess3"/>
    <dgm:cxn modelId="{B24F5F32-95B3-4744-822E-548883BD1DD8}" type="presParOf" srcId="{E72269EE-FA45-4711-ACD9-28D4BC31F822}" destId="{321C174F-E5F9-49CB-BBDF-00D5573F1E9C}" srcOrd="0" destOrd="0" presId="urn:microsoft.com/office/officeart/2005/8/layout/lProcess3"/>
    <dgm:cxn modelId="{7E39577A-12F2-4B91-9189-5AA7DF259628}" type="presParOf" srcId="{321C174F-E5F9-49CB-BBDF-00D5573F1E9C}" destId="{4D88E739-6785-4453-B185-160558BA1F49}" srcOrd="0" destOrd="0" presId="urn:microsoft.com/office/officeart/2005/8/layout/lProcess3"/>
    <dgm:cxn modelId="{502D7D7F-340E-4237-86D7-B409A0517647}" type="presParOf" srcId="{E72269EE-FA45-4711-ACD9-28D4BC31F822}" destId="{FC78AE5F-CDD9-4FAC-A83E-A041C1B6FCA3}" srcOrd="1" destOrd="0" presId="urn:microsoft.com/office/officeart/2005/8/layout/lProcess3"/>
    <dgm:cxn modelId="{8597F89F-AC6B-47C0-9E70-F241B1625250}" type="presParOf" srcId="{E72269EE-FA45-4711-ACD9-28D4BC31F822}" destId="{F6C2C576-8DD2-4F93-9D2B-A181F3A9C82E}" srcOrd="2" destOrd="0" presId="urn:microsoft.com/office/officeart/2005/8/layout/lProcess3"/>
    <dgm:cxn modelId="{5FD4B713-074F-405A-BD8E-0FF77F606434}" type="presParOf" srcId="{F6C2C576-8DD2-4F93-9D2B-A181F3A9C82E}" destId="{4305DEDA-6092-4FA4-A1EC-B32EC40096C2}" srcOrd="0" destOrd="0" presId="urn:microsoft.com/office/officeart/2005/8/layout/lProcess3"/>
    <dgm:cxn modelId="{4E91D4E3-4D40-4DAE-8750-83E17E47DE22}" type="presParOf" srcId="{E72269EE-FA45-4711-ACD9-28D4BC31F822}" destId="{AEC25E28-3382-433F-866E-FCC7B20D17AF}" srcOrd="3" destOrd="0" presId="urn:microsoft.com/office/officeart/2005/8/layout/lProcess3"/>
    <dgm:cxn modelId="{19BF0B67-3E2D-4450-B98F-999E60750080}" type="presParOf" srcId="{E72269EE-FA45-4711-ACD9-28D4BC31F822}" destId="{98A6E1A9-DA1B-4541-905F-E8B55CF32707}" srcOrd="4" destOrd="0" presId="urn:microsoft.com/office/officeart/2005/8/layout/lProcess3"/>
    <dgm:cxn modelId="{AFEF7437-7E1C-4A8E-AE63-0A001D92AAAC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u="none" dirty="0" smtClean="0">
              <a:latin typeface="Helvetica" panose="020B0604020202020204" pitchFamily="34" charset="0"/>
              <a:cs typeface="Helvetica" panose="020B0604020202020204" pitchFamily="34" charset="0"/>
            </a:rPr>
            <a:t>Test Data Understanding</a:t>
          </a:r>
          <a:endParaRPr lang="en-US" sz="4000" u="none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 u="none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 u="none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u="none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  <a:endParaRPr lang="en-US" sz="4000" u="none" dirty="0">
            <a:solidFill>
              <a:schemeClr val="bg1">
                <a:lumMod val="7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 u="none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 u="none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4000" u="none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  <a:endParaRPr lang="en-US" sz="4000" u="none" dirty="0">
            <a:solidFill>
              <a:schemeClr val="bg1">
                <a:lumMod val="7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 u="none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 u="none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  <dgm:t>
        <a:bodyPr/>
        <a:lstStyle/>
        <a:p>
          <a:endParaRPr lang="en-US"/>
        </a:p>
      </dgm:t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/>
      <dgm:spPr/>
      <dgm:t>
        <a:bodyPr/>
        <a:lstStyle/>
        <a:p>
          <a:endParaRPr lang="en-US"/>
        </a:p>
      </dgm:t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  <dgm:t>
        <a:bodyPr/>
        <a:lstStyle/>
        <a:p>
          <a:endParaRPr lang="en-US"/>
        </a:p>
      </dgm:t>
    </dgm:pt>
  </dgm:ptLst>
  <dgm:cxnLst>
    <dgm:cxn modelId="{2A4258B7-C164-4AE9-B45E-34D1F27DDD85}" type="presOf" srcId="{CD97704E-4CA1-437C-BA43-B8B6F60F75F4}" destId="{4305DEDA-6092-4FA4-A1EC-B32EC40096C2}" srcOrd="0" destOrd="0" presId="urn:microsoft.com/office/officeart/2005/8/layout/lProcess3"/>
    <dgm:cxn modelId="{49FFE04E-BEB9-4D84-8A83-3A0D7D2A2822}" type="presOf" srcId="{3DC045C7-A385-4C1F-8142-DE8CD2863134}" destId="{4D88E739-6785-4453-B185-160558BA1F49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0CA8D7DE-951B-4FBC-86FB-2DAEC1D90A0C}" type="presOf" srcId="{7046C474-6EB7-4BC3-BB68-28317A9ED478}" destId="{E72269EE-FA45-4711-ACD9-28D4BC31F822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E366EFC0-8C87-4849-A18E-6406196F27BC}" type="presOf" srcId="{DA5FBE10-01B3-47A7-9E50-DEBACEBB5B93}" destId="{D6B75102-1FCF-4B34-9FCA-9CB2E914323F}" srcOrd="0" destOrd="0" presId="urn:microsoft.com/office/officeart/2005/8/layout/lProcess3"/>
    <dgm:cxn modelId="{8E96D9FE-AD40-4CFB-8B28-931018B9A821}" type="presParOf" srcId="{E72269EE-FA45-4711-ACD9-28D4BC31F822}" destId="{321C174F-E5F9-49CB-BBDF-00D5573F1E9C}" srcOrd="0" destOrd="0" presId="urn:microsoft.com/office/officeart/2005/8/layout/lProcess3"/>
    <dgm:cxn modelId="{43808A1F-B2CB-49D7-9831-B91BBC5D2AEA}" type="presParOf" srcId="{321C174F-E5F9-49CB-BBDF-00D5573F1E9C}" destId="{4D88E739-6785-4453-B185-160558BA1F49}" srcOrd="0" destOrd="0" presId="urn:microsoft.com/office/officeart/2005/8/layout/lProcess3"/>
    <dgm:cxn modelId="{32598F45-4362-424B-AA5B-395BF1B5D45B}" type="presParOf" srcId="{E72269EE-FA45-4711-ACD9-28D4BC31F822}" destId="{FC78AE5F-CDD9-4FAC-A83E-A041C1B6FCA3}" srcOrd="1" destOrd="0" presId="urn:microsoft.com/office/officeart/2005/8/layout/lProcess3"/>
    <dgm:cxn modelId="{66764AB3-F03E-4E60-8BE6-63F5DCA43E87}" type="presParOf" srcId="{E72269EE-FA45-4711-ACD9-28D4BC31F822}" destId="{F6C2C576-8DD2-4F93-9D2B-A181F3A9C82E}" srcOrd="2" destOrd="0" presId="urn:microsoft.com/office/officeart/2005/8/layout/lProcess3"/>
    <dgm:cxn modelId="{67EE5759-E516-4C53-ABEA-4DF0DA842137}" type="presParOf" srcId="{F6C2C576-8DD2-4F93-9D2B-A181F3A9C82E}" destId="{4305DEDA-6092-4FA4-A1EC-B32EC40096C2}" srcOrd="0" destOrd="0" presId="urn:microsoft.com/office/officeart/2005/8/layout/lProcess3"/>
    <dgm:cxn modelId="{F5E37A08-4418-4294-B54A-3A650029CF75}" type="presParOf" srcId="{E72269EE-FA45-4711-ACD9-28D4BC31F822}" destId="{AEC25E28-3382-433F-866E-FCC7B20D17AF}" srcOrd="3" destOrd="0" presId="urn:microsoft.com/office/officeart/2005/8/layout/lProcess3"/>
    <dgm:cxn modelId="{C2606A6C-CFF6-4F1F-B0A8-8011526CD326}" type="presParOf" srcId="{E72269EE-FA45-4711-ACD9-28D4BC31F822}" destId="{98A6E1A9-DA1B-4541-905F-E8B55CF32707}" srcOrd="4" destOrd="0" presId="urn:microsoft.com/office/officeart/2005/8/layout/lProcess3"/>
    <dgm:cxn modelId="{FAFCB274-8D8C-45E5-B06F-CF48A70FE4FC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527FE0-5329-4340-821C-8AC40A756F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05722-B816-4D02-9315-2E53D1352722}">
      <dgm:prSet custT="1"/>
      <dgm:spPr/>
      <dgm:t>
        <a:bodyPr/>
        <a:lstStyle/>
        <a:p>
          <a:pPr rtl="0"/>
          <a:r>
            <a:rPr lang="en-US" sz="2000" dirty="0" smtClean="0"/>
            <a:t>SWIFT MT Headers</a:t>
          </a:r>
          <a:endParaRPr lang="en-US" sz="2000" dirty="0"/>
        </a:p>
      </dgm:t>
    </dgm:pt>
    <dgm:pt modelId="{C36FB8D9-3036-41F2-BDF0-F613407382EC}" type="parTrans" cxnId="{C9ACC86C-FD2C-4755-BA81-CD79D05E863D}">
      <dgm:prSet/>
      <dgm:spPr/>
      <dgm:t>
        <a:bodyPr/>
        <a:lstStyle/>
        <a:p>
          <a:endParaRPr lang="en-US"/>
        </a:p>
      </dgm:t>
    </dgm:pt>
    <dgm:pt modelId="{C1B74E28-26D5-42F7-A12F-EBE110C815E0}" type="sibTrans" cxnId="{C9ACC86C-FD2C-4755-BA81-CD79D05E863D}">
      <dgm:prSet/>
      <dgm:spPr/>
      <dgm:t>
        <a:bodyPr/>
        <a:lstStyle/>
        <a:p>
          <a:endParaRPr lang="en-US"/>
        </a:p>
      </dgm:t>
    </dgm:pt>
    <dgm:pt modelId="{0323AD77-C40F-4083-9F49-AC6108FE392A}">
      <dgm:prSet custT="1"/>
      <dgm:spPr/>
      <dgm:t>
        <a:bodyPr/>
        <a:lstStyle/>
        <a:p>
          <a:pPr rtl="0"/>
          <a:r>
            <a:rPr lang="nl-BE" sz="2000" b="1" dirty="0" smtClean="0"/>
            <a:t>Application Header</a:t>
          </a:r>
          <a:endParaRPr lang="en-US" sz="2000" dirty="0"/>
        </a:p>
      </dgm:t>
    </dgm:pt>
    <dgm:pt modelId="{88ED33AC-8B38-4AE2-BF98-6054144B6A2D}" type="parTrans" cxnId="{BFBC8A7B-C674-4C3A-B8C0-D922AD98AAB7}">
      <dgm:prSet/>
      <dgm:spPr/>
      <dgm:t>
        <a:bodyPr/>
        <a:lstStyle/>
        <a:p>
          <a:endParaRPr lang="en-US" sz="1600"/>
        </a:p>
      </dgm:t>
    </dgm:pt>
    <dgm:pt modelId="{58245B31-5AC4-458F-A2B4-9C8BA4804094}" type="sibTrans" cxnId="{BFBC8A7B-C674-4C3A-B8C0-D922AD98AAB7}">
      <dgm:prSet/>
      <dgm:spPr/>
      <dgm:t>
        <a:bodyPr/>
        <a:lstStyle/>
        <a:p>
          <a:endParaRPr lang="en-US"/>
        </a:p>
      </dgm:t>
    </dgm:pt>
    <dgm:pt modelId="{1C949EC9-0B33-449A-9B07-C4C02798FFB6}">
      <dgm:prSet custT="1"/>
      <dgm:spPr/>
      <dgm:t>
        <a:bodyPr/>
        <a:lstStyle/>
        <a:p>
          <a:pPr rtl="0"/>
          <a:r>
            <a:rPr lang="nl-BE" sz="2000" b="1" dirty="0" smtClean="0"/>
            <a:t>User Header</a:t>
          </a:r>
          <a:endParaRPr lang="en-US" sz="2000" dirty="0"/>
        </a:p>
      </dgm:t>
    </dgm:pt>
    <dgm:pt modelId="{4FBE7275-4C07-4A99-BCB7-F7DD382ABDDC}" type="parTrans" cxnId="{FB362CB5-63BE-45B9-A60E-F84B272B3B10}">
      <dgm:prSet/>
      <dgm:spPr/>
      <dgm:t>
        <a:bodyPr/>
        <a:lstStyle/>
        <a:p>
          <a:endParaRPr lang="en-US" sz="1600"/>
        </a:p>
      </dgm:t>
    </dgm:pt>
    <dgm:pt modelId="{47F1B13F-868D-4C3C-B70F-9E55E9DD7343}" type="sibTrans" cxnId="{FB362CB5-63BE-45B9-A60E-F84B272B3B10}">
      <dgm:prSet/>
      <dgm:spPr/>
      <dgm:t>
        <a:bodyPr/>
        <a:lstStyle/>
        <a:p>
          <a:endParaRPr lang="en-US"/>
        </a:p>
      </dgm:t>
    </dgm:pt>
    <dgm:pt modelId="{1B888E2B-7616-4D0E-BC27-CFC4F4AF00CF}">
      <dgm:prSet custT="1"/>
      <dgm:spPr/>
      <dgm:t>
        <a:bodyPr/>
        <a:lstStyle/>
        <a:p>
          <a:pPr rtl="0"/>
          <a:r>
            <a:rPr lang="nl-BE" sz="2000" b="1" dirty="0" smtClean="0"/>
            <a:t>Text /Body</a:t>
          </a:r>
          <a:endParaRPr lang="en-US" sz="2000" dirty="0"/>
        </a:p>
      </dgm:t>
    </dgm:pt>
    <dgm:pt modelId="{48363770-3A96-4209-94BA-633CB98C82D1}" type="parTrans" cxnId="{A9C2E378-0868-4E4E-92DF-AD2F98EF072F}">
      <dgm:prSet/>
      <dgm:spPr/>
      <dgm:t>
        <a:bodyPr/>
        <a:lstStyle/>
        <a:p>
          <a:endParaRPr lang="en-US" sz="1600"/>
        </a:p>
      </dgm:t>
    </dgm:pt>
    <dgm:pt modelId="{A115CF28-4B58-4E84-A986-97AFB68F2382}" type="sibTrans" cxnId="{A9C2E378-0868-4E4E-92DF-AD2F98EF072F}">
      <dgm:prSet/>
      <dgm:spPr/>
      <dgm:t>
        <a:bodyPr/>
        <a:lstStyle/>
        <a:p>
          <a:endParaRPr lang="en-US"/>
        </a:p>
      </dgm:t>
    </dgm:pt>
    <dgm:pt modelId="{FA1E3ACE-8A66-40E2-ACAC-49B9E60DFE2C}">
      <dgm:prSet custT="1"/>
      <dgm:spPr/>
      <dgm:t>
        <a:bodyPr/>
        <a:lstStyle/>
        <a:p>
          <a:pPr rtl="0"/>
          <a:r>
            <a:rPr lang="nl-BE" sz="2000" b="1" dirty="0" smtClean="0"/>
            <a:t>Trailer</a:t>
          </a:r>
          <a:endParaRPr lang="en-US" sz="2000" dirty="0"/>
        </a:p>
      </dgm:t>
    </dgm:pt>
    <dgm:pt modelId="{98B34C8A-F07A-4E5E-9DC2-16180CC8ED0A}" type="parTrans" cxnId="{D58EAF3D-242D-4A9B-89BD-11AB741F52F9}">
      <dgm:prSet/>
      <dgm:spPr/>
      <dgm:t>
        <a:bodyPr/>
        <a:lstStyle/>
        <a:p>
          <a:endParaRPr lang="en-US" sz="1600"/>
        </a:p>
      </dgm:t>
    </dgm:pt>
    <dgm:pt modelId="{E9275AED-66C8-4776-9503-0A13789EFE4E}" type="sibTrans" cxnId="{D58EAF3D-242D-4A9B-89BD-11AB741F52F9}">
      <dgm:prSet/>
      <dgm:spPr/>
      <dgm:t>
        <a:bodyPr/>
        <a:lstStyle/>
        <a:p>
          <a:endParaRPr lang="en-US"/>
        </a:p>
      </dgm:t>
    </dgm:pt>
    <dgm:pt modelId="{D11BAAC9-0316-432D-8571-38D742191B91}">
      <dgm:prSet custT="1"/>
      <dgm:spPr/>
      <dgm:t>
        <a:bodyPr/>
        <a:lstStyle/>
        <a:p>
          <a:pPr rtl="0"/>
          <a:r>
            <a:rPr lang="nl-BE" sz="2000" b="1" dirty="0" smtClean="0"/>
            <a:t>Basic Header</a:t>
          </a:r>
          <a:endParaRPr lang="en-US" sz="2000" dirty="0"/>
        </a:p>
      </dgm:t>
    </dgm:pt>
    <dgm:pt modelId="{F0FFB619-759D-4CA1-AC27-E20C449095BC}" type="sibTrans" cxnId="{670C50CC-10F4-4C8D-8D13-DC58EAF3A4E6}">
      <dgm:prSet/>
      <dgm:spPr/>
      <dgm:t>
        <a:bodyPr/>
        <a:lstStyle/>
        <a:p>
          <a:endParaRPr lang="en-US"/>
        </a:p>
      </dgm:t>
    </dgm:pt>
    <dgm:pt modelId="{0B4F3979-837B-467D-BA09-7726F4A9A5F4}" type="parTrans" cxnId="{670C50CC-10F4-4C8D-8D13-DC58EAF3A4E6}">
      <dgm:prSet/>
      <dgm:spPr/>
      <dgm:t>
        <a:bodyPr/>
        <a:lstStyle/>
        <a:p>
          <a:endParaRPr lang="en-US" sz="1600"/>
        </a:p>
      </dgm:t>
    </dgm:pt>
    <dgm:pt modelId="{81A4D67D-9863-4F66-AF0C-21A4FBF329A1}" type="pres">
      <dgm:prSet presAssocID="{2E527FE0-5329-4340-821C-8AC40A756F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D30589-F4F4-4C51-9D67-AD4698D4DE30}" type="pres">
      <dgm:prSet presAssocID="{68405722-B816-4D02-9315-2E53D1352722}" presName="hierRoot1" presStyleCnt="0">
        <dgm:presLayoutVars>
          <dgm:hierBranch val="init"/>
        </dgm:presLayoutVars>
      </dgm:prSet>
      <dgm:spPr/>
    </dgm:pt>
    <dgm:pt modelId="{A33FAFC2-475E-48B4-93F5-EBF77472588F}" type="pres">
      <dgm:prSet presAssocID="{68405722-B816-4D02-9315-2E53D1352722}" presName="rootComposite1" presStyleCnt="0"/>
      <dgm:spPr/>
    </dgm:pt>
    <dgm:pt modelId="{7163E8CF-0EB5-4214-8D04-8E4EA3E6A0F6}" type="pres">
      <dgm:prSet presAssocID="{68405722-B816-4D02-9315-2E53D1352722}" presName="rootText1" presStyleLbl="node0" presStyleIdx="0" presStyleCnt="1" custScaleX="173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EF70A-A545-4188-A336-DEEC111369A2}" type="pres">
      <dgm:prSet presAssocID="{68405722-B816-4D02-9315-2E53D135272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32AA70-E00B-430A-B239-D05E81AF9639}" type="pres">
      <dgm:prSet presAssocID="{68405722-B816-4D02-9315-2E53D1352722}" presName="hierChild2" presStyleCnt="0"/>
      <dgm:spPr/>
    </dgm:pt>
    <dgm:pt modelId="{52281768-E4C3-4B9C-B676-3DE4C525FF81}" type="pres">
      <dgm:prSet presAssocID="{0B4F3979-837B-467D-BA09-7726F4A9A5F4}" presName="Name37" presStyleLbl="parChTrans1D2" presStyleIdx="0" presStyleCnt="5"/>
      <dgm:spPr/>
      <dgm:t>
        <a:bodyPr/>
        <a:lstStyle/>
        <a:p>
          <a:endParaRPr lang="en-US"/>
        </a:p>
      </dgm:t>
    </dgm:pt>
    <dgm:pt modelId="{6600057F-2124-45A4-940B-575569B6EC28}" type="pres">
      <dgm:prSet presAssocID="{D11BAAC9-0316-432D-8571-38D742191B91}" presName="hierRoot2" presStyleCnt="0">
        <dgm:presLayoutVars>
          <dgm:hierBranch val="init"/>
        </dgm:presLayoutVars>
      </dgm:prSet>
      <dgm:spPr/>
    </dgm:pt>
    <dgm:pt modelId="{CCF4ACE9-C413-44C2-9021-49DFFE76582A}" type="pres">
      <dgm:prSet presAssocID="{D11BAAC9-0316-432D-8571-38D742191B91}" presName="rootComposite" presStyleCnt="0"/>
      <dgm:spPr/>
    </dgm:pt>
    <dgm:pt modelId="{6145710A-69DB-4ED9-9F7B-1F58A427081A}" type="pres">
      <dgm:prSet presAssocID="{D11BAAC9-0316-432D-8571-38D742191B9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E92CA-5BC0-485B-9C23-3FACE9565EB3}" type="pres">
      <dgm:prSet presAssocID="{D11BAAC9-0316-432D-8571-38D742191B91}" presName="rootConnector" presStyleLbl="node2" presStyleIdx="0" presStyleCnt="5"/>
      <dgm:spPr/>
      <dgm:t>
        <a:bodyPr/>
        <a:lstStyle/>
        <a:p>
          <a:endParaRPr lang="en-US"/>
        </a:p>
      </dgm:t>
    </dgm:pt>
    <dgm:pt modelId="{C51ACD73-4ED2-4DDD-A113-7EE280651912}" type="pres">
      <dgm:prSet presAssocID="{D11BAAC9-0316-432D-8571-38D742191B91}" presName="hierChild4" presStyleCnt="0"/>
      <dgm:spPr/>
    </dgm:pt>
    <dgm:pt modelId="{78C94BD9-1DE6-4293-AAD8-B27E4AE34E9D}" type="pres">
      <dgm:prSet presAssocID="{D11BAAC9-0316-432D-8571-38D742191B91}" presName="hierChild5" presStyleCnt="0"/>
      <dgm:spPr/>
    </dgm:pt>
    <dgm:pt modelId="{6DFF1A2C-D8B6-4E27-81F2-51309B045AB3}" type="pres">
      <dgm:prSet presAssocID="{88ED33AC-8B38-4AE2-BF98-6054144B6A2D}" presName="Name37" presStyleLbl="parChTrans1D2" presStyleIdx="1" presStyleCnt="5"/>
      <dgm:spPr/>
      <dgm:t>
        <a:bodyPr/>
        <a:lstStyle/>
        <a:p>
          <a:endParaRPr lang="en-US"/>
        </a:p>
      </dgm:t>
    </dgm:pt>
    <dgm:pt modelId="{60070DB9-8249-4FD8-AC63-7A6035353961}" type="pres">
      <dgm:prSet presAssocID="{0323AD77-C40F-4083-9F49-AC6108FE392A}" presName="hierRoot2" presStyleCnt="0">
        <dgm:presLayoutVars>
          <dgm:hierBranch val="init"/>
        </dgm:presLayoutVars>
      </dgm:prSet>
      <dgm:spPr/>
    </dgm:pt>
    <dgm:pt modelId="{150A205D-6C65-4FA7-8BCE-E86FBC8F9F9C}" type="pres">
      <dgm:prSet presAssocID="{0323AD77-C40F-4083-9F49-AC6108FE392A}" presName="rootComposite" presStyleCnt="0"/>
      <dgm:spPr/>
    </dgm:pt>
    <dgm:pt modelId="{0972E044-E2A2-4703-ADD7-E6EEB3CBA82F}" type="pres">
      <dgm:prSet presAssocID="{0323AD77-C40F-4083-9F49-AC6108FE392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7DA7F0-FD28-4F1D-B5AB-AEE804575D95}" type="pres">
      <dgm:prSet presAssocID="{0323AD77-C40F-4083-9F49-AC6108FE392A}" presName="rootConnector" presStyleLbl="node2" presStyleIdx="1" presStyleCnt="5"/>
      <dgm:spPr/>
      <dgm:t>
        <a:bodyPr/>
        <a:lstStyle/>
        <a:p>
          <a:endParaRPr lang="en-US"/>
        </a:p>
      </dgm:t>
    </dgm:pt>
    <dgm:pt modelId="{EBF42370-9718-4D4A-BF26-CF2AA2B1A9F0}" type="pres">
      <dgm:prSet presAssocID="{0323AD77-C40F-4083-9F49-AC6108FE392A}" presName="hierChild4" presStyleCnt="0"/>
      <dgm:spPr/>
    </dgm:pt>
    <dgm:pt modelId="{CED0BB04-20D2-442F-9452-0A4499D32FDD}" type="pres">
      <dgm:prSet presAssocID="{0323AD77-C40F-4083-9F49-AC6108FE392A}" presName="hierChild5" presStyleCnt="0"/>
      <dgm:spPr/>
    </dgm:pt>
    <dgm:pt modelId="{3D6D90F9-8390-4B7C-A1E3-F1F3C41D539E}" type="pres">
      <dgm:prSet presAssocID="{4FBE7275-4C07-4A99-BCB7-F7DD382ABDD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471F00F0-C028-4B62-98CE-D52D5D411EA8}" type="pres">
      <dgm:prSet presAssocID="{1C949EC9-0B33-449A-9B07-C4C02798FFB6}" presName="hierRoot2" presStyleCnt="0">
        <dgm:presLayoutVars>
          <dgm:hierBranch val="init"/>
        </dgm:presLayoutVars>
      </dgm:prSet>
      <dgm:spPr/>
    </dgm:pt>
    <dgm:pt modelId="{BDFC4161-AEAC-44A8-B9A7-C2FADA4E1226}" type="pres">
      <dgm:prSet presAssocID="{1C949EC9-0B33-449A-9B07-C4C02798FFB6}" presName="rootComposite" presStyleCnt="0"/>
      <dgm:spPr/>
    </dgm:pt>
    <dgm:pt modelId="{58C1B1D7-771F-4D8E-9F00-447C705FF48D}" type="pres">
      <dgm:prSet presAssocID="{1C949EC9-0B33-449A-9B07-C4C02798FFB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4B2BB1-729C-4F31-8BE7-3EB43823B3D1}" type="pres">
      <dgm:prSet presAssocID="{1C949EC9-0B33-449A-9B07-C4C02798FFB6}" presName="rootConnector" presStyleLbl="node2" presStyleIdx="2" presStyleCnt="5"/>
      <dgm:spPr/>
      <dgm:t>
        <a:bodyPr/>
        <a:lstStyle/>
        <a:p>
          <a:endParaRPr lang="en-US"/>
        </a:p>
      </dgm:t>
    </dgm:pt>
    <dgm:pt modelId="{7DF7020B-139F-42E7-99A0-F8548C949C36}" type="pres">
      <dgm:prSet presAssocID="{1C949EC9-0B33-449A-9B07-C4C02798FFB6}" presName="hierChild4" presStyleCnt="0"/>
      <dgm:spPr/>
    </dgm:pt>
    <dgm:pt modelId="{7762DB9D-B65A-4A5C-9B54-2EBE66ABC55E}" type="pres">
      <dgm:prSet presAssocID="{1C949EC9-0B33-449A-9B07-C4C02798FFB6}" presName="hierChild5" presStyleCnt="0"/>
      <dgm:spPr/>
    </dgm:pt>
    <dgm:pt modelId="{86A6FC47-269C-47C3-9540-E8E765AAC8AC}" type="pres">
      <dgm:prSet presAssocID="{48363770-3A96-4209-94BA-633CB98C82D1}" presName="Name37" presStyleLbl="parChTrans1D2" presStyleIdx="3" presStyleCnt="5"/>
      <dgm:spPr/>
      <dgm:t>
        <a:bodyPr/>
        <a:lstStyle/>
        <a:p>
          <a:endParaRPr lang="en-US"/>
        </a:p>
      </dgm:t>
    </dgm:pt>
    <dgm:pt modelId="{015F408B-2ECF-43AF-AC00-C06CBAB231D1}" type="pres">
      <dgm:prSet presAssocID="{1B888E2B-7616-4D0E-BC27-CFC4F4AF00CF}" presName="hierRoot2" presStyleCnt="0">
        <dgm:presLayoutVars>
          <dgm:hierBranch val="init"/>
        </dgm:presLayoutVars>
      </dgm:prSet>
      <dgm:spPr/>
    </dgm:pt>
    <dgm:pt modelId="{BC0A48C6-611D-4E31-BAEF-BAA192040874}" type="pres">
      <dgm:prSet presAssocID="{1B888E2B-7616-4D0E-BC27-CFC4F4AF00CF}" presName="rootComposite" presStyleCnt="0"/>
      <dgm:spPr/>
    </dgm:pt>
    <dgm:pt modelId="{9BBBF5B0-0DE2-46EA-A7BA-BAEFE3B69B0C}" type="pres">
      <dgm:prSet presAssocID="{1B888E2B-7616-4D0E-BC27-CFC4F4AF00CF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EEE49F-D1C3-4BC0-81DC-78336F298D0B}" type="pres">
      <dgm:prSet presAssocID="{1B888E2B-7616-4D0E-BC27-CFC4F4AF00CF}" presName="rootConnector" presStyleLbl="node2" presStyleIdx="3" presStyleCnt="5"/>
      <dgm:spPr/>
      <dgm:t>
        <a:bodyPr/>
        <a:lstStyle/>
        <a:p>
          <a:endParaRPr lang="en-US"/>
        </a:p>
      </dgm:t>
    </dgm:pt>
    <dgm:pt modelId="{DF8590B8-6A4B-4A8A-AAC2-C5737A140304}" type="pres">
      <dgm:prSet presAssocID="{1B888E2B-7616-4D0E-BC27-CFC4F4AF00CF}" presName="hierChild4" presStyleCnt="0"/>
      <dgm:spPr/>
    </dgm:pt>
    <dgm:pt modelId="{65867867-1BFD-4326-810B-78E10A79DEC3}" type="pres">
      <dgm:prSet presAssocID="{1B888E2B-7616-4D0E-BC27-CFC4F4AF00CF}" presName="hierChild5" presStyleCnt="0"/>
      <dgm:spPr/>
    </dgm:pt>
    <dgm:pt modelId="{7AFB9F62-B0AC-4FE3-81B6-EA8A7ED9851E}" type="pres">
      <dgm:prSet presAssocID="{98B34C8A-F07A-4E5E-9DC2-16180CC8ED0A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205F2F5-D333-484F-96D4-148B07652603}" type="pres">
      <dgm:prSet presAssocID="{FA1E3ACE-8A66-40E2-ACAC-49B9E60DFE2C}" presName="hierRoot2" presStyleCnt="0">
        <dgm:presLayoutVars>
          <dgm:hierBranch val="init"/>
        </dgm:presLayoutVars>
      </dgm:prSet>
      <dgm:spPr/>
    </dgm:pt>
    <dgm:pt modelId="{AF79CB42-7DD2-4E48-9830-4DD2B3677BFE}" type="pres">
      <dgm:prSet presAssocID="{FA1E3ACE-8A66-40E2-ACAC-49B9E60DFE2C}" presName="rootComposite" presStyleCnt="0"/>
      <dgm:spPr/>
    </dgm:pt>
    <dgm:pt modelId="{A9D1381A-6D5F-4079-A5FE-9B030228DAD9}" type="pres">
      <dgm:prSet presAssocID="{FA1E3ACE-8A66-40E2-ACAC-49B9E60DFE2C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A80814-E51B-4441-8BC0-E686776B801D}" type="pres">
      <dgm:prSet presAssocID="{FA1E3ACE-8A66-40E2-ACAC-49B9E60DFE2C}" presName="rootConnector" presStyleLbl="node2" presStyleIdx="4" presStyleCnt="5"/>
      <dgm:spPr/>
      <dgm:t>
        <a:bodyPr/>
        <a:lstStyle/>
        <a:p>
          <a:endParaRPr lang="en-US"/>
        </a:p>
      </dgm:t>
    </dgm:pt>
    <dgm:pt modelId="{E286C7D9-FB6A-497C-AA16-8D53F97B6C60}" type="pres">
      <dgm:prSet presAssocID="{FA1E3ACE-8A66-40E2-ACAC-49B9E60DFE2C}" presName="hierChild4" presStyleCnt="0"/>
      <dgm:spPr/>
    </dgm:pt>
    <dgm:pt modelId="{280D0188-3BD5-4C2E-91F4-833E8F0593EE}" type="pres">
      <dgm:prSet presAssocID="{FA1E3ACE-8A66-40E2-ACAC-49B9E60DFE2C}" presName="hierChild5" presStyleCnt="0"/>
      <dgm:spPr/>
    </dgm:pt>
    <dgm:pt modelId="{A31E741D-DE7D-4883-8F26-1040C3098DDE}" type="pres">
      <dgm:prSet presAssocID="{68405722-B816-4D02-9315-2E53D1352722}" presName="hierChild3" presStyleCnt="0"/>
      <dgm:spPr/>
    </dgm:pt>
  </dgm:ptLst>
  <dgm:cxnLst>
    <dgm:cxn modelId="{A435F6CA-EBDD-4FD0-8114-FFFBF85DEFA6}" type="presOf" srcId="{FA1E3ACE-8A66-40E2-ACAC-49B9E60DFE2C}" destId="{7DA80814-E51B-4441-8BC0-E686776B801D}" srcOrd="1" destOrd="0" presId="urn:microsoft.com/office/officeart/2005/8/layout/orgChart1"/>
    <dgm:cxn modelId="{B800E8D4-C6FD-417D-94A8-BA63B20536F8}" type="presOf" srcId="{68405722-B816-4D02-9315-2E53D1352722}" destId="{39AEF70A-A545-4188-A336-DEEC111369A2}" srcOrd="1" destOrd="0" presId="urn:microsoft.com/office/officeart/2005/8/layout/orgChart1"/>
    <dgm:cxn modelId="{C95FCBE8-37E6-41EE-9145-499B073E2327}" type="presOf" srcId="{68405722-B816-4D02-9315-2E53D1352722}" destId="{7163E8CF-0EB5-4214-8D04-8E4EA3E6A0F6}" srcOrd="0" destOrd="0" presId="urn:microsoft.com/office/officeart/2005/8/layout/orgChart1"/>
    <dgm:cxn modelId="{670C50CC-10F4-4C8D-8D13-DC58EAF3A4E6}" srcId="{68405722-B816-4D02-9315-2E53D1352722}" destId="{D11BAAC9-0316-432D-8571-38D742191B91}" srcOrd="0" destOrd="0" parTransId="{0B4F3979-837B-467D-BA09-7726F4A9A5F4}" sibTransId="{F0FFB619-759D-4CA1-AC27-E20C449095BC}"/>
    <dgm:cxn modelId="{BFBC8A7B-C674-4C3A-B8C0-D922AD98AAB7}" srcId="{68405722-B816-4D02-9315-2E53D1352722}" destId="{0323AD77-C40F-4083-9F49-AC6108FE392A}" srcOrd="1" destOrd="0" parTransId="{88ED33AC-8B38-4AE2-BF98-6054144B6A2D}" sibTransId="{58245B31-5AC4-458F-A2B4-9C8BA4804094}"/>
    <dgm:cxn modelId="{A322FBD8-2804-4F09-B873-4DA6E82CD55E}" type="presOf" srcId="{98B34C8A-F07A-4E5E-9DC2-16180CC8ED0A}" destId="{7AFB9F62-B0AC-4FE3-81B6-EA8A7ED9851E}" srcOrd="0" destOrd="0" presId="urn:microsoft.com/office/officeart/2005/8/layout/orgChart1"/>
    <dgm:cxn modelId="{85E57066-4448-4782-9879-F3E4CE491C8D}" type="presOf" srcId="{FA1E3ACE-8A66-40E2-ACAC-49B9E60DFE2C}" destId="{A9D1381A-6D5F-4079-A5FE-9B030228DAD9}" srcOrd="0" destOrd="0" presId="urn:microsoft.com/office/officeart/2005/8/layout/orgChart1"/>
    <dgm:cxn modelId="{81D04E02-3F11-4C73-95C0-05F457718C73}" type="presOf" srcId="{2E527FE0-5329-4340-821C-8AC40A756FAF}" destId="{81A4D67D-9863-4F66-AF0C-21A4FBF329A1}" srcOrd="0" destOrd="0" presId="urn:microsoft.com/office/officeart/2005/8/layout/orgChart1"/>
    <dgm:cxn modelId="{C09456C3-E871-4369-BE42-47AF618156F0}" type="presOf" srcId="{48363770-3A96-4209-94BA-633CB98C82D1}" destId="{86A6FC47-269C-47C3-9540-E8E765AAC8AC}" srcOrd="0" destOrd="0" presId="urn:microsoft.com/office/officeart/2005/8/layout/orgChart1"/>
    <dgm:cxn modelId="{0CDFF9E5-6AEF-43FD-842E-BE300E286C83}" type="presOf" srcId="{88ED33AC-8B38-4AE2-BF98-6054144B6A2D}" destId="{6DFF1A2C-D8B6-4E27-81F2-51309B045AB3}" srcOrd="0" destOrd="0" presId="urn:microsoft.com/office/officeart/2005/8/layout/orgChart1"/>
    <dgm:cxn modelId="{C9ACC86C-FD2C-4755-BA81-CD79D05E863D}" srcId="{2E527FE0-5329-4340-821C-8AC40A756FAF}" destId="{68405722-B816-4D02-9315-2E53D1352722}" srcOrd="0" destOrd="0" parTransId="{C36FB8D9-3036-41F2-BDF0-F613407382EC}" sibTransId="{C1B74E28-26D5-42F7-A12F-EBE110C815E0}"/>
    <dgm:cxn modelId="{68A36486-9E4C-45C0-BEED-67A996C4C1B4}" type="presOf" srcId="{D11BAAC9-0316-432D-8571-38D742191B91}" destId="{7D9E92CA-5BC0-485B-9C23-3FACE9565EB3}" srcOrd="1" destOrd="0" presId="urn:microsoft.com/office/officeart/2005/8/layout/orgChart1"/>
    <dgm:cxn modelId="{446FD57F-F370-41A4-AD4F-6EF8DC6E0744}" type="presOf" srcId="{D11BAAC9-0316-432D-8571-38D742191B91}" destId="{6145710A-69DB-4ED9-9F7B-1F58A427081A}" srcOrd="0" destOrd="0" presId="urn:microsoft.com/office/officeart/2005/8/layout/orgChart1"/>
    <dgm:cxn modelId="{E1AFD26C-28B9-4D64-9DF6-A4A96454B1BA}" type="presOf" srcId="{1C949EC9-0B33-449A-9B07-C4C02798FFB6}" destId="{754B2BB1-729C-4F31-8BE7-3EB43823B3D1}" srcOrd="1" destOrd="0" presId="urn:microsoft.com/office/officeart/2005/8/layout/orgChart1"/>
    <dgm:cxn modelId="{B7AF81D3-5C67-4743-8E80-6D74FEC83C0D}" type="presOf" srcId="{1B888E2B-7616-4D0E-BC27-CFC4F4AF00CF}" destId="{B9EEE49F-D1C3-4BC0-81DC-78336F298D0B}" srcOrd="1" destOrd="0" presId="urn:microsoft.com/office/officeart/2005/8/layout/orgChart1"/>
    <dgm:cxn modelId="{96D3DDBE-7C07-45C4-A99B-EEF98A2C7CFD}" type="presOf" srcId="{4FBE7275-4C07-4A99-BCB7-F7DD382ABDDC}" destId="{3D6D90F9-8390-4B7C-A1E3-F1F3C41D539E}" srcOrd="0" destOrd="0" presId="urn:microsoft.com/office/officeart/2005/8/layout/orgChart1"/>
    <dgm:cxn modelId="{F3A4C03F-4D1D-47E4-B0B8-00DBD18B09CE}" type="presOf" srcId="{1B888E2B-7616-4D0E-BC27-CFC4F4AF00CF}" destId="{9BBBF5B0-0DE2-46EA-A7BA-BAEFE3B69B0C}" srcOrd="0" destOrd="0" presId="urn:microsoft.com/office/officeart/2005/8/layout/orgChart1"/>
    <dgm:cxn modelId="{DC19193F-B740-48D5-BC31-2347321F7552}" type="presOf" srcId="{1C949EC9-0B33-449A-9B07-C4C02798FFB6}" destId="{58C1B1D7-771F-4D8E-9F00-447C705FF48D}" srcOrd="0" destOrd="0" presId="urn:microsoft.com/office/officeart/2005/8/layout/orgChart1"/>
    <dgm:cxn modelId="{B5051776-40FF-459B-8328-E414086377A1}" type="presOf" srcId="{0323AD77-C40F-4083-9F49-AC6108FE392A}" destId="{0972E044-E2A2-4703-ADD7-E6EEB3CBA82F}" srcOrd="0" destOrd="0" presId="urn:microsoft.com/office/officeart/2005/8/layout/orgChart1"/>
    <dgm:cxn modelId="{D58EAF3D-242D-4A9B-89BD-11AB741F52F9}" srcId="{68405722-B816-4D02-9315-2E53D1352722}" destId="{FA1E3ACE-8A66-40E2-ACAC-49B9E60DFE2C}" srcOrd="4" destOrd="0" parTransId="{98B34C8A-F07A-4E5E-9DC2-16180CC8ED0A}" sibTransId="{E9275AED-66C8-4776-9503-0A13789EFE4E}"/>
    <dgm:cxn modelId="{FB362CB5-63BE-45B9-A60E-F84B272B3B10}" srcId="{68405722-B816-4D02-9315-2E53D1352722}" destId="{1C949EC9-0B33-449A-9B07-C4C02798FFB6}" srcOrd="2" destOrd="0" parTransId="{4FBE7275-4C07-4A99-BCB7-F7DD382ABDDC}" sibTransId="{47F1B13F-868D-4C3C-B70F-9E55E9DD7343}"/>
    <dgm:cxn modelId="{FFD214C5-513B-41CD-AF8E-3BE43C220AF0}" type="presOf" srcId="{0B4F3979-837B-467D-BA09-7726F4A9A5F4}" destId="{52281768-E4C3-4B9C-B676-3DE4C525FF81}" srcOrd="0" destOrd="0" presId="urn:microsoft.com/office/officeart/2005/8/layout/orgChart1"/>
    <dgm:cxn modelId="{A9C2E378-0868-4E4E-92DF-AD2F98EF072F}" srcId="{68405722-B816-4D02-9315-2E53D1352722}" destId="{1B888E2B-7616-4D0E-BC27-CFC4F4AF00CF}" srcOrd="3" destOrd="0" parTransId="{48363770-3A96-4209-94BA-633CB98C82D1}" sibTransId="{A115CF28-4B58-4E84-A986-97AFB68F2382}"/>
    <dgm:cxn modelId="{E9053700-D460-4882-80B6-C1D3953DAF5A}" type="presOf" srcId="{0323AD77-C40F-4083-9F49-AC6108FE392A}" destId="{6A7DA7F0-FD28-4F1D-B5AB-AEE804575D95}" srcOrd="1" destOrd="0" presId="urn:microsoft.com/office/officeart/2005/8/layout/orgChart1"/>
    <dgm:cxn modelId="{8E90DD20-1282-4E8C-B638-A8859F2D4777}" type="presParOf" srcId="{81A4D67D-9863-4F66-AF0C-21A4FBF329A1}" destId="{55D30589-F4F4-4C51-9D67-AD4698D4DE30}" srcOrd="0" destOrd="0" presId="urn:microsoft.com/office/officeart/2005/8/layout/orgChart1"/>
    <dgm:cxn modelId="{B43E8032-9192-4D19-ACA4-C98F0AA99D56}" type="presParOf" srcId="{55D30589-F4F4-4C51-9D67-AD4698D4DE30}" destId="{A33FAFC2-475E-48B4-93F5-EBF77472588F}" srcOrd="0" destOrd="0" presId="urn:microsoft.com/office/officeart/2005/8/layout/orgChart1"/>
    <dgm:cxn modelId="{8F97B482-4AC8-411C-BB65-FA59465AF3AE}" type="presParOf" srcId="{A33FAFC2-475E-48B4-93F5-EBF77472588F}" destId="{7163E8CF-0EB5-4214-8D04-8E4EA3E6A0F6}" srcOrd="0" destOrd="0" presId="urn:microsoft.com/office/officeart/2005/8/layout/orgChart1"/>
    <dgm:cxn modelId="{FF6D8900-7249-4C02-B8E5-BA501B66FA48}" type="presParOf" srcId="{A33FAFC2-475E-48B4-93F5-EBF77472588F}" destId="{39AEF70A-A545-4188-A336-DEEC111369A2}" srcOrd="1" destOrd="0" presId="urn:microsoft.com/office/officeart/2005/8/layout/orgChart1"/>
    <dgm:cxn modelId="{AAD76406-A84A-41FA-A7D7-0CC31300099B}" type="presParOf" srcId="{55D30589-F4F4-4C51-9D67-AD4698D4DE30}" destId="{FE32AA70-E00B-430A-B239-D05E81AF9639}" srcOrd="1" destOrd="0" presId="urn:microsoft.com/office/officeart/2005/8/layout/orgChart1"/>
    <dgm:cxn modelId="{05CD40C5-8CEA-47A2-85F8-774769520574}" type="presParOf" srcId="{FE32AA70-E00B-430A-B239-D05E81AF9639}" destId="{52281768-E4C3-4B9C-B676-3DE4C525FF81}" srcOrd="0" destOrd="0" presId="urn:microsoft.com/office/officeart/2005/8/layout/orgChart1"/>
    <dgm:cxn modelId="{C31C552F-FC90-4FD8-A68E-C43D4313AA0F}" type="presParOf" srcId="{FE32AA70-E00B-430A-B239-D05E81AF9639}" destId="{6600057F-2124-45A4-940B-575569B6EC28}" srcOrd="1" destOrd="0" presId="urn:microsoft.com/office/officeart/2005/8/layout/orgChart1"/>
    <dgm:cxn modelId="{6D81FF27-1789-4110-B5CA-B3E3370EB7C6}" type="presParOf" srcId="{6600057F-2124-45A4-940B-575569B6EC28}" destId="{CCF4ACE9-C413-44C2-9021-49DFFE76582A}" srcOrd="0" destOrd="0" presId="urn:microsoft.com/office/officeart/2005/8/layout/orgChart1"/>
    <dgm:cxn modelId="{444F0C9C-C331-491B-9A3B-60C368E9CF81}" type="presParOf" srcId="{CCF4ACE9-C413-44C2-9021-49DFFE76582A}" destId="{6145710A-69DB-4ED9-9F7B-1F58A427081A}" srcOrd="0" destOrd="0" presId="urn:microsoft.com/office/officeart/2005/8/layout/orgChart1"/>
    <dgm:cxn modelId="{87612500-21C6-4DDD-AC46-19BBA2A12232}" type="presParOf" srcId="{CCF4ACE9-C413-44C2-9021-49DFFE76582A}" destId="{7D9E92CA-5BC0-485B-9C23-3FACE9565EB3}" srcOrd="1" destOrd="0" presId="urn:microsoft.com/office/officeart/2005/8/layout/orgChart1"/>
    <dgm:cxn modelId="{35354BA5-C87C-4B06-A3A9-232C222FEB5A}" type="presParOf" srcId="{6600057F-2124-45A4-940B-575569B6EC28}" destId="{C51ACD73-4ED2-4DDD-A113-7EE280651912}" srcOrd="1" destOrd="0" presId="urn:microsoft.com/office/officeart/2005/8/layout/orgChart1"/>
    <dgm:cxn modelId="{04496374-171B-4813-99C4-C6C1EB5064EF}" type="presParOf" srcId="{6600057F-2124-45A4-940B-575569B6EC28}" destId="{78C94BD9-1DE6-4293-AAD8-B27E4AE34E9D}" srcOrd="2" destOrd="0" presId="urn:microsoft.com/office/officeart/2005/8/layout/orgChart1"/>
    <dgm:cxn modelId="{A3A18F5E-796E-4399-A891-C14D98288997}" type="presParOf" srcId="{FE32AA70-E00B-430A-B239-D05E81AF9639}" destId="{6DFF1A2C-D8B6-4E27-81F2-51309B045AB3}" srcOrd="2" destOrd="0" presId="urn:microsoft.com/office/officeart/2005/8/layout/orgChart1"/>
    <dgm:cxn modelId="{51138467-574D-4F6F-A73C-D751FBE739E6}" type="presParOf" srcId="{FE32AA70-E00B-430A-B239-D05E81AF9639}" destId="{60070DB9-8249-4FD8-AC63-7A6035353961}" srcOrd="3" destOrd="0" presId="urn:microsoft.com/office/officeart/2005/8/layout/orgChart1"/>
    <dgm:cxn modelId="{51E6B267-49F5-46F5-B0E2-81F7AE9EB57C}" type="presParOf" srcId="{60070DB9-8249-4FD8-AC63-7A6035353961}" destId="{150A205D-6C65-4FA7-8BCE-E86FBC8F9F9C}" srcOrd="0" destOrd="0" presId="urn:microsoft.com/office/officeart/2005/8/layout/orgChart1"/>
    <dgm:cxn modelId="{1B0F1E81-984B-4038-B3AA-9F4A1B6270BD}" type="presParOf" srcId="{150A205D-6C65-4FA7-8BCE-E86FBC8F9F9C}" destId="{0972E044-E2A2-4703-ADD7-E6EEB3CBA82F}" srcOrd="0" destOrd="0" presId="urn:microsoft.com/office/officeart/2005/8/layout/orgChart1"/>
    <dgm:cxn modelId="{F70F0498-BEA9-4A65-BF9C-654AB84F1478}" type="presParOf" srcId="{150A205D-6C65-4FA7-8BCE-E86FBC8F9F9C}" destId="{6A7DA7F0-FD28-4F1D-B5AB-AEE804575D95}" srcOrd="1" destOrd="0" presId="urn:microsoft.com/office/officeart/2005/8/layout/orgChart1"/>
    <dgm:cxn modelId="{BE613453-8DF7-49DA-B4E1-77349764E85F}" type="presParOf" srcId="{60070DB9-8249-4FD8-AC63-7A6035353961}" destId="{EBF42370-9718-4D4A-BF26-CF2AA2B1A9F0}" srcOrd="1" destOrd="0" presId="urn:microsoft.com/office/officeart/2005/8/layout/orgChart1"/>
    <dgm:cxn modelId="{ACF7188D-8CFC-4208-9B27-6DB4119DB51F}" type="presParOf" srcId="{60070DB9-8249-4FD8-AC63-7A6035353961}" destId="{CED0BB04-20D2-442F-9452-0A4499D32FDD}" srcOrd="2" destOrd="0" presId="urn:microsoft.com/office/officeart/2005/8/layout/orgChart1"/>
    <dgm:cxn modelId="{F651FF0D-7B4D-45C6-ACBD-8A55883F0746}" type="presParOf" srcId="{FE32AA70-E00B-430A-B239-D05E81AF9639}" destId="{3D6D90F9-8390-4B7C-A1E3-F1F3C41D539E}" srcOrd="4" destOrd="0" presId="urn:microsoft.com/office/officeart/2005/8/layout/orgChart1"/>
    <dgm:cxn modelId="{EAA355D4-25D9-4F5E-9532-6626F0641100}" type="presParOf" srcId="{FE32AA70-E00B-430A-B239-D05E81AF9639}" destId="{471F00F0-C028-4B62-98CE-D52D5D411EA8}" srcOrd="5" destOrd="0" presId="urn:microsoft.com/office/officeart/2005/8/layout/orgChart1"/>
    <dgm:cxn modelId="{08E286EB-325F-4F08-BC94-44241D69C5F4}" type="presParOf" srcId="{471F00F0-C028-4B62-98CE-D52D5D411EA8}" destId="{BDFC4161-AEAC-44A8-B9A7-C2FADA4E1226}" srcOrd="0" destOrd="0" presId="urn:microsoft.com/office/officeart/2005/8/layout/orgChart1"/>
    <dgm:cxn modelId="{1FCE9F38-F6EB-4D71-9622-1903F33F9DC0}" type="presParOf" srcId="{BDFC4161-AEAC-44A8-B9A7-C2FADA4E1226}" destId="{58C1B1D7-771F-4D8E-9F00-447C705FF48D}" srcOrd="0" destOrd="0" presId="urn:microsoft.com/office/officeart/2005/8/layout/orgChart1"/>
    <dgm:cxn modelId="{5B90E74F-C36B-48A9-B69E-90E9F48F6623}" type="presParOf" srcId="{BDFC4161-AEAC-44A8-B9A7-C2FADA4E1226}" destId="{754B2BB1-729C-4F31-8BE7-3EB43823B3D1}" srcOrd="1" destOrd="0" presId="urn:microsoft.com/office/officeart/2005/8/layout/orgChart1"/>
    <dgm:cxn modelId="{8BF72ADA-A724-49A9-B89E-669E3064A804}" type="presParOf" srcId="{471F00F0-C028-4B62-98CE-D52D5D411EA8}" destId="{7DF7020B-139F-42E7-99A0-F8548C949C36}" srcOrd="1" destOrd="0" presId="urn:microsoft.com/office/officeart/2005/8/layout/orgChart1"/>
    <dgm:cxn modelId="{4E89C80B-798C-4B4B-98CB-11238F228B48}" type="presParOf" srcId="{471F00F0-C028-4B62-98CE-D52D5D411EA8}" destId="{7762DB9D-B65A-4A5C-9B54-2EBE66ABC55E}" srcOrd="2" destOrd="0" presId="urn:microsoft.com/office/officeart/2005/8/layout/orgChart1"/>
    <dgm:cxn modelId="{15BCB4BF-780A-4AB8-A62F-CAE4B300F6A0}" type="presParOf" srcId="{FE32AA70-E00B-430A-B239-D05E81AF9639}" destId="{86A6FC47-269C-47C3-9540-E8E765AAC8AC}" srcOrd="6" destOrd="0" presId="urn:microsoft.com/office/officeart/2005/8/layout/orgChart1"/>
    <dgm:cxn modelId="{6749AAB6-A988-431A-9374-A260EEED053C}" type="presParOf" srcId="{FE32AA70-E00B-430A-B239-D05E81AF9639}" destId="{015F408B-2ECF-43AF-AC00-C06CBAB231D1}" srcOrd="7" destOrd="0" presId="urn:microsoft.com/office/officeart/2005/8/layout/orgChart1"/>
    <dgm:cxn modelId="{B3B683F2-49A2-4B7F-95CE-ED6CC6E10DE1}" type="presParOf" srcId="{015F408B-2ECF-43AF-AC00-C06CBAB231D1}" destId="{BC0A48C6-611D-4E31-BAEF-BAA192040874}" srcOrd="0" destOrd="0" presId="urn:microsoft.com/office/officeart/2005/8/layout/orgChart1"/>
    <dgm:cxn modelId="{C16C89E4-882C-40DD-B056-5F27F2F3D1CE}" type="presParOf" srcId="{BC0A48C6-611D-4E31-BAEF-BAA192040874}" destId="{9BBBF5B0-0DE2-46EA-A7BA-BAEFE3B69B0C}" srcOrd="0" destOrd="0" presId="urn:microsoft.com/office/officeart/2005/8/layout/orgChart1"/>
    <dgm:cxn modelId="{1F2A9F57-1309-4E1B-8F88-8BBA18FDFC80}" type="presParOf" srcId="{BC0A48C6-611D-4E31-BAEF-BAA192040874}" destId="{B9EEE49F-D1C3-4BC0-81DC-78336F298D0B}" srcOrd="1" destOrd="0" presId="urn:microsoft.com/office/officeart/2005/8/layout/orgChart1"/>
    <dgm:cxn modelId="{820882F0-1FB8-4576-B680-877740E244A5}" type="presParOf" srcId="{015F408B-2ECF-43AF-AC00-C06CBAB231D1}" destId="{DF8590B8-6A4B-4A8A-AAC2-C5737A140304}" srcOrd="1" destOrd="0" presId="urn:microsoft.com/office/officeart/2005/8/layout/orgChart1"/>
    <dgm:cxn modelId="{EFD8089B-3194-47B9-A812-1FE98DA937D8}" type="presParOf" srcId="{015F408B-2ECF-43AF-AC00-C06CBAB231D1}" destId="{65867867-1BFD-4326-810B-78E10A79DEC3}" srcOrd="2" destOrd="0" presId="urn:microsoft.com/office/officeart/2005/8/layout/orgChart1"/>
    <dgm:cxn modelId="{021B4CDD-A5A7-41D3-88CB-C196F2864398}" type="presParOf" srcId="{FE32AA70-E00B-430A-B239-D05E81AF9639}" destId="{7AFB9F62-B0AC-4FE3-81B6-EA8A7ED9851E}" srcOrd="8" destOrd="0" presId="urn:microsoft.com/office/officeart/2005/8/layout/orgChart1"/>
    <dgm:cxn modelId="{AAE0C14E-DFC4-47CF-BD62-754942426965}" type="presParOf" srcId="{FE32AA70-E00B-430A-B239-D05E81AF9639}" destId="{1205F2F5-D333-484F-96D4-148B07652603}" srcOrd="9" destOrd="0" presId="urn:microsoft.com/office/officeart/2005/8/layout/orgChart1"/>
    <dgm:cxn modelId="{37AE350F-A01B-4DEE-A2F7-4D40CD69B52B}" type="presParOf" srcId="{1205F2F5-D333-484F-96D4-148B07652603}" destId="{AF79CB42-7DD2-4E48-9830-4DD2B3677BFE}" srcOrd="0" destOrd="0" presId="urn:microsoft.com/office/officeart/2005/8/layout/orgChart1"/>
    <dgm:cxn modelId="{53531E96-F369-4BA3-994A-B99E10C94717}" type="presParOf" srcId="{AF79CB42-7DD2-4E48-9830-4DD2B3677BFE}" destId="{A9D1381A-6D5F-4079-A5FE-9B030228DAD9}" srcOrd="0" destOrd="0" presId="urn:microsoft.com/office/officeart/2005/8/layout/orgChart1"/>
    <dgm:cxn modelId="{A6E884EC-9FB4-4D1C-BA19-6D965BF11680}" type="presParOf" srcId="{AF79CB42-7DD2-4E48-9830-4DD2B3677BFE}" destId="{7DA80814-E51B-4441-8BC0-E686776B801D}" srcOrd="1" destOrd="0" presId="urn:microsoft.com/office/officeart/2005/8/layout/orgChart1"/>
    <dgm:cxn modelId="{D7A2A964-C9C2-4751-B1B4-139BC936DF85}" type="presParOf" srcId="{1205F2F5-D333-484F-96D4-148B07652603}" destId="{E286C7D9-FB6A-497C-AA16-8D53F97B6C60}" srcOrd="1" destOrd="0" presId="urn:microsoft.com/office/officeart/2005/8/layout/orgChart1"/>
    <dgm:cxn modelId="{39DBCC38-9751-4BA3-9839-AFE00D11DBA5}" type="presParOf" srcId="{1205F2F5-D333-484F-96D4-148B07652603}" destId="{280D0188-3BD5-4C2E-91F4-833E8F0593EE}" srcOrd="2" destOrd="0" presId="urn:microsoft.com/office/officeart/2005/8/layout/orgChart1"/>
    <dgm:cxn modelId="{4734665F-CC03-4303-9477-B4C879F36047}" type="presParOf" srcId="{55D30589-F4F4-4C51-9D67-AD4698D4DE30}" destId="{A31E741D-DE7D-4883-8F26-1040C3098D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Test</a:t>
          </a:r>
          <a:r>
            <a:rPr lang="en-US" sz="4000" dirty="0" smtClean="0">
              <a:latin typeface="Helvetica" panose="020B0604020202020204" pitchFamily="34" charset="0"/>
              <a:cs typeface="Helvetica" panose="020B0604020202020204" pitchFamily="34" charset="0"/>
            </a:rPr>
            <a:t> </a:t>
          </a:r>
          <a:r>
            <a:rPr lang="en-US" sz="4000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</a:t>
          </a:r>
          <a:r>
            <a:rPr lang="en-US" sz="4000" dirty="0" smtClean="0">
              <a:latin typeface="Helvetica" panose="020B0604020202020204" pitchFamily="34" charset="0"/>
              <a:cs typeface="Helvetica" panose="020B0604020202020204" pitchFamily="34" charset="0"/>
            </a:rPr>
            <a:t> </a:t>
          </a:r>
          <a:r>
            <a:rPr lang="en-US" sz="4000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Understanding</a:t>
          </a:r>
          <a:endParaRPr lang="en-US" sz="4000" dirty="0">
            <a:solidFill>
              <a:schemeClr val="bg1">
                <a:lumMod val="7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  <a:endParaRPr lang="en-US" sz="4000" dirty="0">
            <a:solidFill>
              <a:schemeClr val="bg1">
                <a:lumMod val="7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4000" dirty="0" smtClean="0">
              <a:latin typeface="Helvetica" panose="020B0604020202020204" pitchFamily="34" charset="0"/>
              <a:cs typeface="Helvetica" panose="020B0604020202020204" pitchFamily="34" charset="0"/>
            </a:rPr>
            <a:t>Walkthrough’s</a:t>
          </a:r>
          <a:endParaRPr lang="en-US" sz="4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  <dgm:t>
        <a:bodyPr/>
        <a:lstStyle/>
        <a:p>
          <a:endParaRPr lang="en-US"/>
        </a:p>
      </dgm:t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 custLinFactNeighborX="-52622" custLinFactNeighborY="110"/>
      <dgm:spPr/>
      <dgm:t>
        <a:bodyPr/>
        <a:lstStyle/>
        <a:p>
          <a:endParaRPr lang="en-US"/>
        </a:p>
      </dgm:t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  <dgm:t>
        <a:bodyPr/>
        <a:lstStyle/>
        <a:p>
          <a:endParaRPr lang="en-US"/>
        </a:p>
      </dgm:t>
    </dgm:pt>
  </dgm:ptLst>
  <dgm:cxnLst>
    <dgm:cxn modelId="{285CA7A1-4DE8-4538-9040-DD2958860C14}" type="presOf" srcId="{DA5FBE10-01B3-47A7-9E50-DEBACEBB5B93}" destId="{D6B75102-1FCF-4B34-9FCA-9CB2E914323F}" srcOrd="0" destOrd="0" presId="urn:microsoft.com/office/officeart/2005/8/layout/lProcess3"/>
    <dgm:cxn modelId="{42A0536A-AE86-4FF0-AD24-94C54CE7AFA9}" type="presOf" srcId="{CD97704E-4CA1-437C-BA43-B8B6F60F75F4}" destId="{4305DEDA-6092-4FA4-A1EC-B32EC40096C2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54A61953-31EC-4B70-B48C-F1DC2E27DF4B}" type="presOf" srcId="{7046C474-6EB7-4BC3-BB68-28317A9ED478}" destId="{E72269EE-FA45-4711-ACD9-28D4BC31F822}" srcOrd="0" destOrd="0" presId="urn:microsoft.com/office/officeart/2005/8/layout/lProcess3"/>
    <dgm:cxn modelId="{44B07C54-F0DC-471A-A4C1-9CCA9315180B}" type="presOf" srcId="{3DC045C7-A385-4C1F-8142-DE8CD2863134}" destId="{4D88E739-6785-4453-B185-160558BA1F49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CF524F51-D7D9-4DED-B386-97D3A6F6B44F}" type="presParOf" srcId="{E72269EE-FA45-4711-ACD9-28D4BC31F822}" destId="{321C174F-E5F9-49CB-BBDF-00D5573F1E9C}" srcOrd="0" destOrd="0" presId="urn:microsoft.com/office/officeart/2005/8/layout/lProcess3"/>
    <dgm:cxn modelId="{1584AB22-E27A-422D-BA7E-25FEB73003DE}" type="presParOf" srcId="{321C174F-E5F9-49CB-BBDF-00D5573F1E9C}" destId="{4D88E739-6785-4453-B185-160558BA1F49}" srcOrd="0" destOrd="0" presId="urn:microsoft.com/office/officeart/2005/8/layout/lProcess3"/>
    <dgm:cxn modelId="{08CDF841-A013-4E78-8FCF-794B609CEA26}" type="presParOf" srcId="{E72269EE-FA45-4711-ACD9-28D4BC31F822}" destId="{FC78AE5F-CDD9-4FAC-A83E-A041C1B6FCA3}" srcOrd="1" destOrd="0" presId="urn:microsoft.com/office/officeart/2005/8/layout/lProcess3"/>
    <dgm:cxn modelId="{74C113F7-6D10-4520-AFDA-BF559B63C56E}" type="presParOf" srcId="{E72269EE-FA45-4711-ACD9-28D4BC31F822}" destId="{F6C2C576-8DD2-4F93-9D2B-A181F3A9C82E}" srcOrd="2" destOrd="0" presId="urn:microsoft.com/office/officeart/2005/8/layout/lProcess3"/>
    <dgm:cxn modelId="{87B501A3-2625-433E-A9B6-65D7F4E213DB}" type="presParOf" srcId="{F6C2C576-8DD2-4F93-9D2B-A181F3A9C82E}" destId="{4305DEDA-6092-4FA4-A1EC-B32EC40096C2}" srcOrd="0" destOrd="0" presId="urn:microsoft.com/office/officeart/2005/8/layout/lProcess3"/>
    <dgm:cxn modelId="{27E3434F-A155-4FD7-B999-8046B1EAC68B}" type="presParOf" srcId="{E72269EE-FA45-4711-ACD9-28D4BC31F822}" destId="{AEC25E28-3382-433F-866E-FCC7B20D17AF}" srcOrd="3" destOrd="0" presId="urn:microsoft.com/office/officeart/2005/8/layout/lProcess3"/>
    <dgm:cxn modelId="{3698A4B4-1AEC-49A2-B4D8-7848FD9EBF65}" type="presParOf" srcId="{E72269EE-FA45-4711-ACD9-28D4BC31F822}" destId="{98A6E1A9-DA1B-4541-905F-E8B55CF32707}" srcOrd="4" destOrd="0" presId="urn:microsoft.com/office/officeart/2005/8/layout/lProcess3"/>
    <dgm:cxn modelId="{B7B14B34-BA67-421A-9595-78ACCB284F5D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Test Data Understanding</a:t>
          </a:r>
          <a:endParaRPr lang="en-US" sz="4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593088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  <a:endParaRPr lang="en-US" sz="4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37896" y="1593088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  <a:endParaRPr lang="en-US" sz="4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37896" y="2591481"/>
        <a:ext cx="7117096" cy="875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u="none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Test Data Understanding</a:t>
          </a:r>
          <a:endParaRPr lang="en-US" sz="4000" u="none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593088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u="none" kern="1200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  <a:endParaRPr lang="en-US" sz="4000" u="none" kern="1200" dirty="0">
            <a:solidFill>
              <a:schemeClr val="bg1">
                <a:lumMod val="7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37896" y="1593088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u="none" kern="1200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  <a:endParaRPr lang="en-US" sz="4000" u="none" kern="1200" dirty="0">
            <a:solidFill>
              <a:schemeClr val="bg1">
                <a:lumMod val="7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37896" y="2591481"/>
        <a:ext cx="7117096" cy="875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B9F62-B0AC-4FE3-81B6-EA8A7ED9851E}">
      <dsp:nvSpPr>
        <dsp:cNvPr id="0" name=""/>
        <dsp:cNvSpPr/>
      </dsp:nvSpPr>
      <dsp:spPr>
        <a:xfrm>
          <a:off x="4302478" y="1414974"/>
          <a:ext cx="3565142" cy="309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85"/>
              </a:lnTo>
              <a:lnTo>
                <a:pt x="3565142" y="154685"/>
              </a:lnTo>
              <a:lnTo>
                <a:pt x="3565142" y="309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6FC47-269C-47C3-9540-E8E765AAC8AC}">
      <dsp:nvSpPr>
        <dsp:cNvPr id="0" name=""/>
        <dsp:cNvSpPr/>
      </dsp:nvSpPr>
      <dsp:spPr>
        <a:xfrm>
          <a:off x="4302478" y="1414974"/>
          <a:ext cx="1782571" cy="309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85"/>
              </a:lnTo>
              <a:lnTo>
                <a:pt x="1782571" y="154685"/>
              </a:lnTo>
              <a:lnTo>
                <a:pt x="1782571" y="309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D90F9-8390-4B7C-A1E3-F1F3C41D539E}">
      <dsp:nvSpPr>
        <dsp:cNvPr id="0" name=""/>
        <dsp:cNvSpPr/>
      </dsp:nvSpPr>
      <dsp:spPr>
        <a:xfrm>
          <a:off x="4256757" y="1414974"/>
          <a:ext cx="91440" cy="3093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F1A2C-D8B6-4E27-81F2-51309B045AB3}">
      <dsp:nvSpPr>
        <dsp:cNvPr id="0" name=""/>
        <dsp:cNvSpPr/>
      </dsp:nvSpPr>
      <dsp:spPr>
        <a:xfrm>
          <a:off x="2519906" y="1414974"/>
          <a:ext cx="1782571" cy="309371"/>
        </a:xfrm>
        <a:custGeom>
          <a:avLst/>
          <a:gdLst/>
          <a:ahLst/>
          <a:cxnLst/>
          <a:rect l="0" t="0" r="0" b="0"/>
          <a:pathLst>
            <a:path>
              <a:moveTo>
                <a:pt x="1782571" y="0"/>
              </a:moveTo>
              <a:lnTo>
                <a:pt x="1782571" y="154685"/>
              </a:lnTo>
              <a:lnTo>
                <a:pt x="0" y="154685"/>
              </a:lnTo>
              <a:lnTo>
                <a:pt x="0" y="309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81768-E4C3-4B9C-B676-3DE4C525FF81}">
      <dsp:nvSpPr>
        <dsp:cNvPr id="0" name=""/>
        <dsp:cNvSpPr/>
      </dsp:nvSpPr>
      <dsp:spPr>
        <a:xfrm>
          <a:off x="737335" y="1414974"/>
          <a:ext cx="3565142" cy="309371"/>
        </a:xfrm>
        <a:custGeom>
          <a:avLst/>
          <a:gdLst/>
          <a:ahLst/>
          <a:cxnLst/>
          <a:rect l="0" t="0" r="0" b="0"/>
          <a:pathLst>
            <a:path>
              <a:moveTo>
                <a:pt x="3565142" y="0"/>
              </a:moveTo>
              <a:lnTo>
                <a:pt x="3565142" y="154685"/>
              </a:lnTo>
              <a:lnTo>
                <a:pt x="0" y="154685"/>
              </a:lnTo>
              <a:lnTo>
                <a:pt x="0" y="309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3E8CF-0EB5-4214-8D04-8E4EA3E6A0F6}">
      <dsp:nvSpPr>
        <dsp:cNvPr id="0" name=""/>
        <dsp:cNvSpPr/>
      </dsp:nvSpPr>
      <dsp:spPr>
        <a:xfrm>
          <a:off x="3024337" y="678374"/>
          <a:ext cx="2556281" cy="736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SWIFT MT Headers</a:t>
          </a:r>
          <a:endParaRPr lang="en-US" sz="2000" kern="1200" dirty="0"/>
        </a:p>
      </dsp:txBody>
      <dsp:txXfrm>
        <a:off x="3024337" y="678374"/>
        <a:ext cx="2556281" cy="736599"/>
      </dsp:txXfrm>
    </dsp:sp>
    <dsp:sp modelId="{6145710A-69DB-4ED9-9F7B-1F58A427081A}">
      <dsp:nvSpPr>
        <dsp:cNvPr id="0" name=""/>
        <dsp:cNvSpPr/>
      </dsp:nvSpPr>
      <dsp:spPr>
        <a:xfrm>
          <a:off x="735" y="1724346"/>
          <a:ext cx="1473199" cy="736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b="1" kern="1200" dirty="0" smtClean="0"/>
            <a:t>Basic Header</a:t>
          </a:r>
          <a:endParaRPr lang="en-US" sz="2000" kern="1200" dirty="0"/>
        </a:p>
      </dsp:txBody>
      <dsp:txXfrm>
        <a:off x="735" y="1724346"/>
        <a:ext cx="1473199" cy="736599"/>
      </dsp:txXfrm>
    </dsp:sp>
    <dsp:sp modelId="{0972E044-E2A2-4703-ADD7-E6EEB3CBA82F}">
      <dsp:nvSpPr>
        <dsp:cNvPr id="0" name=""/>
        <dsp:cNvSpPr/>
      </dsp:nvSpPr>
      <dsp:spPr>
        <a:xfrm>
          <a:off x="1783306" y="1724346"/>
          <a:ext cx="1473199" cy="736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b="1" kern="1200" dirty="0" smtClean="0"/>
            <a:t>Application Header</a:t>
          </a:r>
          <a:endParaRPr lang="en-US" sz="2000" kern="1200" dirty="0"/>
        </a:p>
      </dsp:txBody>
      <dsp:txXfrm>
        <a:off x="1783306" y="1724346"/>
        <a:ext cx="1473199" cy="736599"/>
      </dsp:txXfrm>
    </dsp:sp>
    <dsp:sp modelId="{58C1B1D7-771F-4D8E-9F00-447C705FF48D}">
      <dsp:nvSpPr>
        <dsp:cNvPr id="0" name=""/>
        <dsp:cNvSpPr/>
      </dsp:nvSpPr>
      <dsp:spPr>
        <a:xfrm>
          <a:off x="3565878" y="1724346"/>
          <a:ext cx="1473199" cy="736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b="1" kern="1200" dirty="0" smtClean="0"/>
            <a:t>User Header</a:t>
          </a:r>
          <a:endParaRPr lang="en-US" sz="2000" kern="1200" dirty="0"/>
        </a:p>
      </dsp:txBody>
      <dsp:txXfrm>
        <a:off x="3565878" y="1724346"/>
        <a:ext cx="1473199" cy="736599"/>
      </dsp:txXfrm>
    </dsp:sp>
    <dsp:sp modelId="{9BBBF5B0-0DE2-46EA-A7BA-BAEFE3B69B0C}">
      <dsp:nvSpPr>
        <dsp:cNvPr id="0" name=""/>
        <dsp:cNvSpPr/>
      </dsp:nvSpPr>
      <dsp:spPr>
        <a:xfrm>
          <a:off x="5348449" y="1724346"/>
          <a:ext cx="1473199" cy="736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b="1" kern="1200" dirty="0" smtClean="0"/>
            <a:t>Text /Body</a:t>
          </a:r>
          <a:endParaRPr lang="en-US" sz="2000" kern="1200" dirty="0"/>
        </a:p>
      </dsp:txBody>
      <dsp:txXfrm>
        <a:off x="5348449" y="1724346"/>
        <a:ext cx="1473199" cy="736599"/>
      </dsp:txXfrm>
    </dsp:sp>
    <dsp:sp modelId="{A9D1381A-6D5F-4079-A5FE-9B030228DAD9}">
      <dsp:nvSpPr>
        <dsp:cNvPr id="0" name=""/>
        <dsp:cNvSpPr/>
      </dsp:nvSpPr>
      <dsp:spPr>
        <a:xfrm>
          <a:off x="7131021" y="1724346"/>
          <a:ext cx="1473199" cy="736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b="1" kern="1200" dirty="0" smtClean="0"/>
            <a:t>Trailer</a:t>
          </a:r>
          <a:endParaRPr lang="en-US" sz="2000" kern="1200" dirty="0"/>
        </a:p>
      </dsp:txBody>
      <dsp:txXfrm>
        <a:off x="7131021" y="1724346"/>
        <a:ext cx="1473199" cy="736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Test</a:t>
          </a:r>
          <a:r>
            <a:rPr lang="en-US" sz="40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 </a:t>
          </a:r>
          <a:r>
            <a:rPr lang="en-US" sz="4000" kern="1200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</a:t>
          </a:r>
          <a:r>
            <a:rPr lang="en-US" sz="40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 </a:t>
          </a:r>
          <a:r>
            <a:rPr lang="en-US" sz="4000" kern="1200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Understanding</a:t>
          </a:r>
          <a:endParaRPr lang="en-US" sz="4000" kern="1200" dirty="0">
            <a:solidFill>
              <a:schemeClr val="bg1">
                <a:lumMod val="7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0" y="159405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Helvetica" panose="020B0604020202020204" pitchFamily="34" charset="0"/>
              <a:cs typeface="Helvetica" panose="020B0604020202020204" pitchFamily="34" charset="0"/>
            </a:rPr>
            <a:t>Walkthrough’s</a:t>
          </a:r>
          <a:endParaRPr lang="en-US" sz="4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37892" y="1594051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  <a:endParaRPr lang="en-US" sz="4000" kern="1200" dirty="0">
            <a:solidFill>
              <a:schemeClr val="bg1">
                <a:lumMod val="7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37896" y="2591481"/>
        <a:ext cx="7117096" cy="87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0DFCB-2A00-4C17-B07B-5D841B0D9824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AFC96-6ED8-47B5-B2A5-6B6948F43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12/01/2015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5A67A-6F81-46BB-9EE5-80B58B267E5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0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5A67A-6F81-46BB-9EE5-80B58B267E5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90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828800" y="5081400"/>
            <a:ext cx="5486400" cy="15480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noProof="0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in Payments   ©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2014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46" y="5877272"/>
            <a:ext cx="5400600" cy="720080"/>
          </a:xfrm>
        </p:spPr>
        <p:txBody>
          <a:bodyPr anchor="t" anchorCtr="0"/>
          <a:lstStyle>
            <a:lvl1pPr marL="0" indent="0" algn="l">
              <a:buNone/>
              <a:defRPr sz="2400" cap="none" baseline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46" y="5085185"/>
            <a:ext cx="5468416" cy="864095"/>
          </a:xfrm>
        </p:spPr>
        <p:txBody>
          <a:bodyPr anchor="b" anchorCtr="0">
            <a:normAutofit/>
          </a:bodyPr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085184"/>
            <a:ext cx="1552188" cy="1552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835696" y="5125962"/>
            <a:ext cx="5472608" cy="1429096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Clarity </a:t>
            </a: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in Payments   © </a:t>
            </a:r>
            <a:r>
              <a:rPr 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2015</a:t>
            </a:r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125962"/>
            <a:ext cx="1552188" cy="1470632"/>
          </a:xfrm>
          <a:prstGeom prst="rect">
            <a:avLst/>
          </a:prstGeom>
        </p:spPr>
      </p:pic>
      <p:pic>
        <p:nvPicPr>
          <p:cNvPr id="1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34" y="5125962"/>
            <a:ext cx="2666754" cy="13942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575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725" y="157334"/>
            <a:ext cx="6189129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29" y="15626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7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8280"/>
            <a:ext cx="1872208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99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59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06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83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13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69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63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665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768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351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8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448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19371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5862414" cy="7857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pic>
        <p:nvPicPr>
          <p:cNvPr id="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139832"/>
            <a:ext cx="1584177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298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© </a:t>
            </a:r>
            <a:r>
              <a:rPr lang="en-US" sz="800" dirty="0" smtClean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2015</a:t>
            </a:r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</a:t>
            </a:r>
            <a:r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© </a:t>
            </a:r>
            <a:r>
              <a:rPr lang="en-US" sz="800" smtClean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2015</a:t>
            </a:r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6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205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54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807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258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06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08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317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114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1/12/2015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7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1.jp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in Payments  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©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2015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				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cap="small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Clarity </a:t>
            </a: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in Payments   </a:t>
            </a:r>
            <a:r>
              <a:rPr 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©2015	</a:t>
            </a: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				</a:t>
            </a:r>
            <a:r>
              <a:rPr 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	                                  www.clear2pay.com             </a:t>
            </a:r>
            <a:fld id="{66B4B59A-474F-43C0-B54F-0C2C10E2B03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1220" y="659158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© </a:t>
            </a:r>
            <a:r>
              <a:rPr lang="en-US" sz="800" dirty="0" smtClean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2014</a:t>
            </a: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5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package" Target="../embeddings/Microsoft_Word_Document1.docx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7.wmf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ds.c24io.net/validate/swif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C2P India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QA </a:t>
            </a:r>
            <a:r>
              <a:rPr lang="en-US" sz="2000" dirty="0" smtClean="0"/>
              <a:t>Track</a:t>
            </a:r>
          </a:p>
          <a:p>
            <a:r>
              <a:rPr lang="en-US" dirty="0"/>
              <a:t>Test Data Understanding &amp; Hands-On</a:t>
            </a:r>
          </a:p>
          <a:p>
            <a:endParaRPr lang="en-IN" dirty="0" smtClean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2586542914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9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Walkthrough's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08" y="1262080"/>
            <a:ext cx="87129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/>
              <a:t>Walkthrough of the real MT103 Sample File</a:t>
            </a:r>
          </a:p>
          <a:p>
            <a:endParaRPr lang="en-US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/>
              <a:t>Walkthrough of the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SWIFT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reference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guide</a:t>
            </a:r>
            <a:r>
              <a:rPr lang="en-US" sz="2700" dirty="0" smtClean="0"/>
              <a:t>. e.g. MT103.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/>
              <a:t>Walkthrough of the different options that can be used for a particular tag. E.g. tag 57 in MT103 payment message can be populated with either of options </a:t>
            </a:r>
            <a:r>
              <a:rPr lang="en-US" sz="2800" dirty="0"/>
              <a:t>A, B, C, or </a:t>
            </a:r>
            <a:r>
              <a:rPr lang="en-US" sz="2800" dirty="0" smtClean="0"/>
              <a:t>D.</a:t>
            </a:r>
            <a:endParaRPr lang="en-US" sz="27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078991"/>
              </p:ext>
            </p:extLst>
          </p:nvPr>
        </p:nvGraphicFramePr>
        <p:xfrm>
          <a:off x="7236296" y="5481228"/>
          <a:ext cx="179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Packager Shell Object" showAsIcon="1" r:id="rId3" imgW="1791000" imgH="685800" progId="Package">
                  <p:embed/>
                </p:oleObj>
              </mc:Choice>
              <mc:Fallback>
                <p:oleObj name="Packager Shell Object" showAsIcon="1" r:id="rId3" imgW="17910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6296" y="5481228"/>
                        <a:ext cx="1790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3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Walkthrough's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2756"/>
            <a:ext cx="8164184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356" y="1736812"/>
            <a:ext cx="492443" cy="234026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2000" b="1" dirty="0" smtClean="0"/>
              <a:t>Sample Interchange</a:t>
            </a:r>
            <a:endParaRPr lang="en-US" sz="2000" b="1" dirty="0"/>
          </a:p>
        </p:txBody>
      </p:sp>
      <p:pic>
        <p:nvPicPr>
          <p:cNvPr id="5" name="Picture 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31" y="4865228"/>
            <a:ext cx="4917529" cy="17286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356" y="5529498"/>
            <a:ext cx="391087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b="1" dirty="0" smtClean="0"/>
              <a:t>Different options for tag 57 for MT103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28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What </a:t>
            </a:r>
            <a:r>
              <a:rPr lang="en-IN" dirty="0"/>
              <a:t>y</a:t>
            </a:r>
            <a:r>
              <a:rPr lang="en-IN" dirty="0" smtClean="0"/>
              <a:t>ou should know after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84784"/>
            <a:ext cx="88929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is SWIFT Message?</a:t>
            </a:r>
          </a:p>
          <a:p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Different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information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blocks of a SWIFT message.</a:t>
            </a:r>
          </a:p>
          <a:p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Definition for Various components of a SWIFT message.</a:t>
            </a:r>
          </a:p>
          <a:p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Validating your SWIFT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Understanding Swift reference guide.</a:t>
            </a:r>
          </a:p>
        </p:txBody>
      </p:sp>
    </p:spTree>
    <p:extLst>
      <p:ext uri="{BB962C8B-B14F-4D97-AF65-F5344CB8AC3E}">
        <p14:creationId xmlns:p14="http://schemas.microsoft.com/office/powerpoint/2010/main" val="5834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7780"/>
            <a:ext cx="5737448" cy="785794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Question </a:t>
            </a:r>
            <a:r>
              <a:rPr lang="en-US" sz="1200" dirty="0"/>
              <a:t>*A matter requiring resolution or discussion</a:t>
            </a:r>
            <a:r>
              <a:rPr lang="en-US" sz="1200" dirty="0" smtClean="0"/>
              <a:t>.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 rot="17961328">
            <a:off x="5944433" y="3383414"/>
            <a:ext cx="342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Widen Your Thoughts</a:t>
            </a:r>
            <a:endParaRPr lang="en-US" sz="2800" dirty="0"/>
          </a:p>
        </p:txBody>
      </p:sp>
      <p:pic>
        <p:nvPicPr>
          <p:cNvPr id="3080" name="Picture 8" descr="C:\Users\adityaa\AppData\Local\Microsoft\Windows\Temporary Internet Files\Content.IE5\8TUX1WFL\question-mar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36137"/>
            <a:ext cx="5194908" cy="55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18223274">
            <a:off x="-63496" y="3383414"/>
            <a:ext cx="267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Your Mind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89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>
              <a:spcAft>
                <a:spcPts val="600"/>
              </a:spcAft>
            </a:pPr>
            <a:r>
              <a:rPr lang="en-GB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r>
              <a:rPr lang="en-GB" sz="10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>
              <a:spcAft>
                <a:spcPts val="600"/>
              </a:spcAft>
            </a:pPr>
            <a:r>
              <a:rPr lang="en-GB" sz="10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endParaRPr lang="en-GB" sz="600" dirty="0" smtClean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r>
              <a:rPr lang="en-GB" sz="10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>
              <a:spcAft>
                <a:spcPts val="600"/>
              </a:spcAft>
            </a:pPr>
            <a:r>
              <a:rPr lang="en-GB" sz="10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endParaRPr lang="en-GB" sz="700" dirty="0" smtClean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r>
              <a:rPr lang="en-GB" sz="10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>
              <a:spcAft>
                <a:spcPts val="600"/>
              </a:spcAft>
            </a:pPr>
            <a:r>
              <a:rPr lang="en-GB" sz="10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endParaRPr lang="en-GB" sz="700" dirty="0" smtClean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endParaRPr lang="en-GB" sz="1000" dirty="0" smtClean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3622238110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7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3993887450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5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nl-BE" sz="2200" dirty="0" smtClean="0"/>
              <a:t>Payment Message Formats</a:t>
            </a:r>
            <a:endParaRPr lang="nl-BE" sz="2200" dirty="0"/>
          </a:p>
        </p:txBody>
      </p:sp>
      <p:pic>
        <p:nvPicPr>
          <p:cNvPr id="26" name="Picture 54" descr="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430" y="1913346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9" descr="swi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641" y="1749350"/>
            <a:ext cx="517007" cy="52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2197540" y="2509594"/>
            <a:ext cx="52298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/>
          </a:p>
        </p:txBody>
      </p:sp>
      <p:sp>
        <p:nvSpPr>
          <p:cNvPr id="4" name="TextBox 3"/>
          <p:cNvSpPr txBox="1"/>
          <p:nvPr/>
        </p:nvSpPr>
        <p:spPr>
          <a:xfrm>
            <a:off x="592909" y="4102040"/>
            <a:ext cx="839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incoming file from the payment governing body towards bank can be of different types:-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MT Swift Format (*.txt)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ISO - 20022 Format (*.xml)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Proprietary Format (*.tsv)</a:t>
            </a:r>
            <a:endParaRPr lang="en-US" sz="2000" dirty="0"/>
          </a:p>
        </p:txBody>
      </p:sp>
      <p:pic>
        <p:nvPicPr>
          <p:cNvPr id="4098" name="Picture 2" descr="C:\Users\adityaa\AppData\Local\Microsoft\Windows\Temporary Internet Files\Content.IE5\8TUX1WFL\MC90043692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4194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584123" y="3004310"/>
            <a:ext cx="74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 smtClean="0">
                <a:latin typeface="+mn-lt"/>
              </a:rPr>
              <a:t>TVA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23728" y="1605568"/>
            <a:ext cx="194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i="0" dirty="0" smtClean="0">
                <a:latin typeface="+mn-lt"/>
              </a:rPr>
              <a:t>MT Format</a:t>
            </a:r>
            <a:r>
              <a:rPr lang="nl-BE" sz="1400" i="0" dirty="0" smtClean="0">
                <a:latin typeface="+mn-lt"/>
              </a:rPr>
              <a:t> (*.txt)</a:t>
            </a:r>
          </a:p>
        </p:txBody>
      </p:sp>
      <p:pic>
        <p:nvPicPr>
          <p:cNvPr id="14" name="Picture 54" descr="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109" y="1913346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796136" y="160556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i="0" dirty="0" smtClean="0">
                <a:latin typeface="+mn-lt"/>
              </a:rPr>
              <a:t>ISO Format </a:t>
            </a:r>
            <a:r>
              <a:rPr lang="nl-BE" sz="1400" i="0" dirty="0" smtClean="0">
                <a:latin typeface="+mn-lt"/>
              </a:rPr>
              <a:t>(*.xml)</a:t>
            </a:r>
          </a:p>
        </p:txBody>
      </p:sp>
      <p:pic>
        <p:nvPicPr>
          <p:cNvPr id="18" name="Picture 54" descr="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5917" y="3133492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067944" y="282571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i="0" dirty="0" smtClean="0">
                <a:latin typeface="+mn-lt"/>
              </a:rPr>
              <a:t>TSV Format </a:t>
            </a:r>
            <a:r>
              <a:rPr lang="nl-BE" sz="1400" i="0" dirty="0" smtClean="0">
                <a:latin typeface="+mn-lt"/>
              </a:rPr>
              <a:t>(*.tsv)</a:t>
            </a:r>
          </a:p>
        </p:txBody>
      </p:sp>
      <p:sp>
        <p:nvSpPr>
          <p:cNvPr id="3" name="Cloud 2"/>
          <p:cNvSpPr/>
          <p:nvPr/>
        </p:nvSpPr>
        <p:spPr bwMode="auto">
          <a:xfrm>
            <a:off x="611560" y="2473991"/>
            <a:ext cx="1152127" cy="83809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342900" indent="-342900" algn="ctr"/>
            <a:r>
              <a:rPr lang="en-US" sz="1200" b="1" dirty="0" smtClean="0">
                <a:latin typeface="Tahoma" pitchFamily="34" charset="0"/>
                <a:cs typeface="Tahoma" pitchFamily="34" charset="0"/>
              </a:rPr>
              <a:t>Proprietary</a:t>
            </a:r>
          </a:p>
          <a:p>
            <a:pPr marL="342900" indent="-342900" algn="ctr"/>
            <a:r>
              <a:rPr lang="en-US" sz="1200" b="1" dirty="0" smtClean="0">
                <a:latin typeface="Tahoma" pitchFamily="34" charset="0"/>
                <a:cs typeface="Tahoma" pitchFamily="34" charset="0"/>
              </a:rPr>
              <a:t>Gateway</a:t>
            </a:r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nl-BE" sz="2200" dirty="0" smtClean="0"/>
              <a:t>SWIFT &amp; SWIFT Formats</a:t>
            </a:r>
            <a:endParaRPr lang="nl-BE" sz="2200" dirty="0"/>
          </a:p>
        </p:txBody>
      </p:sp>
      <p:sp>
        <p:nvSpPr>
          <p:cNvPr id="2" name="Rectangle 1"/>
          <p:cNvSpPr/>
          <p:nvPr/>
        </p:nvSpPr>
        <p:spPr>
          <a:xfrm>
            <a:off x="251520" y="1124744"/>
            <a:ext cx="87489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SWIFT stands for </a:t>
            </a:r>
            <a:r>
              <a:rPr lang="en-US" sz="2800" b="1" dirty="0"/>
              <a:t>Society for Worldwide </a:t>
            </a:r>
            <a:r>
              <a:rPr lang="en-US" sz="2800" b="1" dirty="0" err="1"/>
              <a:t>InterBank</a:t>
            </a:r>
            <a:r>
              <a:rPr lang="en-US" sz="2800" b="1" dirty="0"/>
              <a:t> Financial Telecommunications</a:t>
            </a:r>
            <a:r>
              <a:rPr lang="en-US" sz="2800" dirty="0"/>
              <a:t>.</a:t>
            </a:r>
          </a:p>
          <a:p>
            <a:pPr marL="3429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An automated payment system used to transfer funds between different countries.</a:t>
            </a:r>
          </a:p>
          <a:p>
            <a:pPr marL="3429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SWIFT is</a:t>
            </a:r>
          </a:p>
          <a:p>
            <a:pPr marL="74295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cooperative organization created and owned by banks which operates a network to facilitate the exchange of payment and other financial messages between financial institutions throughout the world.</a:t>
            </a:r>
          </a:p>
          <a:p>
            <a:pPr marL="74295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messaging network. Note that SWIFT does NOT move any money.</a:t>
            </a:r>
          </a:p>
          <a:p>
            <a:pPr marL="74295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most widely used Financial Network on the planet</a:t>
            </a:r>
          </a:p>
          <a:p>
            <a:pPr marL="3429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Two different message standards</a:t>
            </a:r>
          </a:p>
          <a:p>
            <a:pPr marL="800100" lvl="3" indent="-342900">
              <a:lnSpc>
                <a:spcPct val="90000"/>
              </a:lnSpc>
            </a:pPr>
            <a:r>
              <a:rPr lang="en-US" sz="2200" dirty="0"/>
              <a:t>MT (Text Format)</a:t>
            </a:r>
          </a:p>
          <a:p>
            <a:pPr marL="800100" lvl="3" indent="-342900">
              <a:lnSpc>
                <a:spcPct val="90000"/>
              </a:lnSpc>
            </a:pPr>
            <a:r>
              <a:rPr lang="en-US" sz="2200" dirty="0"/>
              <a:t>MX (XML Format)</a:t>
            </a:r>
          </a:p>
        </p:txBody>
      </p:sp>
    </p:spTree>
    <p:extLst>
      <p:ext uri="{BB962C8B-B14F-4D97-AF65-F5344CB8AC3E}">
        <p14:creationId xmlns:p14="http://schemas.microsoft.com/office/powerpoint/2010/main" val="7084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SWIFT MT – Header Block Information</a:t>
            </a:r>
            <a:endParaRPr lang="nl-BE" sz="2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87783"/>
              </p:ext>
            </p:extLst>
          </p:nvPr>
        </p:nvGraphicFramePr>
        <p:xfrm>
          <a:off x="7498992" y="5337212"/>
          <a:ext cx="1382636" cy="116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8992" y="5337212"/>
                        <a:ext cx="1382636" cy="116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69144542"/>
              </p:ext>
            </p:extLst>
          </p:nvPr>
        </p:nvGraphicFramePr>
        <p:xfrm>
          <a:off x="287524" y="1657831"/>
          <a:ext cx="8604956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Rectangle 10"/>
          <p:cNvSpPr/>
          <p:nvPr/>
        </p:nvSpPr>
        <p:spPr>
          <a:xfrm>
            <a:off x="287524" y="1041626"/>
            <a:ext cx="8604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Any </a:t>
            </a:r>
            <a:r>
              <a:rPr lang="en-US" sz="2800" dirty="0" smtClean="0"/>
              <a:t>SWIFT MT </a:t>
            </a:r>
            <a:r>
              <a:rPr lang="en-US" sz="2800" dirty="0"/>
              <a:t>message is confined in 5 different Blocks. </a:t>
            </a:r>
          </a:p>
        </p:txBody>
      </p:sp>
    </p:spTree>
    <p:extLst>
      <p:ext uri="{BB962C8B-B14F-4D97-AF65-F5344CB8AC3E}">
        <p14:creationId xmlns:p14="http://schemas.microsoft.com/office/powerpoint/2010/main" val="28019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Sample SWIFT MT </a:t>
            </a:r>
            <a:r>
              <a:rPr lang="nl-BE" b="0" dirty="0" smtClean="0"/>
              <a:t>Message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65" y="1124744"/>
            <a:ext cx="8208912" cy="5304082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5556" y="908720"/>
            <a:ext cx="754083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{1:F01XCTABEBBAXXX1822765812</a:t>
            </a:r>
            <a:r>
              <a:rPr lang="en-US" dirty="0" smtClean="0"/>
              <a:t>}</a:t>
            </a:r>
          </a:p>
          <a:p>
            <a:r>
              <a:rPr lang="en-US" dirty="0"/>
              <a:t>{2:O1031235141209BARCGB22KTRD18850565201412091235N}</a:t>
            </a:r>
            <a:endParaRPr lang="en-US" b="0" dirty="0" smtClean="0"/>
          </a:p>
          <a:p>
            <a:pPr algn="l"/>
            <a:r>
              <a:rPr lang="en-US" b="0" dirty="0" smtClean="0"/>
              <a:t>{3:{113:URGT}}</a:t>
            </a:r>
          </a:p>
          <a:p>
            <a:pPr algn="l"/>
            <a:r>
              <a:rPr lang="en-US" b="0" dirty="0" smtClean="0"/>
              <a:t>{4:</a:t>
            </a:r>
          </a:p>
          <a:p>
            <a:r>
              <a:rPr lang="en-US" dirty="0"/>
              <a:t>:20:UniqueRefa</a:t>
            </a:r>
          </a:p>
          <a:p>
            <a:r>
              <a:rPr lang="en-US" dirty="0"/>
              <a:t>:23B:CRED</a:t>
            </a:r>
          </a:p>
          <a:p>
            <a:r>
              <a:rPr lang="en-US" dirty="0"/>
              <a:t>:32A:141219EUR50,00</a:t>
            </a:r>
          </a:p>
          <a:p>
            <a:r>
              <a:rPr lang="en-US" dirty="0"/>
              <a:t>:33B:EUR50,00</a:t>
            </a:r>
          </a:p>
          <a:p>
            <a:r>
              <a:rPr lang="en-US" dirty="0"/>
              <a:t>:50F:/1234567</a:t>
            </a:r>
          </a:p>
          <a:p>
            <a:r>
              <a:rPr lang="en-US" dirty="0"/>
              <a:t>1/</a:t>
            </a:r>
            <a:r>
              <a:rPr lang="en-US" dirty="0" err="1"/>
              <a:t>Mr</a:t>
            </a:r>
            <a:r>
              <a:rPr lang="en-US" dirty="0"/>
              <a:t> Edward</a:t>
            </a:r>
          </a:p>
          <a:p>
            <a:r>
              <a:rPr lang="en-US" dirty="0"/>
              <a:t>2/RUE JOSEPH II, 19</a:t>
            </a:r>
          </a:p>
          <a:p>
            <a:r>
              <a:rPr lang="en-US" dirty="0" smtClean="0"/>
              <a:t>3/CH/1044/Geneva</a:t>
            </a:r>
          </a:p>
          <a:p>
            <a:r>
              <a:rPr lang="en-US" dirty="0" smtClean="0"/>
              <a:t>:57:XCTABEBB</a:t>
            </a:r>
            <a:endParaRPr lang="en-US" dirty="0"/>
          </a:p>
          <a:p>
            <a:r>
              <a:rPr lang="en-US" dirty="0" smtClean="0"/>
              <a:t>:</a:t>
            </a:r>
            <a:r>
              <a:rPr lang="en-US" dirty="0"/>
              <a:t>59:/321567</a:t>
            </a:r>
          </a:p>
          <a:p>
            <a:r>
              <a:rPr lang="en-US" dirty="0" err="1"/>
              <a:t>Mrs</a:t>
            </a:r>
            <a:r>
              <a:rPr lang="en-US" dirty="0"/>
              <a:t> Elaine</a:t>
            </a:r>
          </a:p>
          <a:p>
            <a:r>
              <a:rPr lang="en-US" dirty="0"/>
              <a:t>555, S. FLOWER STREET</a:t>
            </a:r>
          </a:p>
          <a:p>
            <a:r>
              <a:rPr lang="en-US" dirty="0"/>
              <a:t>BE/Brussels/3006</a:t>
            </a:r>
          </a:p>
          <a:p>
            <a:r>
              <a:rPr lang="en-US" dirty="0"/>
              <a:t>:71A:SHA</a:t>
            </a:r>
            <a:endParaRPr lang="en-US" b="0" dirty="0" smtClean="0"/>
          </a:p>
          <a:p>
            <a:pPr algn="l"/>
            <a:r>
              <a:rPr lang="en-US" dirty="0" smtClean="0"/>
              <a:t>-}</a:t>
            </a:r>
            <a:endParaRPr lang="en-US" b="0" dirty="0" smtClean="0"/>
          </a:p>
          <a:p>
            <a:pPr algn="l"/>
            <a:r>
              <a:rPr lang="en-US" dirty="0" smtClean="0"/>
              <a:t>{5:{PDE:100510WDCMESESDXXX0987654321}{PDM:100510XCTABEBBAXXX1234567890}}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35885" y="971436"/>
            <a:ext cx="250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chemeClr val="tx2">
                    <a:lumMod val="50000"/>
                  </a:schemeClr>
                </a:solidFill>
              </a:rPr>
              <a:t>Basic Header Block</a:t>
            </a:r>
            <a:endParaRPr lang="nl-BE" b="1" i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0047" y="1196752"/>
            <a:ext cx="214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 smtClean="0">
                <a:solidFill>
                  <a:schemeClr val="tx2">
                    <a:lumMod val="50000"/>
                  </a:schemeClr>
                </a:solidFill>
              </a:rPr>
              <a:t>Application Header Block</a:t>
            </a:r>
            <a:endParaRPr lang="nl-BE" b="1" i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1" y="1484784"/>
            <a:ext cx="267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chemeClr val="tx2">
                    <a:lumMod val="50000"/>
                  </a:schemeClr>
                </a:solidFill>
              </a:rPr>
              <a:t>User Header Block</a:t>
            </a:r>
            <a:endParaRPr lang="nl-BE" b="1" i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9509" y="3142035"/>
            <a:ext cx="267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chemeClr val="tx2">
                    <a:lumMod val="50000"/>
                  </a:schemeClr>
                </a:solidFill>
              </a:rPr>
              <a:t>Text Block or body</a:t>
            </a:r>
            <a:endParaRPr lang="nl-BE" b="1" i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4123" y="6336032"/>
            <a:ext cx="267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chemeClr val="tx2">
                    <a:lumMod val="50000"/>
                  </a:schemeClr>
                </a:solidFill>
              </a:rPr>
              <a:t>Trailer Block</a:t>
            </a:r>
            <a:endParaRPr lang="nl-BE" b="1" i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8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75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7947"/>
            <a:ext cx="8784976" cy="2879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SWIFT MT Format</a:t>
            </a:r>
            <a:endParaRPr lang="nl-BE" sz="2200" dirty="0"/>
          </a:p>
        </p:txBody>
      </p:sp>
      <p:pic>
        <p:nvPicPr>
          <p:cNvPr id="26" name="Picture 54" descr="mess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9" y="1052736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2519773" y="1499868"/>
            <a:ext cx="398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i="0" dirty="0" smtClean="0">
                <a:latin typeface="+mn-lt"/>
              </a:rPr>
              <a:t>A Minimal MT Swift Format</a:t>
            </a:r>
            <a:r>
              <a:rPr lang="nl-BE" sz="1400" i="0" dirty="0" smtClean="0">
                <a:latin typeface="+mn-lt"/>
              </a:rPr>
              <a:t> (MT103.txt)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3" y="5374957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is sample payment </a:t>
            </a:r>
            <a:r>
              <a:rPr lang="en-US" b="1" dirty="0" smtClean="0"/>
              <a:t>MT103.txt</a:t>
            </a:r>
            <a:r>
              <a:rPr lang="en-US" dirty="0" smtClean="0"/>
              <a:t> file (a Swift MT payment) that would enter into the bank application.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5557" y="2468386"/>
            <a:ext cx="5400600" cy="276538"/>
            <a:chOff x="575557" y="2468386"/>
            <a:chExt cx="5400600" cy="27653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75557" y="2468386"/>
              <a:ext cx="1290575" cy="153427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342900" indent="-342900" algn="ctr"/>
              <a:endParaRPr lang="en-US" sz="12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0029" y="2498703"/>
              <a:ext cx="3366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Settlement Date, Settlement Currency &amp; Amount</a:t>
              </a:r>
              <a:endParaRPr lang="en-US" sz="1000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051721" y="2600908"/>
              <a:ext cx="558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79514" y="2816932"/>
            <a:ext cx="3917363" cy="684075"/>
            <a:chOff x="179514" y="2816932"/>
            <a:chExt cx="3917363" cy="68407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79514" y="2816932"/>
              <a:ext cx="1728190" cy="684075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342900" indent="-342900" algn="ctr"/>
              <a:endParaRPr lang="en-US" sz="12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27785" y="2987719"/>
              <a:ext cx="1469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 b="1"/>
              </a:lvl1pPr>
            </a:lstStyle>
            <a:p>
              <a:r>
                <a:rPr lang="en-US" sz="1000" dirty="0"/>
                <a:t>Debit </a:t>
              </a:r>
              <a:r>
                <a:rPr lang="en-US" sz="1000" dirty="0" smtClean="0"/>
                <a:t>Party Information</a:t>
              </a:r>
              <a:endParaRPr lang="en-US" sz="10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051721" y="3105058"/>
              <a:ext cx="558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79512" y="3753036"/>
            <a:ext cx="4428493" cy="720080"/>
            <a:chOff x="179512" y="3753036"/>
            <a:chExt cx="4428493" cy="72008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79512" y="3753036"/>
              <a:ext cx="1922415" cy="72008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342900" indent="-342900" algn="ctr"/>
              <a:endParaRPr lang="en-US" sz="12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3789" y="4075184"/>
              <a:ext cx="19442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 b="1"/>
              </a:lvl1pPr>
            </a:lstStyle>
            <a:p>
              <a:r>
                <a:rPr lang="en-US" sz="1050" dirty="0"/>
                <a:t>Credit </a:t>
              </a:r>
              <a:r>
                <a:rPr lang="en-US" sz="1050" dirty="0" smtClean="0"/>
                <a:t>Party </a:t>
              </a:r>
              <a:r>
                <a:rPr lang="en-US" sz="1050" dirty="0"/>
                <a:t>Information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141485" y="4202142"/>
              <a:ext cx="558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716791" y="1943135"/>
            <a:ext cx="2487058" cy="366837"/>
            <a:chOff x="716791" y="1943135"/>
            <a:chExt cx="2487058" cy="366837"/>
          </a:xfrm>
        </p:grpSpPr>
        <p:sp>
          <p:nvSpPr>
            <p:cNvPr id="32" name="Rectangle 31"/>
            <p:cNvSpPr/>
            <p:nvPr/>
          </p:nvSpPr>
          <p:spPr bwMode="auto">
            <a:xfrm>
              <a:off x="716791" y="1943135"/>
              <a:ext cx="1118906" cy="120616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342900" indent="-342900" algn="ctr"/>
              <a:endParaRPr lang="en-US" sz="1200" b="1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4" name="Elbow Connector 33"/>
            <p:cNvCxnSpPr/>
            <p:nvPr/>
          </p:nvCxnSpPr>
          <p:spPr>
            <a:xfrm>
              <a:off x="1655677" y="2060848"/>
              <a:ext cx="446251" cy="12601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10895" y="2063751"/>
              <a:ext cx="1092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Receiving Party</a:t>
              </a:r>
              <a:endParaRPr lang="en-US" sz="10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19973" y="1943135"/>
            <a:ext cx="2160240" cy="366837"/>
            <a:chOff x="4319973" y="1943135"/>
            <a:chExt cx="2160240" cy="366837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319973" y="1943135"/>
              <a:ext cx="1152128" cy="117713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342900" indent="-342900" algn="ctr"/>
              <a:endParaRPr lang="en-US" sz="1200" b="1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6" name="Elbow Connector 45"/>
            <p:cNvCxnSpPr/>
            <p:nvPr/>
          </p:nvCxnSpPr>
          <p:spPr>
            <a:xfrm>
              <a:off x="4932041" y="2060848"/>
              <a:ext cx="446251" cy="12601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87259" y="2063751"/>
              <a:ext cx="1092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Sending Party</a:t>
              </a:r>
              <a:endParaRPr lang="en-US" sz="10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9513" y="3513073"/>
            <a:ext cx="3521320" cy="246221"/>
            <a:chOff x="179513" y="3513073"/>
            <a:chExt cx="3521320" cy="246221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79513" y="3563605"/>
              <a:ext cx="1290575" cy="153427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342900" indent="-342900" algn="ctr"/>
              <a:endParaRPr lang="en-US" sz="12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31741" y="3513073"/>
              <a:ext cx="1469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 b="1"/>
              </a:lvl1pPr>
            </a:lstStyle>
            <a:p>
              <a:r>
                <a:rPr lang="en-US" sz="1000" dirty="0" smtClean="0"/>
                <a:t>Credit Party Agent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655677" y="3630412"/>
              <a:ext cx="558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03549" y="2120252"/>
            <a:ext cx="4521090" cy="366837"/>
            <a:chOff x="503549" y="2120252"/>
            <a:chExt cx="4521090" cy="366837"/>
          </a:xfrm>
        </p:grpSpPr>
        <p:sp>
          <p:nvSpPr>
            <p:cNvPr id="40" name="TextBox 39"/>
            <p:cNvSpPr txBox="1"/>
            <p:nvPr/>
          </p:nvSpPr>
          <p:spPr>
            <a:xfrm>
              <a:off x="3419873" y="2240868"/>
              <a:ext cx="16047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Unique Reference Id</a:t>
              </a:r>
              <a:endParaRPr lang="en-US" sz="1000" b="1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03549" y="2120252"/>
              <a:ext cx="1118906" cy="120616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342900" indent="-342900" algn="ctr"/>
              <a:endParaRPr lang="en-US" sz="1200" b="1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3" name="Elbow Connector 42"/>
            <p:cNvCxnSpPr/>
            <p:nvPr/>
          </p:nvCxnSpPr>
          <p:spPr>
            <a:xfrm>
              <a:off x="1463697" y="2240868"/>
              <a:ext cx="1956176" cy="12601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763523" y="1943135"/>
            <a:ext cx="1092954" cy="589743"/>
            <a:chOff x="7763523" y="1943135"/>
            <a:chExt cx="1092954" cy="589743"/>
          </a:xfrm>
        </p:grpSpPr>
        <p:cxnSp>
          <p:nvCxnSpPr>
            <p:cNvPr id="48" name="Elbow Connector 47"/>
            <p:cNvCxnSpPr/>
            <p:nvPr/>
          </p:nvCxnSpPr>
          <p:spPr>
            <a:xfrm rot="10800000" flipV="1">
              <a:off x="7838531" y="2063750"/>
              <a:ext cx="621902" cy="346017"/>
            </a:xfrm>
            <a:prstGeom prst="bentConnector3">
              <a:avLst>
                <a:gd name="adj1" fmla="val 13675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763523" y="2286657"/>
              <a:ext cx="1092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Message Priority</a:t>
              </a:r>
              <a:endParaRPr lang="en-US" sz="1000" b="1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7763523" y="1943135"/>
              <a:ext cx="768918" cy="117713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342900" indent="-342900" algn="ctr"/>
              <a:endParaRPr lang="en-US" sz="1200" b="1" dirty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89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Validate your Swift messages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82469"/>
            <a:ext cx="82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utility that you can use to validate your SWIFT Message file.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57" y="1412775"/>
            <a:ext cx="5088035" cy="51748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004" y="1412774"/>
            <a:ext cx="3815916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Navigate to the Web Page </a:t>
            </a:r>
            <a:r>
              <a:rPr lang="en-US" sz="1600" dirty="0" smtClean="0">
                <a:hlinkClick r:id="rId3"/>
              </a:rPr>
              <a:t>http://mds.c24io.net/validate/swift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appropriate SWIFT Standard to validate.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Enter </a:t>
            </a:r>
            <a:r>
              <a:rPr lang="en-US" sz="1600" dirty="0"/>
              <a:t>a SWIFT message into the text </a:t>
            </a:r>
            <a:r>
              <a:rPr lang="en-US" sz="1600" dirty="0" smtClean="0"/>
              <a:t>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Accept the Terms of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 on the Validate.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demonstrate the functionality, sample valid and invalid messages are provided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 the example here, 33B is required but was not in the file, thus the Validation error is thrown by the utility.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0000"/>
                </a:solidFill>
              </a:rPr>
              <a:t>This utility is available with a Disclaimer. But is best available as of now.</a:t>
            </a:r>
          </a:p>
        </p:txBody>
      </p:sp>
    </p:spTree>
    <p:extLst>
      <p:ext uri="{BB962C8B-B14F-4D97-AF65-F5344CB8AC3E}">
        <p14:creationId xmlns:p14="http://schemas.microsoft.com/office/powerpoint/2010/main" val="15096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2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3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E1E4-7AF6-460E-833D-5210A6970E49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B055C0-AA9E-460E-B873-8FEF626B04CE}"/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40826</TotalTime>
  <Words>593</Words>
  <Application>Microsoft Office PowerPoint</Application>
  <PresentationFormat>On-screen Show (4:3)</PresentationFormat>
  <Paragraphs>132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Clear2Pay Template2010</vt:lpstr>
      <vt:lpstr>2_Clear2Pay Template2010</vt:lpstr>
      <vt:lpstr>3_Clear2Pay Template2010</vt:lpstr>
      <vt:lpstr>Document</vt:lpstr>
      <vt:lpstr>Packager Shell Object</vt:lpstr>
      <vt:lpstr>C2P India</vt:lpstr>
      <vt:lpstr>Agenda</vt:lpstr>
      <vt:lpstr>Agenda</vt:lpstr>
      <vt:lpstr>Payment Message Formats</vt:lpstr>
      <vt:lpstr>SWIFT &amp; SWIFT Formats</vt:lpstr>
      <vt:lpstr>SWIFT MT – Header Block Information</vt:lpstr>
      <vt:lpstr>Sample SWIFT MT Message</vt:lpstr>
      <vt:lpstr>SWIFT MT Format</vt:lpstr>
      <vt:lpstr>Validate your Swift messages</vt:lpstr>
      <vt:lpstr>Agenda</vt:lpstr>
      <vt:lpstr>Walkthrough's</vt:lpstr>
      <vt:lpstr>Walkthrough's</vt:lpstr>
      <vt:lpstr>What you should know after this?</vt:lpstr>
      <vt:lpstr>Question *A matter requiring resolution or discussion.</vt:lpstr>
      <vt:lpstr>PowerPoint Presentation</vt:lpstr>
    </vt:vector>
  </TitlesOfParts>
  <Company>Clear2Pay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TVA;BVA</dc:title>
  <dc:creator>Aditya Aggarwal</dc:creator>
  <cp:keywords>TVA; BVA</cp:keywords>
  <cp:lastModifiedBy>Inderpreet Bathla</cp:lastModifiedBy>
  <cp:revision>1864</cp:revision>
  <cp:lastPrinted>2014-10-14T14:13:03Z</cp:lastPrinted>
  <dcterms:created xsi:type="dcterms:W3CDTF">2013-03-20T16:53:24Z</dcterms:created>
  <dcterms:modified xsi:type="dcterms:W3CDTF">2015-01-12T09:59:31Z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</Properties>
</file>