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1" r:id="rId5"/>
    <p:sldMasterId id="2147483728" r:id="rId6"/>
    <p:sldMasterId id="2147483740" r:id="rId7"/>
  </p:sldMasterIdLst>
  <p:notesMasterIdLst>
    <p:notesMasterId r:id="rId24"/>
  </p:notesMasterIdLst>
  <p:sldIdLst>
    <p:sldId id="629" r:id="rId8"/>
    <p:sldId id="572" r:id="rId9"/>
    <p:sldId id="474" r:id="rId10"/>
    <p:sldId id="616" r:id="rId11"/>
    <p:sldId id="617" r:id="rId12"/>
    <p:sldId id="618" r:id="rId13"/>
    <p:sldId id="619" r:id="rId14"/>
    <p:sldId id="621" r:id="rId15"/>
    <p:sldId id="622" r:id="rId16"/>
    <p:sldId id="623" r:id="rId17"/>
    <p:sldId id="624" r:id="rId18"/>
    <p:sldId id="625" r:id="rId19"/>
    <p:sldId id="626" r:id="rId20"/>
    <p:sldId id="627" r:id="rId21"/>
    <p:sldId id="628" r:id="rId22"/>
    <p:sldId id="630" r:id="rId23"/>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3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koninckx" initials="mk"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D23"/>
    <a:srgbClr val="2B3E98"/>
    <a:srgbClr val="49937A"/>
    <a:srgbClr val="5AA537"/>
    <a:srgbClr val="FFC00A"/>
    <a:srgbClr val="567ABC"/>
    <a:srgbClr val="FFC000"/>
    <a:srgbClr val="878787"/>
    <a:srgbClr val="DC6B25"/>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85790" autoAdjust="0"/>
  </p:normalViewPr>
  <p:slideViewPr>
    <p:cSldViewPr>
      <p:cViewPr>
        <p:scale>
          <a:sx n="70" d="100"/>
          <a:sy n="70" d="100"/>
        </p:scale>
        <p:origin x="-1584" y="-180"/>
      </p:cViewPr>
      <p:guideLst>
        <p:guide orient="horz" pos="2432"/>
        <p:guide pos="2880"/>
      </p:guideLst>
    </p:cSldViewPr>
  </p:slideViewPr>
  <p:outlineViewPr>
    <p:cViewPr>
      <p:scale>
        <a:sx n="33" d="100"/>
        <a:sy n="33" d="100"/>
      </p:scale>
      <p:origin x="0" y="2532"/>
    </p:cViewPr>
  </p:outlineViewPr>
  <p:notesTextViewPr>
    <p:cViewPr>
      <p:scale>
        <a:sx n="100" d="100"/>
        <a:sy n="100" d="100"/>
      </p:scale>
      <p:origin x="0" y="0"/>
    </p:cViewPr>
  </p:notesTextViewPr>
  <p:notesViewPr>
    <p:cSldViewPr>
      <p:cViewPr varScale="1">
        <p:scale>
          <a:sx n="52" d="100"/>
          <a:sy n="52" d="100"/>
        </p:scale>
        <p:origin x="-2970" y="-84"/>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4AECC-2A3C-4C4D-9409-1EB99C871552}" type="doc">
      <dgm:prSet loTypeId="urn:microsoft.com/office/officeart/2005/8/layout/process4" loCatId="list" qsTypeId="urn:microsoft.com/office/officeart/2005/8/quickstyle/simple1" qsCatId="simple" csTypeId="urn:microsoft.com/office/officeart/2005/8/colors/colorful2" csCatId="colorful" phldr="1"/>
      <dgm:spPr/>
    </dgm:pt>
    <dgm:pt modelId="{8E28D8EC-E5E1-4740-A71C-5DB02AA84DAF}">
      <dgm:prSet phldrT="[Text]"/>
      <dgm:spPr/>
      <dgm:t>
        <a:bodyPr/>
        <a:lstStyle/>
        <a:p>
          <a:r>
            <a:rPr lang="en-US" b="1" dirty="0" smtClean="0">
              <a:effectLst/>
            </a:rPr>
            <a:t>QA Process Checklist</a:t>
          </a:r>
          <a:endParaRPr lang="en-US" b="1" dirty="0">
            <a:effectLst/>
          </a:endParaRPr>
        </a:p>
      </dgm:t>
    </dgm:pt>
    <dgm:pt modelId="{AD3839D0-ECA2-4874-B301-00F70669AD43}" type="parTrans" cxnId="{C854C29D-BB1F-4948-9778-63E5EC26F4E6}">
      <dgm:prSet/>
      <dgm:spPr/>
      <dgm:t>
        <a:bodyPr/>
        <a:lstStyle/>
        <a:p>
          <a:endParaRPr lang="en-US"/>
        </a:p>
      </dgm:t>
    </dgm:pt>
    <dgm:pt modelId="{F5A66285-5531-4355-814E-168556A0A069}" type="sibTrans" cxnId="{C854C29D-BB1F-4948-9778-63E5EC26F4E6}">
      <dgm:prSet/>
      <dgm:spPr/>
      <dgm:t>
        <a:bodyPr/>
        <a:lstStyle/>
        <a:p>
          <a:endParaRPr lang="en-US"/>
        </a:p>
      </dgm:t>
    </dgm:pt>
    <dgm:pt modelId="{C0ACEF20-D1CD-4FDF-836F-8F54EB44F8C6}">
      <dgm:prSet phldrT="[Text]"/>
      <dgm:spPr/>
      <dgm:t>
        <a:bodyPr/>
        <a:lstStyle/>
        <a:p>
          <a:r>
            <a:rPr lang="en-US" dirty="0" smtClean="0"/>
            <a:t>Reading and understanding Requirements</a:t>
          </a:r>
          <a:endParaRPr lang="en-US" b="1" dirty="0">
            <a:effectLst/>
          </a:endParaRPr>
        </a:p>
      </dgm:t>
    </dgm:pt>
    <dgm:pt modelId="{E9418A4C-DE4E-43C1-8D0C-C5CB7BA6D16B}" type="parTrans" cxnId="{B634C6F6-AB57-459D-8CDF-9968C1BB258F}">
      <dgm:prSet/>
      <dgm:spPr/>
      <dgm:t>
        <a:bodyPr/>
        <a:lstStyle/>
        <a:p>
          <a:endParaRPr lang="en-US"/>
        </a:p>
      </dgm:t>
    </dgm:pt>
    <dgm:pt modelId="{123FF4BE-8BD9-4E23-AC12-06B676F84427}" type="sibTrans" cxnId="{B634C6F6-AB57-459D-8CDF-9968C1BB258F}">
      <dgm:prSet/>
      <dgm:spPr/>
      <dgm:t>
        <a:bodyPr/>
        <a:lstStyle/>
        <a:p>
          <a:endParaRPr lang="en-US"/>
        </a:p>
      </dgm:t>
    </dgm:pt>
    <dgm:pt modelId="{057BA21E-BCE2-44EB-9487-9FA46F5731B7}">
      <dgm:prSet phldrT="[Text]"/>
      <dgm:spPr/>
      <dgm:t>
        <a:bodyPr/>
        <a:lstStyle/>
        <a:p>
          <a:r>
            <a:rPr lang="en-US" b="1" dirty="0" smtClean="0">
              <a:effectLst/>
            </a:rPr>
            <a:t>MCQ</a:t>
          </a:r>
          <a:endParaRPr lang="en-US" b="1" dirty="0">
            <a:effectLst/>
          </a:endParaRPr>
        </a:p>
      </dgm:t>
    </dgm:pt>
    <dgm:pt modelId="{839866D6-C7EE-4159-8159-3D219959A8CE}" type="parTrans" cxnId="{67F2E46B-19E9-4845-B143-40BFF2E4977C}">
      <dgm:prSet/>
      <dgm:spPr/>
      <dgm:t>
        <a:bodyPr/>
        <a:lstStyle/>
        <a:p>
          <a:endParaRPr lang="en-US"/>
        </a:p>
      </dgm:t>
    </dgm:pt>
    <dgm:pt modelId="{939CA68D-F0DF-4506-9E72-C47E0FE48F68}" type="sibTrans" cxnId="{67F2E46B-19E9-4845-B143-40BFF2E4977C}">
      <dgm:prSet/>
      <dgm:spPr/>
      <dgm:t>
        <a:bodyPr/>
        <a:lstStyle/>
        <a:p>
          <a:endParaRPr lang="en-US"/>
        </a:p>
      </dgm:t>
    </dgm:pt>
    <dgm:pt modelId="{AC229D09-83D6-4DA0-AB9E-DB4F4D40B9AC}" type="pres">
      <dgm:prSet presAssocID="{70E4AECC-2A3C-4C4D-9409-1EB99C871552}" presName="Name0" presStyleCnt="0">
        <dgm:presLayoutVars>
          <dgm:dir/>
          <dgm:animLvl val="lvl"/>
          <dgm:resizeHandles val="exact"/>
        </dgm:presLayoutVars>
      </dgm:prSet>
      <dgm:spPr/>
    </dgm:pt>
    <dgm:pt modelId="{5C2F2B1F-8EA5-4B58-A816-7BF6206B4F5C}" type="pres">
      <dgm:prSet presAssocID="{057BA21E-BCE2-44EB-9487-9FA46F5731B7}" presName="boxAndChildren" presStyleCnt="0"/>
      <dgm:spPr/>
    </dgm:pt>
    <dgm:pt modelId="{1C6F89DF-C50E-4569-8F10-8CFEE0CC1DAA}" type="pres">
      <dgm:prSet presAssocID="{057BA21E-BCE2-44EB-9487-9FA46F5731B7}" presName="parentTextBox" presStyleLbl="node1" presStyleIdx="0" presStyleCnt="3"/>
      <dgm:spPr/>
      <dgm:t>
        <a:bodyPr/>
        <a:lstStyle/>
        <a:p>
          <a:endParaRPr lang="en-US"/>
        </a:p>
      </dgm:t>
    </dgm:pt>
    <dgm:pt modelId="{878547D1-3BBE-43E2-B69E-4BE4FBAD588E}" type="pres">
      <dgm:prSet presAssocID="{123FF4BE-8BD9-4E23-AC12-06B676F84427}" presName="sp" presStyleCnt="0"/>
      <dgm:spPr/>
    </dgm:pt>
    <dgm:pt modelId="{286D48AA-B8B8-47AD-809C-25E7B6570A24}" type="pres">
      <dgm:prSet presAssocID="{C0ACEF20-D1CD-4FDF-836F-8F54EB44F8C6}" presName="arrowAndChildren" presStyleCnt="0"/>
      <dgm:spPr/>
    </dgm:pt>
    <dgm:pt modelId="{CB2170E0-8B2F-4836-8C61-89ABE6F56DFA}" type="pres">
      <dgm:prSet presAssocID="{C0ACEF20-D1CD-4FDF-836F-8F54EB44F8C6}" presName="parentTextArrow" presStyleLbl="node1" presStyleIdx="1" presStyleCnt="3"/>
      <dgm:spPr/>
      <dgm:t>
        <a:bodyPr/>
        <a:lstStyle/>
        <a:p>
          <a:endParaRPr lang="en-US"/>
        </a:p>
      </dgm:t>
    </dgm:pt>
    <dgm:pt modelId="{57F871B1-DDB5-46A9-BF1B-DCD67312BF5B}" type="pres">
      <dgm:prSet presAssocID="{F5A66285-5531-4355-814E-168556A0A069}" presName="sp" presStyleCnt="0"/>
      <dgm:spPr/>
    </dgm:pt>
    <dgm:pt modelId="{F7E55E83-9124-4B32-893F-E3F7DEE9F148}" type="pres">
      <dgm:prSet presAssocID="{8E28D8EC-E5E1-4740-A71C-5DB02AA84DAF}" presName="arrowAndChildren" presStyleCnt="0"/>
      <dgm:spPr/>
    </dgm:pt>
    <dgm:pt modelId="{0BD4E084-07B3-40D8-886D-EE1DEA0CB3D6}" type="pres">
      <dgm:prSet presAssocID="{8E28D8EC-E5E1-4740-A71C-5DB02AA84DAF}" presName="parentTextArrow" presStyleLbl="node1" presStyleIdx="2" presStyleCnt="3"/>
      <dgm:spPr/>
      <dgm:t>
        <a:bodyPr/>
        <a:lstStyle/>
        <a:p>
          <a:endParaRPr lang="en-US"/>
        </a:p>
      </dgm:t>
    </dgm:pt>
  </dgm:ptLst>
  <dgm:cxnLst>
    <dgm:cxn modelId="{916F3DC4-8EF8-4B14-8DA7-64174D6211A3}" type="presOf" srcId="{8E28D8EC-E5E1-4740-A71C-5DB02AA84DAF}" destId="{0BD4E084-07B3-40D8-886D-EE1DEA0CB3D6}" srcOrd="0" destOrd="0" presId="urn:microsoft.com/office/officeart/2005/8/layout/process4"/>
    <dgm:cxn modelId="{BEAE8BA0-08F8-4AD1-8CD3-B945EDF3342C}" type="presOf" srcId="{C0ACEF20-D1CD-4FDF-836F-8F54EB44F8C6}" destId="{CB2170E0-8B2F-4836-8C61-89ABE6F56DFA}" srcOrd="0" destOrd="0" presId="urn:microsoft.com/office/officeart/2005/8/layout/process4"/>
    <dgm:cxn modelId="{67F2E46B-19E9-4845-B143-40BFF2E4977C}" srcId="{70E4AECC-2A3C-4C4D-9409-1EB99C871552}" destId="{057BA21E-BCE2-44EB-9487-9FA46F5731B7}" srcOrd="2" destOrd="0" parTransId="{839866D6-C7EE-4159-8159-3D219959A8CE}" sibTransId="{939CA68D-F0DF-4506-9E72-C47E0FE48F68}"/>
    <dgm:cxn modelId="{C854C29D-BB1F-4948-9778-63E5EC26F4E6}" srcId="{70E4AECC-2A3C-4C4D-9409-1EB99C871552}" destId="{8E28D8EC-E5E1-4740-A71C-5DB02AA84DAF}" srcOrd="0" destOrd="0" parTransId="{AD3839D0-ECA2-4874-B301-00F70669AD43}" sibTransId="{F5A66285-5531-4355-814E-168556A0A069}"/>
    <dgm:cxn modelId="{B634C6F6-AB57-459D-8CDF-9968C1BB258F}" srcId="{70E4AECC-2A3C-4C4D-9409-1EB99C871552}" destId="{C0ACEF20-D1CD-4FDF-836F-8F54EB44F8C6}" srcOrd="1" destOrd="0" parTransId="{E9418A4C-DE4E-43C1-8D0C-C5CB7BA6D16B}" sibTransId="{123FF4BE-8BD9-4E23-AC12-06B676F84427}"/>
    <dgm:cxn modelId="{4CCF6E27-AE1D-41DB-93E6-0B0F44D63E60}" type="presOf" srcId="{057BA21E-BCE2-44EB-9487-9FA46F5731B7}" destId="{1C6F89DF-C50E-4569-8F10-8CFEE0CC1DAA}" srcOrd="0" destOrd="0" presId="urn:microsoft.com/office/officeart/2005/8/layout/process4"/>
    <dgm:cxn modelId="{D1D1FFE1-F5B0-416D-9298-8CCA9B01079B}" type="presOf" srcId="{70E4AECC-2A3C-4C4D-9409-1EB99C871552}" destId="{AC229D09-83D6-4DA0-AB9E-DB4F4D40B9AC}" srcOrd="0" destOrd="0" presId="urn:microsoft.com/office/officeart/2005/8/layout/process4"/>
    <dgm:cxn modelId="{86ECC548-7DB0-4D31-8739-317F54A0EC98}" type="presParOf" srcId="{AC229D09-83D6-4DA0-AB9E-DB4F4D40B9AC}" destId="{5C2F2B1F-8EA5-4B58-A816-7BF6206B4F5C}" srcOrd="0" destOrd="0" presId="urn:microsoft.com/office/officeart/2005/8/layout/process4"/>
    <dgm:cxn modelId="{B2E115EC-C498-44E8-878A-8B4DDE7FCC4B}" type="presParOf" srcId="{5C2F2B1F-8EA5-4B58-A816-7BF6206B4F5C}" destId="{1C6F89DF-C50E-4569-8F10-8CFEE0CC1DAA}" srcOrd="0" destOrd="0" presId="urn:microsoft.com/office/officeart/2005/8/layout/process4"/>
    <dgm:cxn modelId="{EAFF1217-1E8A-4511-B5B4-04D1DA1DBE19}" type="presParOf" srcId="{AC229D09-83D6-4DA0-AB9E-DB4F4D40B9AC}" destId="{878547D1-3BBE-43E2-B69E-4BE4FBAD588E}" srcOrd="1" destOrd="0" presId="urn:microsoft.com/office/officeart/2005/8/layout/process4"/>
    <dgm:cxn modelId="{49DDFE39-1308-4427-95E9-5A35398986A3}" type="presParOf" srcId="{AC229D09-83D6-4DA0-AB9E-DB4F4D40B9AC}" destId="{286D48AA-B8B8-47AD-809C-25E7B6570A24}" srcOrd="2" destOrd="0" presId="urn:microsoft.com/office/officeart/2005/8/layout/process4"/>
    <dgm:cxn modelId="{CBE2B964-786F-417F-A60B-1BD0F9843B77}" type="presParOf" srcId="{286D48AA-B8B8-47AD-809C-25E7B6570A24}" destId="{CB2170E0-8B2F-4836-8C61-89ABE6F56DFA}" srcOrd="0" destOrd="0" presId="urn:microsoft.com/office/officeart/2005/8/layout/process4"/>
    <dgm:cxn modelId="{7144D287-BF30-4306-9B14-5501C719FC4B}" type="presParOf" srcId="{AC229D09-83D6-4DA0-AB9E-DB4F4D40B9AC}" destId="{57F871B1-DDB5-46A9-BF1B-DCD67312BF5B}" srcOrd="3" destOrd="0" presId="urn:microsoft.com/office/officeart/2005/8/layout/process4"/>
    <dgm:cxn modelId="{617E86D0-7969-438C-92F8-C999A9A305DC}" type="presParOf" srcId="{AC229D09-83D6-4DA0-AB9E-DB4F4D40B9AC}" destId="{F7E55E83-9124-4B32-893F-E3F7DEE9F148}" srcOrd="4" destOrd="0" presId="urn:microsoft.com/office/officeart/2005/8/layout/process4"/>
    <dgm:cxn modelId="{B8CBED52-E811-4831-8159-D7C9096207A4}" type="presParOf" srcId="{F7E55E83-9124-4B32-893F-E3F7DEE9F148}" destId="{0BD4E084-07B3-40D8-886D-EE1DEA0CB3D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F89DF-C50E-4569-8F10-8CFEE0CC1DAA}">
      <dsp:nvSpPr>
        <dsp:cNvPr id="0" name=""/>
        <dsp:cNvSpPr/>
      </dsp:nvSpPr>
      <dsp:spPr>
        <a:xfrm>
          <a:off x="0" y="3577479"/>
          <a:ext cx="7848872" cy="117420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b="1" kern="1200" dirty="0" smtClean="0">
              <a:effectLst/>
            </a:rPr>
            <a:t>MCQ</a:t>
          </a:r>
          <a:endParaRPr lang="en-US" sz="3400" b="1" kern="1200" dirty="0">
            <a:effectLst/>
          </a:endParaRPr>
        </a:p>
      </dsp:txBody>
      <dsp:txXfrm>
        <a:off x="0" y="3577479"/>
        <a:ext cx="7848872" cy="1174208"/>
      </dsp:txXfrm>
    </dsp:sp>
    <dsp:sp modelId="{CB2170E0-8B2F-4836-8C61-89ABE6F56DFA}">
      <dsp:nvSpPr>
        <dsp:cNvPr id="0" name=""/>
        <dsp:cNvSpPr/>
      </dsp:nvSpPr>
      <dsp:spPr>
        <a:xfrm rot="10800000">
          <a:off x="0" y="1789159"/>
          <a:ext cx="7848872" cy="1805932"/>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Reading and understanding Requirements</a:t>
          </a:r>
          <a:endParaRPr lang="en-US" sz="3400" b="1" kern="1200" dirty="0">
            <a:effectLst/>
          </a:endParaRPr>
        </a:p>
      </dsp:txBody>
      <dsp:txXfrm rot="10800000">
        <a:off x="0" y="1789159"/>
        <a:ext cx="7848872" cy="1173440"/>
      </dsp:txXfrm>
    </dsp:sp>
    <dsp:sp modelId="{0BD4E084-07B3-40D8-886D-EE1DEA0CB3D6}">
      <dsp:nvSpPr>
        <dsp:cNvPr id="0" name=""/>
        <dsp:cNvSpPr/>
      </dsp:nvSpPr>
      <dsp:spPr>
        <a:xfrm rot="10800000">
          <a:off x="0" y="840"/>
          <a:ext cx="7848872" cy="1805932"/>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b="1" kern="1200" dirty="0" smtClean="0">
              <a:effectLst/>
            </a:rPr>
            <a:t>QA Process Checklist</a:t>
          </a:r>
          <a:endParaRPr lang="en-US" sz="3400" b="1" kern="1200" dirty="0">
            <a:effectLst/>
          </a:endParaRPr>
        </a:p>
      </dsp:txBody>
      <dsp:txXfrm rot="10800000">
        <a:off x="0" y="840"/>
        <a:ext cx="7848872" cy="1173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2492" tIns="46246" rIns="92492" bIns="46246" rtlCol="0"/>
          <a:lstStyle>
            <a:lvl1pPr algn="l">
              <a:defRPr sz="1200"/>
            </a:lvl1pPr>
          </a:lstStyle>
          <a:p>
            <a:endParaRPr lang="en-GB" dirty="0"/>
          </a:p>
        </p:txBody>
      </p:sp>
      <p:sp>
        <p:nvSpPr>
          <p:cNvPr id="3" name="Date Placeholder 2"/>
          <p:cNvSpPr>
            <a:spLocks noGrp="1"/>
          </p:cNvSpPr>
          <p:nvPr>
            <p:ph type="dt" idx="1"/>
          </p:nvPr>
        </p:nvSpPr>
        <p:spPr>
          <a:xfrm>
            <a:off x="3850444" y="0"/>
            <a:ext cx="2945659" cy="493633"/>
          </a:xfrm>
          <a:prstGeom prst="rect">
            <a:avLst/>
          </a:prstGeom>
        </p:spPr>
        <p:txBody>
          <a:bodyPr vert="horz" lIns="92492" tIns="46246" rIns="92492" bIns="46246" rtlCol="0"/>
          <a:lstStyle>
            <a:lvl1pPr algn="r">
              <a:defRPr sz="1200"/>
            </a:lvl1pPr>
          </a:lstStyle>
          <a:p>
            <a:fld id="{4595D3E7-CA57-470C-966B-BE3AF4883A86}" type="datetimeFigureOut">
              <a:rPr lang="en-GB" smtClean="0"/>
              <a:pPr/>
              <a:t>12/01/2015</a:t>
            </a:fld>
            <a:endParaRPr lang="en-GB" dirty="0"/>
          </a:p>
        </p:txBody>
      </p:sp>
      <p:sp>
        <p:nvSpPr>
          <p:cNvPr id="4" name="Slide Image Placeholder 3"/>
          <p:cNvSpPr>
            <a:spLocks noGrp="1" noRot="1" noChangeAspect="1"/>
          </p:cNvSpPr>
          <p:nvPr>
            <p:ph type="sldImg" idx="2"/>
          </p:nvPr>
        </p:nvSpPr>
        <p:spPr>
          <a:xfrm>
            <a:off x="931863" y="739775"/>
            <a:ext cx="4933950" cy="3702050"/>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79768" y="4689515"/>
            <a:ext cx="5438140" cy="4442699"/>
          </a:xfrm>
          <a:prstGeom prst="rect">
            <a:avLst/>
          </a:prstGeom>
        </p:spPr>
        <p:txBody>
          <a:bodyPr vert="horz" lIns="92492" tIns="46246" rIns="92492" bIns="4624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377316"/>
            <a:ext cx="2945659" cy="493633"/>
          </a:xfrm>
          <a:prstGeom prst="rect">
            <a:avLst/>
          </a:prstGeom>
        </p:spPr>
        <p:txBody>
          <a:bodyPr vert="horz" lIns="92492" tIns="46246" rIns="92492" bIns="46246"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4" y="9377316"/>
            <a:ext cx="2945659" cy="493633"/>
          </a:xfrm>
          <a:prstGeom prst="rect">
            <a:avLst/>
          </a:prstGeom>
        </p:spPr>
        <p:txBody>
          <a:bodyPr vert="horz" lIns="92492" tIns="46246" rIns="92492" bIns="46246" rtlCol="0" anchor="b"/>
          <a:lstStyle>
            <a:lvl1pPr algn="r">
              <a:defRPr sz="1200"/>
            </a:lvl1pPr>
          </a:lstStyle>
          <a:p>
            <a:fld id="{C2F5A67A-6F81-46BB-9EE5-80B58B267E53}" type="slidenum">
              <a:rPr lang="en-GB" smtClean="0"/>
              <a:pPr/>
              <a:t>‹#›</a:t>
            </a:fld>
            <a:endParaRPr lang="en-GB" dirty="0"/>
          </a:p>
        </p:txBody>
      </p:sp>
    </p:spTree>
    <p:extLst>
      <p:ext uri="{BB962C8B-B14F-4D97-AF65-F5344CB8AC3E}">
        <p14:creationId xmlns:p14="http://schemas.microsoft.com/office/powerpoint/2010/main" val="267342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6</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7125" cy="370363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A6DAC85C-942A-40BE-AC6B-93C6EE3AC9AC}" type="slidenum">
              <a:rPr lang="en-GB" smtClean="0">
                <a:solidFill>
                  <a:prstClr val="black"/>
                </a:solidFill>
              </a:rPr>
              <a:pPr/>
              <a:t>16</a:t>
            </a:fld>
            <a:endParaRPr lang="en-GB"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p>
        </p:txBody>
      </p:sp>
      <p:sp>
        <p:nvSpPr>
          <p:cNvPr id="4" name="Slide Number Placeholder 3"/>
          <p:cNvSpPr>
            <a:spLocks noGrp="1"/>
          </p:cNvSpPr>
          <p:nvPr>
            <p:ph type="sldNum" sz="quarter" idx="5"/>
          </p:nvPr>
        </p:nvSpPr>
        <p:spPr/>
        <p:txBody>
          <a:bodyPr/>
          <a:lstStyle/>
          <a:p>
            <a:pPr>
              <a:defRPr/>
            </a:pPr>
            <a:fld id="{DFD9394B-26F6-48DF-A13A-C17CED0CC7CC}"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11.jp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4.xml"/><Relationship Id="rId6" Type="http://schemas.openxmlformats.org/officeDocument/2006/relationships/image" Target="../media/image11.jp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p:cNvSpPr/>
          <p:nvPr userDrawn="1"/>
        </p:nvSpPr>
        <p:spPr bwMode="auto">
          <a:xfrm>
            <a:off x="1835696" y="5125962"/>
            <a:ext cx="5472608" cy="1429096"/>
          </a:xfrm>
          <a:prstGeom prst="rect">
            <a:avLst/>
          </a:prstGeom>
          <a:solidFill>
            <a:srgbClr val="ABABAB"/>
          </a:solidFill>
        </p:spPr>
        <p:txBody>
          <a:bodyPr wrap="none" rtlCol="0" anchor="ctr"/>
          <a:lstStyle/>
          <a:p>
            <a:pPr marL="342900" indent="-342900" algn="ctr" defTabSz="914400"/>
            <a:endParaRPr lang="en-US" sz="1200" b="1" dirty="0">
              <a:solidFill>
                <a:prstClr val="black"/>
              </a:solidFill>
              <a:latin typeface="Tahoma" pitchFamily="34" charset="0"/>
              <a:cs typeface="Tahoma" pitchFamily="34" charset="0"/>
            </a:endParaRPr>
          </a:p>
        </p:txBody>
      </p:sp>
      <p:sp>
        <p:nvSpPr>
          <p:cNvPr id="14" name="Rectangle 13"/>
          <p:cNvSpPr/>
          <p:nvPr userDrawn="1"/>
        </p:nvSpPr>
        <p:spPr bwMode="auto">
          <a:xfrm>
            <a:off x="228600" y="228601"/>
            <a:ext cx="7092000" cy="4787999"/>
          </a:xfrm>
          <a:prstGeom prst="rect">
            <a:avLst/>
          </a:prstGeom>
          <a:solidFill>
            <a:srgbClr val="001934">
              <a:alpha val="10000"/>
            </a:srgbClr>
          </a:solidFill>
          <a:ln w="19050" algn="ctr">
            <a:no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
        <p:nvSpPr>
          <p:cNvPr id="8" name="Rectangle 7"/>
          <p:cNvSpPr>
            <a:spLocks noChangeAspect="1"/>
          </p:cNvSpPr>
          <p:nvPr userDrawn="1"/>
        </p:nvSpPr>
        <p:spPr bwMode="auto">
          <a:xfrm>
            <a:off x="7391400" y="5085647"/>
            <a:ext cx="1532652" cy="1543753"/>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9" name="Rectangle 8"/>
          <p:cNvSpPr>
            <a:spLocks noChangeAspect="1"/>
          </p:cNvSpPr>
          <p:nvPr userDrawn="1"/>
        </p:nvSpPr>
        <p:spPr bwMode="auto">
          <a:xfrm>
            <a:off x="7391401" y="3465677"/>
            <a:ext cx="1532652" cy="1543753"/>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2" name="Rectangle 11"/>
          <p:cNvSpPr>
            <a:spLocks noChangeAspect="1"/>
          </p:cNvSpPr>
          <p:nvPr userDrawn="1"/>
        </p:nvSpPr>
        <p:spPr bwMode="auto">
          <a:xfrm>
            <a:off x="7391401" y="225735"/>
            <a:ext cx="1532652" cy="1543753"/>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3" name="Rectangle 12"/>
          <p:cNvSpPr>
            <a:spLocks noChangeAspect="1"/>
          </p:cNvSpPr>
          <p:nvPr userDrawn="1"/>
        </p:nvSpPr>
        <p:spPr bwMode="auto">
          <a:xfrm>
            <a:off x="7391401" y="1845706"/>
            <a:ext cx="1532652" cy="154375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1" name="Text Box 6"/>
          <p:cNvSpPr txBox="1">
            <a:spLocks noChangeArrowheads="1"/>
          </p:cNvSpPr>
          <p:nvPr userDrawn="1"/>
        </p:nvSpPr>
        <p:spPr bwMode="auto">
          <a:xfrm>
            <a:off x="7498242" y="6632165"/>
            <a:ext cx="1493358" cy="215444"/>
          </a:xfrm>
          <a:prstGeom prst="rect">
            <a:avLst/>
          </a:prstGeom>
          <a:noFill/>
          <a:ln w="9525">
            <a:noFill/>
            <a:miter lim="800000"/>
            <a:headEnd/>
            <a:tailEnd/>
          </a:ln>
          <a:effectLst/>
        </p:spPr>
        <p:txBody>
          <a:bodyPr wrap="square">
            <a:spAutoFit/>
          </a:bodyPr>
          <a:lstStyle/>
          <a:p>
            <a:pPr algn="r">
              <a:defRPr/>
            </a:pPr>
            <a:r>
              <a:rPr lang="en-US" sz="800" b="0" dirty="0" smtClean="0">
                <a:solidFill>
                  <a:schemeClr val="tx1">
                    <a:lumMod val="50000"/>
                    <a:lumOff val="50000"/>
                  </a:schemeClr>
                </a:solidFill>
                <a:latin typeface="Tahoma" pitchFamily="34" charset="0"/>
                <a:cs typeface="Tahoma" pitchFamily="34" charset="0"/>
              </a:rPr>
              <a:t>Clarity </a:t>
            </a:r>
            <a:r>
              <a:rPr lang="en-US" sz="800" b="0" dirty="0">
                <a:solidFill>
                  <a:schemeClr val="tx1">
                    <a:lumMod val="50000"/>
                    <a:lumOff val="50000"/>
                  </a:schemeClr>
                </a:solidFill>
                <a:latin typeface="Tahoma" pitchFamily="34" charset="0"/>
                <a:cs typeface="Tahoma" pitchFamily="34" charset="0"/>
              </a:rPr>
              <a:t>in Payments   © </a:t>
            </a:r>
            <a:r>
              <a:rPr lang="en-US" sz="800" b="0" dirty="0" smtClean="0">
                <a:solidFill>
                  <a:schemeClr val="tx1">
                    <a:lumMod val="50000"/>
                    <a:lumOff val="50000"/>
                  </a:schemeClr>
                </a:solidFill>
                <a:latin typeface="Tahoma" pitchFamily="34" charset="0"/>
                <a:cs typeface="Tahoma" pitchFamily="34" charset="0"/>
              </a:rPr>
              <a:t>2014</a:t>
            </a:r>
            <a:endParaRPr lang="en-US" sz="800" b="0" dirty="0">
              <a:solidFill>
                <a:schemeClr val="tx1">
                  <a:lumMod val="50000"/>
                  <a:lumOff val="50000"/>
                </a:schemeClr>
              </a:solidFill>
              <a:latin typeface="Tahoma" pitchFamily="34" charset="0"/>
              <a:cs typeface="Tahoma" pitchFamily="34" charset="0"/>
            </a:endParaRPr>
          </a:p>
        </p:txBody>
      </p:sp>
      <p:pic>
        <p:nvPicPr>
          <p:cNvPr id="4" name="Picture 3" descr="1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1453" y="232073"/>
            <a:ext cx="7091999" cy="478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888" y="5125962"/>
            <a:ext cx="1552188" cy="1470632"/>
          </a:xfrm>
          <a:prstGeom prst="rect">
            <a:avLst/>
          </a:prstGeom>
        </p:spPr>
      </p:pic>
      <p:pic>
        <p:nvPicPr>
          <p:cNvPr id="15" name="Picture 2" descr="C:\Users\vibhul\Desktop\4.png"/>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97534" y="5125962"/>
            <a:ext cx="2666754" cy="13942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40000" cy="893793"/>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defTabSz="914400" rtl="0" eaLnBrk="1" latinLnBrk="0" hangingPunct="1">
              <a:defRPr/>
            </a:pPr>
            <a:endParaRPr lang="en-GB" sz="1600" kern="1200" dirty="0">
              <a:solidFill>
                <a:srgbClr val="FFFFFF"/>
              </a:solidFill>
              <a:latin typeface="Tahoma" pitchFamily="34" charset="0"/>
              <a:ea typeface="+mn-ea"/>
              <a:cs typeface="Tahoma" pitchFamily="34" charset="0"/>
            </a:endParaRPr>
          </a:p>
        </p:txBody>
      </p:sp>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3"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67023" cy="89379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defRPr/>
            </a:pPr>
            <a:endParaRPr lang="en-GB" sz="1600" kern="1200" dirty="0">
              <a:solidFill>
                <a:srgbClr val="FFFFFF"/>
              </a:solidFill>
              <a:latin typeface="Tahoma" pitchFamily="34" charset="0"/>
              <a:ea typeface="+mn-ea"/>
              <a:cs typeface="Tahoma"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nl-BE" dirty="0" smtClean="0"/>
              <a:t>Click to edit Master title style</a:t>
            </a:r>
            <a:endParaRPr lang="en-US" dirty="0"/>
          </a:p>
        </p:txBody>
      </p:sp>
      <p:sp>
        <p:nvSpPr>
          <p:cNvPr id="12"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68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0"/>
          <p:cNvSpPr>
            <a:spLocks noChangeArrowheads="1"/>
          </p:cNvSpPr>
          <p:nvPr userDrawn="1"/>
        </p:nvSpPr>
        <p:spPr bwMode="auto">
          <a:xfrm>
            <a:off x="1053449" y="95850"/>
            <a:ext cx="7767023" cy="89379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defRPr/>
            </a:pPr>
            <a:endParaRPr lang="en-GB" sz="1600" kern="1200" dirty="0">
              <a:solidFill>
                <a:srgbClr val="FFFFFF"/>
              </a:solidFill>
              <a:latin typeface="Tahoma" pitchFamily="34" charset="0"/>
              <a:ea typeface="+mn-ea"/>
              <a:cs typeface="Tahoma" pitchFamily="34" charset="0"/>
            </a:endParaRPr>
          </a:p>
        </p:txBody>
      </p:sp>
      <p:sp>
        <p:nvSpPr>
          <p:cNvPr id="6" name="Title 1"/>
          <p:cNvSpPr>
            <a:spLocks noGrp="1"/>
          </p:cNvSpPr>
          <p:nvPr>
            <p:ph type="title"/>
          </p:nvPr>
        </p:nvSpPr>
        <p:spPr>
          <a:xfrm>
            <a:off x="1085850" y="152400"/>
            <a:ext cx="7681664" cy="785794"/>
          </a:xfrm>
        </p:spPr>
        <p:txBody>
          <a:bodyPr/>
          <a:lstStyle>
            <a:lvl1pPr>
              <a:defRPr>
                <a:solidFill>
                  <a:schemeClr val="bg1"/>
                </a:solidFill>
              </a:defRPr>
            </a:lvl1pPr>
          </a:lstStyle>
          <a:p>
            <a:r>
              <a:rPr lang="nl-BE" dirty="0" smtClean="0"/>
              <a:t>Click to edit Master title style</a:t>
            </a:r>
            <a:endParaRPr lang="en-US" dirty="0"/>
          </a:p>
        </p:txBody>
      </p:sp>
    </p:spTree>
    <p:extLst>
      <p:ext uri="{BB962C8B-B14F-4D97-AF65-F5344CB8AC3E}">
        <p14:creationId xmlns:p14="http://schemas.microsoft.com/office/powerpoint/2010/main" val="2753811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
        <p:nvSpPr>
          <p:cNvPr id="6" name="Rectangle 10"/>
          <p:cNvSpPr>
            <a:spLocks noChangeArrowheads="1"/>
          </p:cNvSpPr>
          <p:nvPr userDrawn="1"/>
        </p:nvSpPr>
        <p:spPr bwMode="auto">
          <a:xfrm>
            <a:off x="1053449" y="95850"/>
            <a:ext cx="7767023" cy="89379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defRPr/>
            </a:pPr>
            <a:endParaRPr lang="en-GB" sz="1600" kern="1200" dirty="0">
              <a:solidFill>
                <a:srgbClr val="FFFFFF"/>
              </a:solidFill>
              <a:latin typeface="Tahoma" pitchFamily="34" charset="0"/>
              <a:ea typeface="+mn-ea"/>
              <a:cs typeface="Tahoma" pitchFamily="34" charset="0"/>
            </a:endParaRPr>
          </a:p>
        </p:txBody>
      </p:sp>
      <p:sp>
        <p:nvSpPr>
          <p:cNvPr id="7" name="Title 1"/>
          <p:cNvSpPr>
            <a:spLocks noGrp="1"/>
          </p:cNvSpPr>
          <p:nvPr>
            <p:ph type="title"/>
          </p:nvPr>
        </p:nvSpPr>
        <p:spPr>
          <a:xfrm>
            <a:off x="1085850" y="152400"/>
            <a:ext cx="7681664" cy="785794"/>
          </a:xfrm>
        </p:spPr>
        <p:txBody>
          <a:bodyPr/>
          <a:lstStyle>
            <a:lvl1pPr>
              <a:defRPr>
                <a:solidFill>
                  <a:schemeClr val="bg1"/>
                </a:solidFill>
              </a:defRPr>
            </a:lvl1pPr>
          </a:lstStyle>
          <a:p>
            <a:r>
              <a:rPr lang="nl-BE" dirty="0" smtClean="0"/>
              <a:t>Click to edit Master title style</a:t>
            </a:r>
            <a:endParaRPr lang="en-US" dirty="0"/>
          </a:p>
        </p:txBody>
      </p:sp>
    </p:spTree>
    <p:extLst>
      <p:ext uri="{BB962C8B-B14F-4D97-AF65-F5344CB8AC3E}">
        <p14:creationId xmlns:p14="http://schemas.microsoft.com/office/powerpoint/2010/main" val="3119150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40000" cy="893793"/>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defTabSz="914400" rtl="0" eaLnBrk="1" latinLnBrk="0" hangingPunct="1">
              <a:defRPr/>
            </a:pPr>
            <a:endParaRPr lang="en-GB" sz="1600" kern="1200" dirty="0">
              <a:solidFill>
                <a:srgbClr val="FFFFFF"/>
              </a:solidFill>
              <a:latin typeface="Tahoma" pitchFamily="34" charset="0"/>
              <a:ea typeface="+mn-ea"/>
              <a:cs typeface="Tahoma" pitchFamily="34" charset="0"/>
            </a:endParaRPr>
          </a:p>
        </p:txBody>
      </p:sp>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1"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40000" cy="893793"/>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defTabSz="914400" rtl="0" eaLnBrk="1" latinLnBrk="0" hangingPunct="1">
              <a:defRPr/>
            </a:pPr>
            <a:endParaRPr lang="en-GB" sz="1600" kern="1200" dirty="0">
              <a:solidFill>
                <a:srgbClr val="FFFFFF"/>
              </a:solidFill>
              <a:latin typeface="Tahoma" pitchFamily="34" charset="0"/>
              <a:ea typeface="+mn-ea"/>
              <a:cs typeface="Tahoma" pitchFamily="34" charset="0"/>
            </a:endParaRPr>
          </a:p>
        </p:txBody>
      </p:sp>
      <p:sp>
        <p:nvSpPr>
          <p:cNvPr id="2" name="Title 1"/>
          <p:cNvSpPr>
            <a:spLocks noGrp="1"/>
          </p:cNvSpPr>
          <p:nvPr>
            <p:ph type="title"/>
          </p:nvPr>
        </p:nvSpPr>
        <p:spPr>
          <a:xfrm>
            <a:off x="1085850" y="152400"/>
            <a:ext cx="5862414" cy="785794"/>
          </a:xfrm>
        </p:spPr>
        <p:txBody>
          <a:bodyPr/>
          <a:lstStyle>
            <a:lvl1pPr>
              <a:defRPr>
                <a:solidFill>
                  <a:srgbClr val="FFFFFF"/>
                </a:solidFill>
              </a:defRPr>
            </a:lvl1pPr>
          </a:lstStyle>
          <a:p>
            <a:r>
              <a:rPr lang="nl-BE" dirty="0" smtClean="0"/>
              <a:t>Click to edit Master title style</a:t>
            </a:r>
            <a:endParaRPr lang="en-US" dirty="0"/>
          </a:p>
        </p:txBody>
      </p:sp>
      <p:sp>
        <p:nvSpPr>
          <p:cNvPr id="10"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5"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92279" y="139832"/>
            <a:ext cx="1584177"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rot="5400000">
            <a:off x="-1303644" y="3482686"/>
            <a:ext cx="4678958" cy="2071670"/>
          </a:xfrm>
          <a:prstGeom prst="rect">
            <a:avLst/>
          </a:prstGeom>
          <a:gradFill rotWithShape="1">
            <a:gsLst>
              <a:gs pos="0">
                <a:srgbClr val="D2D2D2">
                  <a:gamma/>
                  <a:shade val="85882"/>
                  <a:invGamma/>
                </a:srgbClr>
              </a:gs>
              <a:gs pos="100000">
                <a:srgbClr val="D2D2D2"/>
              </a:gs>
            </a:gsLst>
            <a:lin ang="0" scaled="1"/>
          </a:gradFill>
          <a:ln w="9525">
            <a:noFill/>
            <a:miter lim="800000"/>
            <a:headEnd/>
            <a:tailEnd/>
          </a:ln>
          <a:effectLst/>
        </p:spPr>
        <p:txBody>
          <a:bodyPr wrap="none" anchor="ctr"/>
          <a:lstStyle/>
          <a:p>
            <a:pPr algn="ctr" fontAlgn="base">
              <a:spcBef>
                <a:spcPct val="20000"/>
              </a:spcBef>
              <a:spcAft>
                <a:spcPct val="0"/>
              </a:spcAft>
              <a:buClr>
                <a:srgbClr val="000032"/>
              </a:buClr>
              <a:buFont typeface="Wingdings" pitchFamily="2" charset="2"/>
              <a:buNone/>
              <a:defRPr/>
            </a:pPr>
            <a:endParaRPr lang="en-GB" sz="1200" b="1" i="1" dirty="0">
              <a:solidFill>
                <a:prstClr val="black"/>
              </a:solidFill>
              <a:latin typeface="Tahoma" pitchFamily="34" charset="0"/>
            </a:endParaRPr>
          </a:p>
        </p:txBody>
      </p:sp>
      <p:sp>
        <p:nvSpPr>
          <p:cNvPr id="8" name="Rectangle 10"/>
          <p:cNvSpPr>
            <a:spLocks noChangeArrowheads="1"/>
          </p:cNvSpPr>
          <p:nvPr userDrawn="1"/>
        </p:nvSpPr>
        <p:spPr bwMode="auto">
          <a:xfrm>
            <a:off x="2071670" y="2179042"/>
            <a:ext cx="7072330" cy="4678958"/>
          </a:xfrm>
          <a:prstGeom prst="rect">
            <a:avLst/>
          </a:prstGeom>
          <a:gradFill rotWithShape="1">
            <a:gsLst>
              <a:gs pos="0">
                <a:srgbClr val="1C3763"/>
              </a:gs>
              <a:gs pos="100000">
                <a:srgbClr val="336699"/>
              </a:gs>
            </a:gsLst>
            <a:lin ang="0" scaled="1"/>
          </a:gradFill>
          <a:ln w="9525">
            <a:noFill/>
            <a:miter lim="800000"/>
            <a:headEnd/>
            <a:tailEnd/>
          </a:ln>
          <a:effectLst/>
        </p:spPr>
        <p:txBody>
          <a:bodyPr wrap="none" anchor="ctr"/>
          <a:lstStyle/>
          <a:p>
            <a:pPr marL="342900" indent="-342900" algn="ctr" fontAlgn="base">
              <a:spcBef>
                <a:spcPct val="20000"/>
              </a:spcBef>
              <a:spcAft>
                <a:spcPct val="0"/>
              </a:spcAft>
              <a:buClr>
                <a:srgbClr val="000032"/>
              </a:buClr>
              <a:buFont typeface="Wingdings" pitchFamily="2" charset="2"/>
              <a:buNone/>
              <a:defRPr/>
            </a:pPr>
            <a:endParaRPr lang="en-GB" sz="2000" b="1" dirty="0">
              <a:solidFill>
                <a:prstClr val="black"/>
              </a:solidFill>
              <a:latin typeface="Tahoma" pitchFamily="34" charset="0"/>
            </a:endParaRPr>
          </a:p>
        </p:txBody>
      </p:sp>
      <p:pic>
        <p:nvPicPr>
          <p:cNvPr id="9" name="Picture 8" descr="waterpicture.jpg"/>
          <p:cNvPicPr>
            <a:picLocks noChangeAspect="1"/>
          </p:cNvPicPr>
          <p:nvPr userDrawn="1"/>
        </p:nvPicPr>
        <p:blipFill>
          <a:blip r:embed="rId2" cstate="print"/>
          <a:stretch>
            <a:fillRect/>
          </a:stretch>
        </p:blipFill>
        <p:spPr>
          <a:xfrm>
            <a:off x="2041105" y="0"/>
            <a:ext cx="7102895" cy="2071678"/>
          </a:xfrm>
          <a:prstGeom prst="rect">
            <a:avLst/>
          </a:prstGeom>
        </p:spPr>
      </p:pic>
      <p:pic>
        <p:nvPicPr>
          <p:cNvPr id="10" name="Picture 9" descr="C2Plogog"/>
          <p:cNvPicPr>
            <a:picLocks noChangeAspect="1" noChangeArrowheads="1"/>
          </p:cNvPicPr>
          <p:nvPr userDrawn="1"/>
        </p:nvPicPr>
        <p:blipFill>
          <a:blip r:embed="rId3" cstate="print"/>
          <a:srcRect/>
          <a:stretch>
            <a:fillRect/>
          </a:stretch>
        </p:blipFill>
        <p:spPr bwMode="auto">
          <a:xfrm>
            <a:off x="0" y="0"/>
            <a:ext cx="2071678" cy="2071678"/>
          </a:xfrm>
          <a:prstGeom prst="rect">
            <a:avLst/>
          </a:prstGeom>
          <a:noFill/>
          <a:ln w="9525">
            <a:noFill/>
            <a:miter lim="800000"/>
            <a:headEnd/>
            <a:tailEnd/>
          </a:ln>
        </p:spPr>
      </p:pic>
      <p:sp>
        <p:nvSpPr>
          <p:cNvPr id="2" name="Title 1"/>
          <p:cNvSpPr>
            <a:spLocks noGrp="1"/>
          </p:cNvSpPr>
          <p:nvPr>
            <p:ph type="ctrTitle"/>
          </p:nvPr>
        </p:nvSpPr>
        <p:spPr>
          <a:xfrm>
            <a:off x="2214546" y="2214554"/>
            <a:ext cx="6715172" cy="1143008"/>
          </a:xfrm>
        </p:spPr>
        <p:txBody>
          <a:bodyPr anchor="b"/>
          <a:lstStyle>
            <a:lvl1pPr>
              <a:defRPr>
                <a:solidFill>
                  <a:schemeClr val="bg1"/>
                </a:solidFill>
              </a:defRPr>
            </a:lvl1pPr>
          </a:lstStyle>
          <a:p>
            <a:r>
              <a:rPr lang="en-US" noProof="0" dirty="0" smtClean="0"/>
              <a:t>Click to edit Master title style</a:t>
            </a:r>
            <a:endParaRPr lang="en-GB" noProof="0" dirty="0"/>
          </a:p>
        </p:txBody>
      </p:sp>
      <p:sp>
        <p:nvSpPr>
          <p:cNvPr id="3" name="Subtitle 2"/>
          <p:cNvSpPr>
            <a:spLocks noGrp="1"/>
          </p:cNvSpPr>
          <p:nvPr>
            <p:ph type="subTitle" idx="1"/>
          </p:nvPr>
        </p:nvSpPr>
        <p:spPr>
          <a:xfrm>
            <a:off x="2214546" y="3357562"/>
            <a:ext cx="5643602" cy="1752600"/>
          </a:xfrm>
        </p:spPr>
        <p:txBody>
          <a:bodyPr/>
          <a:lstStyle>
            <a:lvl1pPr marL="0" indent="0" algn="l">
              <a:buNone/>
              <a:defRPr>
                <a:solidFill>
                  <a:schemeClr val="bg1">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GB" noProof="0" dirty="0"/>
          </a:p>
        </p:txBody>
      </p:sp>
      <p:sp>
        <p:nvSpPr>
          <p:cNvPr id="11" name="Text Box 6"/>
          <p:cNvSpPr txBox="1">
            <a:spLocks noChangeArrowheads="1"/>
          </p:cNvSpPr>
          <p:nvPr userDrawn="1"/>
        </p:nvSpPr>
        <p:spPr bwMode="auto">
          <a:xfrm>
            <a:off x="2214546" y="6677152"/>
            <a:ext cx="6929422" cy="215444"/>
          </a:xfrm>
          <a:prstGeom prst="rect">
            <a:avLst/>
          </a:prstGeom>
          <a:noFill/>
          <a:ln w="9525">
            <a:noFill/>
            <a:miter lim="800000"/>
            <a:headEnd/>
            <a:tailEnd/>
          </a:ln>
          <a:effectLst/>
        </p:spPr>
        <p:txBody>
          <a:bodyPr wrap="square">
            <a:spAutoFit/>
          </a:bodyPr>
          <a:lstStyle/>
          <a:p>
            <a:pPr fontAlgn="base">
              <a:spcBef>
                <a:spcPct val="20000"/>
              </a:spcBef>
              <a:spcAft>
                <a:spcPct val="0"/>
              </a:spcAft>
              <a:buClr>
                <a:srgbClr val="000032"/>
              </a:buClr>
              <a:buFont typeface="Wingdings" pitchFamily="2" charset="2"/>
              <a:buNone/>
              <a:defRPr/>
            </a:pPr>
            <a:r>
              <a:rPr lang="en-US" sz="800" i="1" dirty="0" smtClean="0">
                <a:solidFill>
                  <a:prstClr val="white">
                    <a:lumMod val="75000"/>
                  </a:prstClr>
                </a:solidFill>
                <a:latin typeface="Tahoma" pitchFamily="34" charset="0"/>
                <a:cs typeface="Tahoma" pitchFamily="34" charset="0"/>
              </a:rPr>
              <a:t>Confidential           Clarity </a:t>
            </a:r>
            <a:r>
              <a:rPr lang="en-US" sz="800" i="1" dirty="0">
                <a:solidFill>
                  <a:prstClr val="white">
                    <a:lumMod val="75000"/>
                  </a:prstClr>
                </a:solidFill>
                <a:latin typeface="Tahoma" pitchFamily="34" charset="0"/>
                <a:cs typeface="Tahoma" pitchFamily="34" charset="0"/>
              </a:rPr>
              <a:t>in Payments   © </a:t>
            </a:r>
            <a:r>
              <a:rPr lang="en-US" sz="800" i="1" dirty="0" smtClean="0">
                <a:solidFill>
                  <a:prstClr val="white">
                    <a:lumMod val="75000"/>
                  </a:prstClr>
                </a:solidFill>
                <a:latin typeface="Tahoma" pitchFamily="34" charset="0"/>
                <a:cs typeface="Tahoma" pitchFamily="34" charset="0"/>
              </a:rPr>
              <a:t>2010</a:t>
            </a:r>
            <a:endParaRPr lang="en-US" sz="800" i="1" dirty="0">
              <a:solidFill>
                <a:prstClr val="black"/>
              </a:solidFill>
              <a:latin typeface="Tahoma" pitchFamily="34" charset="0"/>
              <a:cs typeface="Tahoma" pitchFamily="34" charset="0"/>
            </a:endParaRPr>
          </a:p>
        </p:txBody>
      </p:sp>
    </p:spTree>
    <p:extLst>
      <p:ext uri="{BB962C8B-B14F-4D97-AF65-F5344CB8AC3E}">
        <p14:creationId xmlns:p14="http://schemas.microsoft.com/office/powerpoint/2010/main" val="85629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9490" y="0"/>
            <a:ext cx="7428724" cy="785794"/>
          </a:xfrm>
        </p:spPr>
        <p:txBody>
          <a:bodyPr/>
          <a:lstStyle>
            <a:lvl1pPr>
              <a:defRPr/>
            </a:lvl1p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Tree>
    <p:extLst>
      <p:ext uri="{BB962C8B-B14F-4D97-AF65-F5344CB8AC3E}">
        <p14:creationId xmlns:p14="http://schemas.microsoft.com/office/powerpoint/2010/main" val="116182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4725" y="157334"/>
            <a:ext cx="6189129" cy="785794"/>
          </a:xfrm>
        </p:spPr>
        <p:txBody>
          <a:bodyPr/>
          <a:lstStyle>
            <a:lvl1pPr>
              <a:defRPr/>
            </a:lvl1p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4"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55729" y="156266"/>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4037411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071546"/>
            <a:ext cx="4038600" cy="542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71546"/>
            <a:ext cx="4038600" cy="542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66839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3406043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3565674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2119762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3749781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2128331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2422220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64812AD5-AFAB-4621-BA20-7AB0216165DA}" type="datetimeFigureOut">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1/12/2015</a:t>
            </a:fld>
            <a:endParaRPr lang="en-US" sz="1200" b="1" i="1" dirty="0">
              <a:solidFill>
                <a:prstClr val="black"/>
              </a:solidFill>
              <a:latin typeface="Tahoma"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buClr>
                <a:srgbClr val="000032"/>
              </a:buClr>
              <a:buFont typeface="Wingdings" pitchFamily="2" charset="2"/>
              <a:buNone/>
            </a:pPr>
            <a:endParaRPr lang="en-US" sz="1200" b="1" i="1" dirty="0">
              <a:solidFill>
                <a:prstClr val="black"/>
              </a:solidFill>
              <a:latin typeface="Tahoma"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buClr>
                <a:srgbClr val="000032"/>
              </a:buClr>
              <a:buFont typeface="Wingdings" pitchFamily="2" charset="2"/>
              <a:buNone/>
            </a:pPr>
            <a:fld id="{C904844D-5179-448F-BEFA-401DE2A02C64}" type="slidenum">
              <a:rPr lang="en-US" sz="1200" b="1" i="1" smtClean="0">
                <a:solidFill>
                  <a:prstClr val="black"/>
                </a:solidFill>
                <a:latin typeface="Tahoma" pitchFamily="34" charset="0"/>
              </a:rPr>
              <a:pPr algn="ctr" fontAlgn="base">
                <a:spcBef>
                  <a:spcPct val="20000"/>
                </a:spcBef>
                <a:spcAft>
                  <a:spcPct val="0"/>
                </a:spcAft>
                <a:buClr>
                  <a:srgbClr val="000032"/>
                </a:buClr>
                <a:buFont typeface="Wingdings" pitchFamily="2" charset="2"/>
                <a:buNone/>
              </a:pPr>
              <a:t>‹#›</a:t>
            </a:fld>
            <a:endParaRPr lang="en-US" sz="1200" b="1" i="1" dirty="0">
              <a:solidFill>
                <a:prstClr val="black"/>
              </a:solidFill>
              <a:latin typeface="Tahoma" pitchFamily="34" charset="0"/>
            </a:endParaRPr>
          </a:p>
        </p:txBody>
      </p:sp>
    </p:spTree>
    <p:extLst>
      <p:ext uri="{BB962C8B-B14F-4D97-AF65-F5344CB8AC3E}">
        <p14:creationId xmlns:p14="http://schemas.microsoft.com/office/powerpoint/2010/main" val="10740779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Text Box 6"/>
          <p:cNvSpPr txBox="1">
            <a:spLocks noChangeArrowheads="1"/>
          </p:cNvSpPr>
          <p:nvPr userDrawn="1"/>
        </p:nvSpPr>
        <p:spPr bwMode="auto">
          <a:xfrm>
            <a:off x="7452321" y="6597932"/>
            <a:ext cx="1493359" cy="215444"/>
          </a:xfrm>
          <a:prstGeom prst="rect">
            <a:avLst/>
          </a:prstGeom>
          <a:noFill/>
          <a:ln w="9525">
            <a:noFill/>
            <a:miter lim="800000"/>
            <a:headEnd/>
            <a:tailEnd/>
          </a:ln>
          <a:effectLst/>
        </p:spPr>
        <p:txBody>
          <a:bodyPr wrap="square">
            <a:spAutoFit/>
          </a:bodyPr>
          <a:lstStyle/>
          <a:p>
            <a:pPr>
              <a:defRPr/>
            </a:pPr>
            <a:r>
              <a:rPr lang="en-US" sz="800" dirty="0">
                <a:solidFill>
                  <a:srgbClr val="1F497D">
                    <a:lumMod val="75000"/>
                  </a:srgbClr>
                </a:solidFill>
                <a:latin typeface="Tahoma" pitchFamily="34" charset="0"/>
                <a:cs typeface="Tahoma" pitchFamily="34" charset="0"/>
              </a:rPr>
              <a:t>Clarity in Payments   </a:t>
            </a:r>
            <a:r>
              <a:rPr lang="en-US" sz="800">
                <a:solidFill>
                  <a:srgbClr val="1F497D">
                    <a:lumMod val="75000"/>
                  </a:srgbClr>
                </a:solidFill>
                <a:latin typeface="Tahoma" pitchFamily="34" charset="0"/>
                <a:cs typeface="Tahoma" pitchFamily="34" charset="0"/>
              </a:rPr>
              <a:t>© </a:t>
            </a:r>
            <a:r>
              <a:rPr lang="en-US" sz="800" smtClean="0">
                <a:solidFill>
                  <a:srgbClr val="1F497D">
                    <a:lumMod val="75000"/>
                  </a:srgbClr>
                </a:solidFill>
                <a:latin typeface="Tahoma" pitchFamily="34" charset="0"/>
                <a:cs typeface="Tahoma" pitchFamily="34" charset="0"/>
              </a:rPr>
              <a:t>2015</a:t>
            </a:r>
            <a:endParaRPr lang="en-US" sz="800" dirty="0">
              <a:solidFill>
                <a:srgbClr val="1F497D">
                  <a:lumMod val="75000"/>
                </a:srgbClr>
              </a:solidFill>
              <a:latin typeface="Tahoma" pitchFamily="34" charset="0"/>
              <a:cs typeface="Tahoma" pitchFamily="34" charset="0"/>
            </a:endParaRPr>
          </a:p>
        </p:txBody>
      </p:sp>
      <p:pic>
        <p:nvPicPr>
          <p:cNvPr id="4" name="Picture 3" descr="Blue.Bo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0313" y="260648"/>
            <a:ext cx="1524051" cy="1524051"/>
          </a:xfrm>
          <a:prstGeom prst="rect">
            <a:avLst/>
          </a:prstGeom>
        </p:spPr>
      </p:pic>
      <p:pic>
        <p:nvPicPr>
          <p:cNvPr id="5" name="Picture 4" descr="Brown.Box.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80313" y="3429001"/>
            <a:ext cx="1524051" cy="1524051"/>
          </a:xfrm>
          <a:prstGeom prst="rect">
            <a:avLst/>
          </a:prstGeom>
        </p:spPr>
      </p:pic>
      <p:pic>
        <p:nvPicPr>
          <p:cNvPr id="6" name="Picture 5" descr="Green.Bo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3" y="5013176"/>
            <a:ext cx="1524051" cy="1524051"/>
          </a:xfrm>
          <a:prstGeom prst="rect">
            <a:avLst/>
          </a:prstGeom>
        </p:spPr>
      </p:pic>
      <p:pic>
        <p:nvPicPr>
          <p:cNvPr id="8" name="Picture 7" descr="Red.Box.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80313" y="1844825"/>
            <a:ext cx="1524051" cy="1524051"/>
          </a:xfrm>
          <a:prstGeom prst="rect">
            <a:avLst/>
          </a:prstGeom>
        </p:spPr>
      </p:pic>
      <p:sp>
        <p:nvSpPr>
          <p:cNvPr id="12" name="Rectangle 11"/>
          <p:cNvSpPr/>
          <p:nvPr userDrawn="1"/>
        </p:nvSpPr>
        <p:spPr bwMode="auto">
          <a:xfrm>
            <a:off x="1835696" y="5013176"/>
            <a:ext cx="5472608" cy="1512168"/>
          </a:xfrm>
          <a:prstGeom prst="rect">
            <a:avLst/>
          </a:prstGeom>
          <a:solidFill>
            <a:srgbClr val="ABABAB"/>
          </a:solidFill>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13" name="Rectangle 12"/>
          <p:cNvSpPr/>
          <p:nvPr userDrawn="1"/>
        </p:nvSpPr>
        <p:spPr bwMode="auto">
          <a:xfrm>
            <a:off x="251520" y="260649"/>
            <a:ext cx="7056784" cy="4680520"/>
          </a:xfrm>
          <a:prstGeom prst="rect">
            <a:avLst/>
          </a:prstGeom>
          <a:solidFill>
            <a:srgbClr val="DFE3E5"/>
          </a:solidFill>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2" name="Title 1"/>
          <p:cNvSpPr>
            <a:spLocks noGrp="1"/>
          </p:cNvSpPr>
          <p:nvPr>
            <p:ph type="ctrTitle"/>
          </p:nvPr>
        </p:nvSpPr>
        <p:spPr>
          <a:xfrm>
            <a:off x="539552" y="659401"/>
            <a:ext cx="6480720" cy="1113416"/>
          </a:xfrm>
        </p:spPr>
        <p:txBody>
          <a:bodyPr anchor="b">
            <a:normAutofit/>
          </a:bodyPr>
          <a:lstStyle>
            <a:lvl1pPr>
              <a:defRPr sz="2800">
                <a:solidFill>
                  <a:schemeClr val="bg1"/>
                </a:solidFill>
              </a:defRPr>
            </a:lvl1pPr>
          </a:lstStyle>
          <a:p>
            <a:r>
              <a:rPr lang="en-US" noProof="0" dirty="0" smtClean="0"/>
              <a:t>Click to edit Master title style</a:t>
            </a:r>
            <a:endParaRPr lang="en-GB" noProof="0" dirty="0"/>
          </a:p>
        </p:txBody>
      </p:sp>
      <p:sp>
        <p:nvSpPr>
          <p:cNvPr id="3" name="Subtitle 2"/>
          <p:cNvSpPr>
            <a:spLocks noGrp="1"/>
          </p:cNvSpPr>
          <p:nvPr>
            <p:ph type="subTitle" idx="1"/>
          </p:nvPr>
        </p:nvSpPr>
        <p:spPr>
          <a:xfrm>
            <a:off x="539552" y="1867708"/>
            <a:ext cx="6480720" cy="2016224"/>
          </a:xfrm>
        </p:spPr>
        <p:txBody>
          <a:bodyPr/>
          <a:lstStyle>
            <a:lvl1pPr marL="0" indent="0" algn="l">
              <a:buNone/>
              <a:defRPr>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GB" noProof="0" dirty="0"/>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1520" y="5025059"/>
            <a:ext cx="1512168" cy="1512168"/>
          </a:xfrm>
          <a:prstGeom prst="rect">
            <a:avLst/>
          </a:prstGeom>
        </p:spPr>
      </p:pic>
      <p:pic>
        <p:nvPicPr>
          <p:cNvPr id="14" name="Picture 2" descr="C:\Users\vibhul\Desktop\4.png"/>
          <p:cNvPicPr>
            <a:picLocks noChangeAspect="1" noChangeArrowheads="1"/>
          </p:cNvPicPr>
          <p:nvPr userDrawn="1"/>
        </p:nvPicPr>
        <p:blipFill>
          <a:blip r:embed="rId7">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380909" y="5038707"/>
            <a:ext cx="2900004" cy="14500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717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999" y="4406900"/>
            <a:ext cx="7351713" cy="1362075"/>
          </a:xfrm>
        </p:spPr>
        <p:txBody>
          <a:bodyPr anchor="t"/>
          <a:lstStyle>
            <a:lvl1pPr algn="l">
              <a:defRPr sz="40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1142999" y="2906713"/>
            <a:ext cx="7351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3609" y="172050"/>
            <a:ext cx="6339830" cy="785794"/>
          </a:xfrm>
        </p:spPr>
        <p:txBody>
          <a:bodyPr/>
          <a:lstStyle>
            <a:lvl1pPr>
              <a:defRPr/>
            </a:lvl1p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pic>
        <p:nvPicPr>
          <p:cNvPr id="2050"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451677" y="180016"/>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17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48449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071547"/>
            <a:ext cx="4038600" cy="542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71547"/>
            <a:ext cx="4038600" cy="542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2340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81676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16097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54984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398594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77476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46409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64812AD5-AFAB-4621-BA20-7AB0216165DA}" type="datetimeFigureOut">
              <a:rPr lang="en-US">
                <a:solidFill>
                  <a:prstClr val="black"/>
                </a:solidFill>
              </a:rPr>
              <a:pPr/>
              <a:t>1/12/2015</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C904844D-5179-448F-BEFA-401DE2A02C64}"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4639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6" name="Rectangle 15"/>
          <p:cNvSpPr/>
          <p:nvPr userDrawn="1"/>
        </p:nvSpPr>
        <p:spPr bwMode="auto">
          <a:xfrm>
            <a:off x="1835696" y="5125962"/>
            <a:ext cx="5472608" cy="1429096"/>
          </a:xfrm>
          <a:prstGeom prst="rect">
            <a:avLst/>
          </a:prstGeom>
          <a:solidFill>
            <a:srgbClr val="ABABAB"/>
          </a:solidFill>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14" name="Rectangle 13"/>
          <p:cNvSpPr/>
          <p:nvPr userDrawn="1"/>
        </p:nvSpPr>
        <p:spPr bwMode="auto">
          <a:xfrm>
            <a:off x="228600" y="228601"/>
            <a:ext cx="7092000" cy="4787999"/>
          </a:xfrm>
          <a:prstGeom prst="rect">
            <a:avLst/>
          </a:prstGeom>
          <a:solidFill>
            <a:srgbClr val="001934">
              <a:alpha val="10000"/>
            </a:srgbClr>
          </a:solidFill>
          <a:ln w="19050" algn="ctr">
            <a:noFill/>
            <a:round/>
            <a:headEnd/>
            <a:tailEnd/>
          </a:ln>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8" name="Rectangle 7"/>
          <p:cNvSpPr>
            <a:spLocks noChangeAspect="1"/>
          </p:cNvSpPr>
          <p:nvPr userDrawn="1"/>
        </p:nvSpPr>
        <p:spPr bwMode="auto">
          <a:xfrm>
            <a:off x="7391400" y="5085647"/>
            <a:ext cx="1532652" cy="1543753"/>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9" name="Rectangle 8"/>
          <p:cNvSpPr>
            <a:spLocks noChangeAspect="1"/>
          </p:cNvSpPr>
          <p:nvPr userDrawn="1"/>
        </p:nvSpPr>
        <p:spPr bwMode="auto">
          <a:xfrm>
            <a:off x="7391401" y="3465677"/>
            <a:ext cx="1532652" cy="1543753"/>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12" name="Rectangle 11"/>
          <p:cNvSpPr>
            <a:spLocks noChangeAspect="1"/>
          </p:cNvSpPr>
          <p:nvPr userDrawn="1"/>
        </p:nvSpPr>
        <p:spPr bwMode="auto">
          <a:xfrm>
            <a:off x="7391401" y="225735"/>
            <a:ext cx="1532652" cy="1543753"/>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13" name="Rectangle 12"/>
          <p:cNvSpPr>
            <a:spLocks noChangeAspect="1"/>
          </p:cNvSpPr>
          <p:nvPr userDrawn="1"/>
        </p:nvSpPr>
        <p:spPr bwMode="auto">
          <a:xfrm>
            <a:off x="7391401" y="1845706"/>
            <a:ext cx="1532652" cy="154375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11" name="Text Box 6"/>
          <p:cNvSpPr txBox="1">
            <a:spLocks noChangeArrowheads="1"/>
          </p:cNvSpPr>
          <p:nvPr userDrawn="1"/>
        </p:nvSpPr>
        <p:spPr bwMode="auto">
          <a:xfrm>
            <a:off x="7498242" y="6632165"/>
            <a:ext cx="1493358" cy="215444"/>
          </a:xfrm>
          <a:prstGeom prst="rect">
            <a:avLst/>
          </a:prstGeom>
          <a:noFill/>
          <a:ln w="9525">
            <a:noFill/>
            <a:miter lim="800000"/>
            <a:headEnd/>
            <a:tailEnd/>
          </a:ln>
          <a:effectLst/>
        </p:spPr>
        <p:txBody>
          <a:bodyPr wrap="square">
            <a:spAutoFit/>
          </a:bodyPr>
          <a:lstStyle/>
          <a:p>
            <a:pPr algn="r">
              <a:defRPr/>
            </a:pPr>
            <a:r>
              <a:rPr lang="en-US" sz="800" dirty="0" smtClean="0">
                <a:solidFill>
                  <a:prstClr val="black">
                    <a:lumMod val="50000"/>
                    <a:lumOff val="50000"/>
                  </a:prstClr>
                </a:solidFill>
                <a:latin typeface="Tahoma" pitchFamily="34" charset="0"/>
                <a:cs typeface="Tahoma" pitchFamily="34" charset="0"/>
              </a:rPr>
              <a:t>Clarity </a:t>
            </a:r>
            <a:r>
              <a:rPr lang="en-US" sz="800" dirty="0">
                <a:solidFill>
                  <a:prstClr val="black">
                    <a:lumMod val="50000"/>
                    <a:lumOff val="50000"/>
                  </a:prstClr>
                </a:solidFill>
                <a:latin typeface="Tahoma" pitchFamily="34" charset="0"/>
                <a:cs typeface="Tahoma" pitchFamily="34" charset="0"/>
              </a:rPr>
              <a:t>in Payments   © </a:t>
            </a:r>
            <a:r>
              <a:rPr lang="en-US" sz="800" dirty="0" smtClean="0">
                <a:solidFill>
                  <a:prstClr val="black">
                    <a:lumMod val="50000"/>
                    <a:lumOff val="50000"/>
                  </a:prstClr>
                </a:solidFill>
                <a:latin typeface="Tahoma" pitchFamily="34" charset="0"/>
                <a:cs typeface="Tahoma" pitchFamily="34" charset="0"/>
              </a:rPr>
              <a:t>2015</a:t>
            </a:r>
            <a:endParaRPr lang="en-US" sz="800" dirty="0">
              <a:solidFill>
                <a:prstClr val="black">
                  <a:lumMod val="50000"/>
                  <a:lumOff val="50000"/>
                </a:prstClr>
              </a:solidFill>
              <a:latin typeface="Tahoma" pitchFamily="34" charset="0"/>
              <a:cs typeface="Tahoma" pitchFamily="34" charset="0"/>
            </a:endParaRPr>
          </a:p>
        </p:txBody>
      </p:sp>
      <p:pic>
        <p:nvPicPr>
          <p:cNvPr id="4" name="Picture 3" descr="1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1453" y="232073"/>
            <a:ext cx="7091999" cy="478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888" y="5125962"/>
            <a:ext cx="1552188" cy="1470632"/>
          </a:xfrm>
          <a:prstGeom prst="rect">
            <a:avLst/>
          </a:prstGeom>
        </p:spPr>
      </p:pic>
      <p:pic>
        <p:nvPicPr>
          <p:cNvPr id="15" name="Picture 2" descr="C:\Users\vibhul\Desktop\4.png"/>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97534" y="5125962"/>
            <a:ext cx="2666754" cy="13942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3184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4725" y="157334"/>
            <a:ext cx="6189129" cy="785794"/>
          </a:xfrm>
        </p:spPr>
        <p:txBody>
          <a:bodyPr/>
          <a:lstStyle>
            <a:lvl1pPr>
              <a:defRPr/>
            </a:lvl1pPr>
          </a:lstStyle>
          <a:p>
            <a:r>
              <a:rPr lang="en-US" noProof="0" smtClean="0"/>
              <a:t>Click to edit Master title style</a:t>
            </a:r>
            <a:endParaRPr lang="en-GB" noProof="0"/>
          </a:p>
        </p:txBody>
      </p:sp>
      <p:sp>
        <p:nvSpPr>
          <p:cNvPr id="3" name="Content Placeholder 2"/>
          <p:cNvSpPr>
            <a:spLocks noGrp="1"/>
          </p:cNvSpPr>
          <p:nvPr>
            <p:ph idx="1"/>
          </p:nvPr>
        </p:nvSpPr>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4"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55729" y="156266"/>
            <a:ext cx="1528360"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896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999" y="4406900"/>
            <a:ext cx="7351713" cy="1362075"/>
          </a:xfrm>
        </p:spPr>
        <p:txBody>
          <a:bodyPr anchor="t"/>
          <a:lstStyle>
            <a:lvl1pPr algn="l">
              <a:defRPr sz="40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1142999" y="2906713"/>
            <a:ext cx="7351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09228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5910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53332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974236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6040804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933193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730605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52216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670681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40000" cy="893793"/>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a:defRPr/>
            </a:pPr>
            <a:endParaRPr lang="en-GB" sz="1600" dirty="0">
              <a:solidFill>
                <a:srgbClr val="FFFFFF"/>
              </a:solidFill>
              <a:latin typeface="Tahoma" pitchFamily="34" charset="0"/>
              <a:cs typeface="Tahoma" pitchFamily="34" charset="0"/>
            </a:endParaRPr>
          </a:p>
        </p:txBody>
      </p:sp>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3"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extLst>
      <p:ext uri="{BB962C8B-B14F-4D97-AF65-F5344CB8AC3E}">
        <p14:creationId xmlns:p14="http://schemas.microsoft.com/office/powerpoint/2010/main" val="3672903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67023" cy="89379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a:defRPr/>
            </a:pPr>
            <a:endParaRPr lang="en-GB" sz="1600" dirty="0">
              <a:solidFill>
                <a:srgbClr val="FFFFFF"/>
              </a:solidFill>
              <a:latin typeface="Tahoma" pitchFamily="34" charset="0"/>
              <a:cs typeface="Tahoma"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nl-BE" dirty="0" smtClean="0"/>
              <a:t>Click to edit Master title style</a:t>
            </a:r>
            <a:endParaRPr lang="en-US" dirty="0"/>
          </a:p>
        </p:txBody>
      </p:sp>
      <p:sp>
        <p:nvSpPr>
          <p:cNvPr id="12"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extLst>
      <p:ext uri="{BB962C8B-B14F-4D97-AF65-F5344CB8AC3E}">
        <p14:creationId xmlns:p14="http://schemas.microsoft.com/office/powerpoint/2010/main" val="2734756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668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05400" y="1071546"/>
            <a:ext cx="3886200" cy="5429288"/>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0"/>
          <p:cNvSpPr>
            <a:spLocks noChangeArrowheads="1"/>
          </p:cNvSpPr>
          <p:nvPr userDrawn="1"/>
        </p:nvSpPr>
        <p:spPr bwMode="auto">
          <a:xfrm>
            <a:off x="1053449" y="95850"/>
            <a:ext cx="7767023" cy="89379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a:defRPr/>
            </a:pPr>
            <a:endParaRPr lang="en-GB" sz="1600" dirty="0">
              <a:solidFill>
                <a:srgbClr val="FFFFFF"/>
              </a:solidFill>
              <a:latin typeface="Tahoma" pitchFamily="34" charset="0"/>
              <a:cs typeface="Tahoma" pitchFamily="34" charset="0"/>
            </a:endParaRPr>
          </a:p>
        </p:txBody>
      </p:sp>
      <p:sp>
        <p:nvSpPr>
          <p:cNvPr id="6" name="Title 1"/>
          <p:cNvSpPr>
            <a:spLocks noGrp="1"/>
          </p:cNvSpPr>
          <p:nvPr>
            <p:ph type="title"/>
          </p:nvPr>
        </p:nvSpPr>
        <p:spPr>
          <a:xfrm>
            <a:off x="1085850" y="152400"/>
            <a:ext cx="7681664" cy="785794"/>
          </a:xfrm>
        </p:spPr>
        <p:txBody>
          <a:bodyPr/>
          <a:lstStyle>
            <a:lvl1pPr>
              <a:defRPr>
                <a:solidFill>
                  <a:schemeClr val="bg1"/>
                </a:solidFill>
              </a:defRPr>
            </a:lvl1pPr>
          </a:lstStyle>
          <a:p>
            <a:r>
              <a:rPr lang="nl-BE" dirty="0" smtClean="0"/>
              <a:t>Click to edit Master title style</a:t>
            </a:r>
            <a:endParaRPr lang="en-US" dirty="0"/>
          </a:p>
        </p:txBody>
      </p:sp>
    </p:spTree>
    <p:extLst>
      <p:ext uri="{BB962C8B-B14F-4D97-AF65-F5344CB8AC3E}">
        <p14:creationId xmlns:p14="http://schemas.microsoft.com/office/powerpoint/2010/main" val="9173084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solidFill>
                  <a:prstClr val="black"/>
                </a:solidFill>
              </a:rPr>
              <a:pPr/>
              <a:t>‹#›</a:t>
            </a:fld>
            <a:endParaRPr lang="en-US" dirty="0">
              <a:solidFill>
                <a:prstClr val="black"/>
              </a:solidFill>
            </a:endParaRPr>
          </a:p>
        </p:txBody>
      </p:sp>
      <p:sp>
        <p:nvSpPr>
          <p:cNvPr id="6" name="Rectangle 10"/>
          <p:cNvSpPr>
            <a:spLocks noChangeArrowheads="1"/>
          </p:cNvSpPr>
          <p:nvPr userDrawn="1"/>
        </p:nvSpPr>
        <p:spPr bwMode="auto">
          <a:xfrm>
            <a:off x="1053449" y="95850"/>
            <a:ext cx="7767023" cy="893793"/>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a:defRPr/>
            </a:pPr>
            <a:endParaRPr lang="en-GB" sz="1600" dirty="0">
              <a:solidFill>
                <a:srgbClr val="FFFFFF"/>
              </a:solidFill>
              <a:latin typeface="Tahoma" pitchFamily="34" charset="0"/>
              <a:cs typeface="Tahoma" pitchFamily="34" charset="0"/>
            </a:endParaRPr>
          </a:p>
        </p:txBody>
      </p:sp>
      <p:sp>
        <p:nvSpPr>
          <p:cNvPr id="7" name="Title 1"/>
          <p:cNvSpPr>
            <a:spLocks noGrp="1"/>
          </p:cNvSpPr>
          <p:nvPr>
            <p:ph type="title"/>
          </p:nvPr>
        </p:nvSpPr>
        <p:spPr>
          <a:xfrm>
            <a:off x="1085850" y="152400"/>
            <a:ext cx="7681664" cy="785794"/>
          </a:xfrm>
        </p:spPr>
        <p:txBody>
          <a:bodyPr/>
          <a:lstStyle>
            <a:lvl1pPr>
              <a:defRPr>
                <a:solidFill>
                  <a:schemeClr val="bg1"/>
                </a:solidFill>
              </a:defRPr>
            </a:lvl1pPr>
          </a:lstStyle>
          <a:p>
            <a:r>
              <a:rPr lang="nl-BE" dirty="0" smtClean="0"/>
              <a:t>Click to edit Master title style</a:t>
            </a:r>
            <a:endParaRPr lang="en-US" dirty="0"/>
          </a:p>
        </p:txBody>
      </p:sp>
    </p:spTree>
    <p:extLst>
      <p:ext uri="{BB962C8B-B14F-4D97-AF65-F5344CB8AC3E}">
        <p14:creationId xmlns:p14="http://schemas.microsoft.com/office/powerpoint/2010/main" val="31287294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40000" cy="893793"/>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a:defRPr/>
            </a:pPr>
            <a:endParaRPr lang="en-GB" sz="1600" dirty="0">
              <a:solidFill>
                <a:srgbClr val="FFFFFF"/>
              </a:solidFill>
              <a:latin typeface="Tahoma" pitchFamily="34" charset="0"/>
              <a:cs typeface="Tahoma" pitchFamily="34" charset="0"/>
            </a:endParaRPr>
          </a:p>
        </p:txBody>
      </p:sp>
      <p:sp>
        <p:nvSpPr>
          <p:cNvPr id="2" name="Title 1"/>
          <p:cNvSpPr>
            <a:spLocks noGrp="1"/>
          </p:cNvSpPr>
          <p:nvPr>
            <p:ph type="title"/>
          </p:nvPr>
        </p:nvSpPr>
        <p:spPr/>
        <p:txBody>
          <a:bodyPr/>
          <a:lstStyle>
            <a:lvl1pPr>
              <a:defRPr>
                <a:solidFill>
                  <a:srgbClr val="FFFFFF"/>
                </a:solidFill>
              </a:defRPr>
            </a:lvl1pPr>
          </a:lstStyle>
          <a:p>
            <a:r>
              <a:rPr lang="nl-BE" dirty="0" smtClean="0"/>
              <a:t>Click to edit Master title style</a:t>
            </a:r>
            <a:endParaRPr lang="en-US" dirty="0"/>
          </a:p>
        </p:txBody>
      </p:sp>
      <p:sp>
        <p:nvSpPr>
          <p:cNvPr id="11"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extLst>
      <p:ext uri="{BB962C8B-B14F-4D97-AF65-F5344CB8AC3E}">
        <p14:creationId xmlns:p14="http://schemas.microsoft.com/office/powerpoint/2010/main" val="4857993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3449" y="95850"/>
            <a:ext cx="7740000" cy="893793"/>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a:defRPr/>
            </a:pPr>
            <a:endParaRPr lang="en-GB" sz="1600" dirty="0">
              <a:solidFill>
                <a:srgbClr val="FFFFFF"/>
              </a:solidFill>
              <a:latin typeface="Tahoma" pitchFamily="34" charset="0"/>
              <a:cs typeface="Tahoma" pitchFamily="34" charset="0"/>
            </a:endParaRPr>
          </a:p>
        </p:txBody>
      </p:sp>
      <p:sp>
        <p:nvSpPr>
          <p:cNvPr id="2" name="Title 1"/>
          <p:cNvSpPr>
            <a:spLocks noGrp="1"/>
          </p:cNvSpPr>
          <p:nvPr>
            <p:ph type="title"/>
          </p:nvPr>
        </p:nvSpPr>
        <p:spPr>
          <a:xfrm>
            <a:off x="1085850" y="152400"/>
            <a:ext cx="5862414" cy="785794"/>
          </a:xfrm>
        </p:spPr>
        <p:txBody>
          <a:bodyPr/>
          <a:lstStyle>
            <a:lvl1pPr>
              <a:defRPr>
                <a:solidFill>
                  <a:srgbClr val="FFFFFF"/>
                </a:solidFill>
              </a:defRPr>
            </a:lvl1pPr>
          </a:lstStyle>
          <a:p>
            <a:r>
              <a:rPr lang="nl-BE" dirty="0" smtClean="0"/>
              <a:t>Click to edit Master title style</a:t>
            </a:r>
            <a:endParaRPr lang="en-US" dirty="0"/>
          </a:p>
        </p:txBody>
      </p:sp>
      <p:sp>
        <p:nvSpPr>
          <p:cNvPr id="10" name="Content Placeholder 2"/>
          <p:cNvSpPr>
            <a:spLocks noGrp="1"/>
          </p:cNvSpPr>
          <p:nvPr>
            <p:ph idx="1"/>
          </p:nvPr>
        </p:nvSpPr>
        <p:spPr>
          <a:xfrm>
            <a:off x="853556" y="1196752"/>
            <a:ext cx="8208912" cy="5304082"/>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pic>
        <p:nvPicPr>
          <p:cNvPr id="5" name="Picture 2" descr="C:\Users\vibhul\Desktop\4.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92279" y="139832"/>
            <a:ext cx="1584177" cy="76418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782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 name="Text Box 6"/>
          <p:cNvSpPr txBox="1">
            <a:spLocks noChangeArrowheads="1"/>
          </p:cNvSpPr>
          <p:nvPr userDrawn="1"/>
        </p:nvSpPr>
        <p:spPr bwMode="auto">
          <a:xfrm>
            <a:off x="7452321" y="6597932"/>
            <a:ext cx="1493359" cy="215444"/>
          </a:xfrm>
          <a:prstGeom prst="rect">
            <a:avLst/>
          </a:prstGeom>
          <a:noFill/>
          <a:ln w="9525">
            <a:noFill/>
            <a:miter lim="800000"/>
            <a:headEnd/>
            <a:tailEnd/>
          </a:ln>
          <a:effectLst/>
        </p:spPr>
        <p:txBody>
          <a:bodyPr wrap="square">
            <a:spAutoFit/>
          </a:bodyPr>
          <a:lstStyle/>
          <a:p>
            <a:pPr>
              <a:defRPr/>
            </a:pPr>
            <a:r>
              <a:rPr lang="en-US" sz="800" dirty="0">
                <a:solidFill>
                  <a:srgbClr val="1F497D">
                    <a:lumMod val="75000"/>
                  </a:srgbClr>
                </a:solidFill>
                <a:latin typeface="Tahoma" pitchFamily="34" charset="0"/>
                <a:cs typeface="Tahoma" pitchFamily="34" charset="0"/>
              </a:rPr>
              <a:t>Clarity in Payments   © </a:t>
            </a:r>
            <a:r>
              <a:rPr lang="en-US" sz="800" dirty="0" smtClean="0">
                <a:solidFill>
                  <a:srgbClr val="1F497D">
                    <a:lumMod val="75000"/>
                  </a:srgbClr>
                </a:solidFill>
                <a:latin typeface="Tahoma" pitchFamily="34" charset="0"/>
                <a:cs typeface="Tahoma" pitchFamily="34" charset="0"/>
              </a:rPr>
              <a:t>2015</a:t>
            </a:r>
            <a:endParaRPr lang="en-US" sz="800" dirty="0">
              <a:solidFill>
                <a:srgbClr val="1F497D">
                  <a:lumMod val="75000"/>
                </a:srgbClr>
              </a:solidFill>
              <a:latin typeface="Tahoma" pitchFamily="34" charset="0"/>
              <a:cs typeface="Tahoma" pitchFamily="34" charset="0"/>
            </a:endParaRPr>
          </a:p>
        </p:txBody>
      </p:sp>
      <p:pic>
        <p:nvPicPr>
          <p:cNvPr id="4" name="Picture 3" descr="Blue.Bo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0313" y="260648"/>
            <a:ext cx="1524051" cy="1524051"/>
          </a:xfrm>
          <a:prstGeom prst="rect">
            <a:avLst/>
          </a:prstGeom>
        </p:spPr>
      </p:pic>
      <p:pic>
        <p:nvPicPr>
          <p:cNvPr id="5" name="Picture 4" descr="Brown.Box.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80313" y="3429001"/>
            <a:ext cx="1524051" cy="1524051"/>
          </a:xfrm>
          <a:prstGeom prst="rect">
            <a:avLst/>
          </a:prstGeom>
        </p:spPr>
      </p:pic>
      <p:pic>
        <p:nvPicPr>
          <p:cNvPr id="6" name="Picture 5" descr="Green.Bo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3" y="5013176"/>
            <a:ext cx="1524051" cy="1524051"/>
          </a:xfrm>
          <a:prstGeom prst="rect">
            <a:avLst/>
          </a:prstGeom>
        </p:spPr>
      </p:pic>
      <p:pic>
        <p:nvPicPr>
          <p:cNvPr id="8" name="Picture 7" descr="Red.Box.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80313" y="1844825"/>
            <a:ext cx="1524051" cy="1524051"/>
          </a:xfrm>
          <a:prstGeom prst="rect">
            <a:avLst/>
          </a:prstGeom>
        </p:spPr>
      </p:pic>
      <p:sp>
        <p:nvSpPr>
          <p:cNvPr id="12" name="Rectangle 11"/>
          <p:cNvSpPr/>
          <p:nvPr userDrawn="1"/>
        </p:nvSpPr>
        <p:spPr bwMode="auto">
          <a:xfrm>
            <a:off x="1835696" y="5013176"/>
            <a:ext cx="5472608" cy="1512168"/>
          </a:xfrm>
          <a:prstGeom prst="rect">
            <a:avLst/>
          </a:prstGeom>
          <a:solidFill>
            <a:srgbClr val="ABABAB"/>
          </a:solidFill>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13" name="Rectangle 12"/>
          <p:cNvSpPr/>
          <p:nvPr userDrawn="1"/>
        </p:nvSpPr>
        <p:spPr bwMode="auto">
          <a:xfrm>
            <a:off x="251520" y="260649"/>
            <a:ext cx="7056784" cy="4680520"/>
          </a:xfrm>
          <a:prstGeom prst="rect">
            <a:avLst/>
          </a:prstGeom>
          <a:solidFill>
            <a:srgbClr val="DFE3E5"/>
          </a:solidFill>
        </p:spPr>
        <p:txBody>
          <a:bodyPr wrap="none" rtlCol="0" anchor="ctr"/>
          <a:lstStyle/>
          <a:p>
            <a:pPr marL="342900" indent="-342900" algn="ctr"/>
            <a:endParaRPr lang="en-US" sz="1200" b="1" dirty="0">
              <a:solidFill>
                <a:prstClr val="black"/>
              </a:solidFill>
              <a:latin typeface="Tahoma" pitchFamily="34" charset="0"/>
              <a:cs typeface="Tahoma" pitchFamily="34" charset="0"/>
            </a:endParaRPr>
          </a:p>
        </p:txBody>
      </p:sp>
      <p:sp>
        <p:nvSpPr>
          <p:cNvPr id="2" name="Title 1"/>
          <p:cNvSpPr>
            <a:spLocks noGrp="1"/>
          </p:cNvSpPr>
          <p:nvPr>
            <p:ph type="ctrTitle"/>
          </p:nvPr>
        </p:nvSpPr>
        <p:spPr>
          <a:xfrm>
            <a:off x="539552" y="659401"/>
            <a:ext cx="6480720" cy="1113416"/>
          </a:xfrm>
        </p:spPr>
        <p:txBody>
          <a:bodyPr anchor="b">
            <a:normAutofit/>
          </a:bodyPr>
          <a:lstStyle>
            <a:lvl1pPr>
              <a:defRPr sz="2800">
                <a:solidFill>
                  <a:schemeClr val="bg1"/>
                </a:solidFill>
              </a:defRPr>
            </a:lvl1pPr>
          </a:lstStyle>
          <a:p>
            <a:r>
              <a:rPr lang="en-US" noProof="0" dirty="0" smtClean="0"/>
              <a:t>Click to edit Master title style</a:t>
            </a:r>
            <a:endParaRPr lang="en-GB" noProof="0" dirty="0"/>
          </a:p>
        </p:txBody>
      </p:sp>
      <p:sp>
        <p:nvSpPr>
          <p:cNvPr id="3" name="Subtitle 2"/>
          <p:cNvSpPr>
            <a:spLocks noGrp="1"/>
          </p:cNvSpPr>
          <p:nvPr>
            <p:ph type="subTitle" idx="1"/>
          </p:nvPr>
        </p:nvSpPr>
        <p:spPr>
          <a:xfrm>
            <a:off x="539552" y="1867708"/>
            <a:ext cx="6480720" cy="2016224"/>
          </a:xfrm>
        </p:spPr>
        <p:txBody>
          <a:bodyPr/>
          <a:lstStyle>
            <a:lvl1pPr marL="0" indent="0" algn="l">
              <a:buNone/>
              <a:defRPr>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GB" noProof="0" dirty="0"/>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1520" y="5025059"/>
            <a:ext cx="1512168" cy="1512168"/>
          </a:xfrm>
          <a:prstGeom prst="rect">
            <a:avLst/>
          </a:prstGeom>
        </p:spPr>
      </p:pic>
      <p:pic>
        <p:nvPicPr>
          <p:cNvPr id="14" name="Picture 2" descr="C:\Users\vibhul\Desktop\4.png"/>
          <p:cNvPicPr>
            <a:picLocks noChangeAspect="1" noChangeArrowheads="1"/>
          </p:cNvPicPr>
          <p:nvPr userDrawn="1"/>
        </p:nvPicPr>
        <p:blipFill>
          <a:blip r:embed="rId7">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380909" y="5038707"/>
            <a:ext cx="2900004" cy="14500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569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904844D-5179-448F-BEFA-401DE2A02C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6.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9.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11.jp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jp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4.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p:cNvSpPr>
            <a:spLocks noChangeArrowheads="1"/>
          </p:cNvSpPr>
          <p:nvPr/>
        </p:nvSpPr>
        <p:spPr bwMode="auto">
          <a:xfrm>
            <a:off x="1053449" y="90600"/>
            <a:ext cx="7740000" cy="893793"/>
          </a:xfrm>
          <a:prstGeom prst="rect">
            <a:avLst/>
          </a:prstGeom>
          <a:solidFill>
            <a:srgbClr val="D9D9D9"/>
          </a:solidFill>
          <a:ln w="9525">
            <a:noFill/>
            <a:miter lim="800000"/>
            <a:headEnd/>
            <a:tailEnd/>
          </a:ln>
          <a:effectLst/>
        </p:spPr>
        <p:txBody>
          <a:bodyPr wrap="none" anchor="ctr"/>
          <a:lstStyle/>
          <a:p>
            <a:pPr marL="342900" indent="-342900">
              <a:defRPr/>
            </a:pPr>
            <a:endParaRPr lang="en-GB" sz="2000" i="0" cap="small" dirty="0"/>
          </a:p>
        </p:txBody>
      </p:sp>
      <p:sp>
        <p:nvSpPr>
          <p:cNvPr id="2" name="Title Placeholder 1"/>
          <p:cNvSpPr>
            <a:spLocks noGrp="1"/>
          </p:cNvSpPr>
          <p:nvPr>
            <p:ph type="title"/>
          </p:nvPr>
        </p:nvSpPr>
        <p:spPr>
          <a:xfrm>
            <a:off x="1085850" y="152400"/>
            <a:ext cx="7681664" cy="785794"/>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853556" y="1196752"/>
            <a:ext cx="8208912" cy="5304082"/>
          </a:xfrm>
          <a:prstGeom prst="rect">
            <a:avLst/>
          </a:prstGeom>
        </p:spPr>
        <p:txBody>
          <a:bodyPr vert="horz" lIns="91440" tIns="45720" rIns="91440" bIns="4572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 Box 6"/>
          <p:cNvSpPr txBox="1">
            <a:spLocks noChangeArrowheads="1"/>
          </p:cNvSpPr>
          <p:nvPr/>
        </p:nvSpPr>
        <p:spPr bwMode="auto">
          <a:xfrm>
            <a:off x="0" y="6629251"/>
            <a:ext cx="9144000" cy="215444"/>
          </a:xfrm>
          <a:prstGeom prst="rect">
            <a:avLst/>
          </a:prstGeom>
          <a:noFill/>
          <a:ln w="9525">
            <a:noFill/>
            <a:miter lim="800000"/>
            <a:headEnd/>
            <a:tailEnd/>
          </a:ln>
          <a:effectLst/>
        </p:spPr>
        <p:txBody>
          <a:bodyPr wrap="square">
            <a:spAutoFit/>
          </a:bodyPr>
          <a:lstStyle/>
          <a:p>
            <a:pPr algn="l">
              <a:defRPr/>
            </a:pPr>
            <a:r>
              <a:rPr lang="en-US" sz="800" b="0" dirty="0" smtClean="0">
                <a:solidFill>
                  <a:schemeClr val="tx1">
                    <a:lumMod val="50000"/>
                    <a:lumOff val="50000"/>
                  </a:schemeClr>
                </a:solidFill>
                <a:latin typeface="Tahoma" pitchFamily="34" charset="0"/>
                <a:cs typeface="Tahoma" pitchFamily="34" charset="0"/>
              </a:rPr>
              <a:t>Clarity </a:t>
            </a:r>
            <a:r>
              <a:rPr lang="en-US" sz="800" b="0" dirty="0">
                <a:solidFill>
                  <a:schemeClr val="tx1">
                    <a:lumMod val="50000"/>
                    <a:lumOff val="50000"/>
                  </a:schemeClr>
                </a:solidFill>
                <a:latin typeface="Tahoma" pitchFamily="34" charset="0"/>
                <a:cs typeface="Tahoma" pitchFamily="34" charset="0"/>
              </a:rPr>
              <a:t>in Payments   </a:t>
            </a:r>
            <a:r>
              <a:rPr lang="en-US" sz="800" b="0" smtClean="0">
                <a:solidFill>
                  <a:schemeClr val="tx1">
                    <a:lumMod val="50000"/>
                    <a:lumOff val="50000"/>
                  </a:schemeClr>
                </a:solidFill>
                <a:latin typeface="Tahoma" pitchFamily="34" charset="0"/>
                <a:cs typeface="Tahoma" pitchFamily="34" charset="0"/>
              </a:rPr>
              <a:t>©2015</a:t>
            </a:r>
            <a:r>
              <a:rPr lang="en-US" sz="800" b="0" dirty="0" smtClean="0">
                <a:solidFill>
                  <a:schemeClr val="tx1">
                    <a:lumMod val="50000"/>
                    <a:lumOff val="50000"/>
                  </a:schemeClr>
                </a:solidFill>
                <a:latin typeface="Tahoma" pitchFamily="34" charset="0"/>
                <a:cs typeface="Tahoma" pitchFamily="34" charset="0"/>
              </a:rPr>
              <a:t>	</a:t>
            </a:r>
            <a:r>
              <a:rPr lang="en-US" sz="800" b="0" dirty="0">
                <a:solidFill>
                  <a:schemeClr val="tx1">
                    <a:lumMod val="50000"/>
                    <a:lumOff val="50000"/>
                  </a:schemeClr>
                </a:solidFill>
                <a:latin typeface="Tahoma" pitchFamily="34" charset="0"/>
                <a:cs typeface="Tahoma" pitchFamily="34" charset="0"/>
              </a:rPr>
              <a:t>				</a:t>
            </a:r>
            <a:r>
              <a:rPr lang="en-US" sz="800" b="0" dirty="0" smtClean="0">
                <a:solidFill>
                  <a:schemeClr val="tx1">
                    <a:lumMod val="50000"/>
                    <a:lumOff val="50000"/>
                  </a:schemeClr>
                </a:solidFill>
                <a:latin typeface="Tahoma" pitchFamily="34" charset="0"/>
                <a:cs typeface="Tahoma" pitchFamily="34" charset="0"/>
              </a:rPr>
              <a:t>	</a:t>
            </a:r>
            <a:r>
              <a:rPr lang="en-US" sz="800" b="0" baseline="0" dirty="0" smtClean="0">
                <a:solidFill>
                  <a:schemeClr val="tx1">
                    <a:lumMod val="50000"/>
                    <a:lumOff val="50000"/>
                  </a:schemeClr>
                </a:solidFill>
                <a:latin typeface="Tahoma" pitchFamily="34" charset="0"/>
                <a:cs typeface="Tahoma" pitchFamily="34" charset="0"/>
              </a:rPr>
              <a:t>                                  </a:t>
            </a:r>
            <a:r>
              <a:rPr lang="en-US" sz="800" b="0" dirty="0" smtClean="0">
                <a:solidFill>
                  <a:schemeClr val="tx1">
                    <a:lumMod val="50000"/>
                    <a:lumOff val="50000"/>
                  </a:schemeClr>
                </a:solidFill>
                <a:latin typeface="Tahoma" pitchFamily="34" charset="0"/>
                <a:cs typeface="Tahoma" pitchFamily="34" charset="0"/>
              </a:rPr>
              <a:t>www.clear2pay.com </a:t>
            </a:r>
            <a:r>
              <a:rPr lang="en-US" sz="800" b="0" baseline="0" dirty="0" smtClean="0">
                <a:solidFill>
                  <a:schemeClr val="tx1">
                    <a:lumMod val="50000"/>
                    <a:lumOff val="50000"/>
                  </a:schemeClr>
                </a:solidFill>
                <a:latin typeface="Tahoma" pitchFamily="34" charset="0"/>
                <a:cs typeface="Tahoma" pitchFamily="34" charset="0"/>
              </a:rPr>
              <a:t>            </a:t>
            </a:r>
            <a:fld id="{66B4B59A-474F-43C0-B54F-0C2C10E2B031}" type="slidenum">
              <a:rPr lang="en-US" sz="800" b="0" smtClean="0">
                <a:solidFill>
                  <a:schemeClr val="tx1">
                    <a:lumMod val="50000"/>
                    <a:lumOff val="50000"/>
                  </a:schemeClr>
                </a:solidFill>
                <a:latin typeface="Tahoma" pitchFamily="34" charset="0"/>
                <a:cs typeface="Tahoma" pitchFamily="34" charset="0"/>
              </a:rPr>
              <a:pPr algn="l">
                <a:defRPr/>
              </a:pPr>
              <a:t>‹#›</a:t>
            </a:fld>
            <a:endParaRPr lang="en-US" sz="800" b="0" dirty="0">
              <a:solidFill>
                <a:schemeClr val="tx1">
                  <a:lumMod val="50000"/>
                  <a:lumOff val="50000"/>
                </a:schemeClr>
              </a:solidFill>
              <a:latin typeface="Tahoma" pitchFamily="34" charset="0"/>
              <a:cs typeface="Tahoma" pitchFamily="34" charset="0"/>
            </a:endParaRPr>
          </a:p>
        </p:txBody>
      </p:sp>
      <p:sp>
        <p:nvSpPr>
          <p:cNvPr id="12" name="Rectangle 11"/>
          <p:cNvSpPr>
            <a:spLocks noChangeAspect="1"/>
          </p:cNvSpPr>
          <p:nvPr/>
        </p:nvSpPr>
        <p:spPr bwMode="auto">
          <a:xfrm>
            <a:off x="8849583" y="794633"/>
            <a:ext cx="187411" cy="188768"/>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3" name="Rectangle 12"/>
          <p:cNvSpPr>
            <a:spLocks noChangeAspect="1"/>
          </p:cNvSpPr>
          <p:nvPr/>
        </p:nvSpPr>
        <p:spPr bwMode="auto">
          <a:xfrm>
            <a:off x="8849583" y="559956"/>
            <a:ext cx="187411" cy="188768"/>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7" name="Rectangle 16"/>
          <p:cNvSpPr>
            <a:spLocks noChangeAspect="1"/>
          </p:cNvSpPr>
          <p:nvPr/>
        </p:nvSpPr>
        <p:spPr bwMode="auto">
          <a:xfrm>
            <a:off x="8849583" y="325279"/>
            <a:ext cx="187411" cy="188768"/>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sp>
        <p:nvSpPr>
          <p:cNvPr id="14" name="Rectangle 13"/>
          <p:cNvSpPr>
            <a:spLocks noChangeAspect="1"/>
          </p:cNvSpPr>
          <p:nvPr/>
        </p:nvSpPr>
        <p:spPr bwMode="auto">
          <a:xfrm>
            <a:off x="8849583" y="90601"/>
            <a:ext cx="187411" cy="188768"/>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defTabSz="914400" rtl="0" eaLnBrk="1" latinLnBrk="0" hangingPunct="1"/>
            <a:endParaRPr lang="en-US" sz="1600" kern="1200" dirty="0">
              <a:solidFill>
                <a:srgbClr val="FFFFFF"/>
              </a:solidFill>
              <a:latin typeface="Tahoma" pitchFamily="34" charset="0"/>
              <a:ea typeface="+mn-ea"/>
              <a:cs typeface="Tahoma" pitchFamily="34" charset="0"/>
            </a:endParaRPr>
          </a:p>
        </p:txBody>
      </p:sp>
      <p:pic>
        <p:nvPicPr>
          <p:cNvPr id="4" name="Picture 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0462" y="90600"/>
            <a:ext cx="884065" cy="8840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4" r:id="rId13"/>
    <p:sldLayoutId id="2147483688" r:id="rId14"/>
    <p:sldLayoutId id="2147483690" r:id="rId15"/>
    <p:sldLayoutId id="2147483687" r:id="rId16"/>
    <p:sldLayoutId id="2147483686" r:id="rId17"/>
  </p:sldLayoutIdLst>
  <p:hf hdr="0" ftr="0" dt="0"/>
  <p:txStyles>
    <p:titleStyle>
      <a:lvl1pPr algn="l" defTabSz="914400" rtl="0" eaLnBrk="1" latinLnBrk="0" hangingPunct="1">
        <a:spcBef>
          <a:spcPct val="0"/>
        </a:spcBef>
        <a:buNone/>
        <a:defRPr sz="2600" b="1" kern="1200" cap="none" baseline="0">
          <a:solidFill>
            <a:srgbClr val="000000"/>
          </a:solidFill>
          <a:latin typeface="Tahoma" pitchFamily="34" charset="0"/>
          <a:ea typeface="+mj-ea"/>
          <a:cs typeface="Tahoma" pitchFamily="34" charset="0"/>
        </a:defRPr>
      </a:lvl1pPr>
    </p:titleStyle>
    <p:bodyStyle>
      <a:lvl1pPr marL="252000" indent="-252000" algn="l" defTabSz="914400" rtl="0" eaLnBrk="1" latinLnBrk="0" hangingPunct="1">
        <a:spcBef>
          <a:spcPts val="600"/>
        </a:spcBef>
        <a:buFont typeface="Wingdings" pitchFamily="2" charset="2"/>
        <a:buChar char="§"/>
        <a:defRPr sz="2400" kern="1200">
          <a:solidFill>
            <a:srgbClr val="2B3E98"/>
          </a:solidFill>
          <a:latin typeface="Tahoma" pitchFamily="34" charset="0"/>
          <a:ea typeface="+mn-ea"/>
          <a:cs typeface="Tahoma" pitchFamily="34" charset="0"/>
        </a:defRPr>
      </a:lvl1pPr>
      <a:lvl2pPr marL="540000" indent="-252000" algn="l" defTabSz="914400" rtl="0" eaLnBrk="1" latinLnBrk="0" hangingPunct="1">
        <a:spcBef>
          <a:spcPts val="500"/>
        </a:spcBef>
        <a:buFont typeface="Arial" pitchFamily="34" charset="0"/>
        <a:buChar char="–"/>
        <a:defRPr lang="en-GB" sz="2000" kern="1200" noProof="0" dirty="0" smtClean="0">
          <a:solidFill>
            <a:schemeClr val="tx1"/>
          </a:solidFill>
          <a:latin typeface="Tahoma" pitchFamily="34" charset="0"/>
          <a:ea typeface="+mn-ea"/>
          <a:cs typeface="Tahoma" pitchFamily="34" charset="0"/>
        </a:defRPr>
      </a:lvl2pPr>
      <a:lvl3pPr marL="792000" indent="-216000" algn="l" defTabSz="914400" rtl="0" eaLnBrk="1" latinLnBrk="0" hangingPunct="1">
        <a:spcBef>
          <a:spcPts val="450"/>
        </a:spcBef>
        <a:buFont typeface="Wingdings" pitchFamily="2" charset="2"/>
        <a:buChar char="§"/>
        <a:defRPr sz="1800" kern="1200">
          <a:solidFill>
            <a:schemeClr val="tx1">
              <a:lumMod val="65000"/>
              <a:lumOff val="35000"/>
            </a:schemeClr>
          </a:solidFill>
          <a:latin typeface="Tahoma" pitchFamily="34" charset="0"/>
          <a:ea typeface="+mn-ea"/>
          <a:cs typeface="Tahoma" pitchFamily="34" charset="0"/>
        </a:defRPr>
      </a:lvl3pPr>
      <a:lvl4pPr marL="1044000" indent="-216000" algn="l" defTabSz="914400" rtl="0" eaLnBrk="1" latinLnBrk="0" hangingPunct="1">
        <a:spcBef>
          <a:spcPts val="400"/>
        </a:spcBef>
        <a:buFont typeface="Arial" pitchFamily="34" charset="0"/>
        <a:buChar char="–"/>
        <a:defRPr sz="1600" kern="1200">
          <a:solidFill>
            <a:srgbClr val="2B3E98"/>
          </a:solidFill>
          <a:latin typeface="Tahoma" pitchFamily="34" charset="0"/>
          <a:ea typeface="+mn-ea"/>
          <a:cs typeface="Tahoma" pitchFamily="34" charset="0"/>
        </a:defRPr>
      </a:lvl4pPr>
      <a:lvl5pPr marL="1260000" indent="-216000" algn="l" defTabSz="914400" rtl="0" eaLnBrk="1" latinLnBrk="0" hangingPunct="1">
        <a:spcBef>
          <a:spcPts val="350"/>
        </a:spcBef>
        <a:buFont typeface="Wingdings" pitchFamily="2" charset="2"/>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rot="5400000">
            <a:off x="8679671" y="464341"/>
            <a:ext cx="142872" cy="785786"/>
          </a:xfrm>
          <a:prstGeom prst="rect">
            <a:avLst/>
          </a:prstGeom>
          <a:gradFill rotWithShape="1">
            <a:gsLst>
              <a:gs pos="0">
                <a:srgbClr val="D2D2D2">
                  <a:gamma/>
                  <a:shade val="85882"/>
                  <a:invGamma/>
                </a:srgbClr>
              </a:gs>
              <a:gs pos="100000">
                <a:srgbClr val="D2D2D2"/>
              </a:gs>
            </a:gsLst>
            <a:lin ang="0" scaled="1"/>
          </a:gradFill>
          <a:ln w="9525">
            <a:noFill/>
            <a:miter lim="800000"/>
            <a:headEnd/>
            <a:tailEnd/>
          </a:ln>
          <a:effectLst/>
        </p:spPr>
        <p:txBody>
          <a:bodyPr wrap="none" anchor="ctr"/>
          <a:lstStyle/>
          <a:p>
            <a:pPr algn="ctr" fontAlgn="base">
              <a:spcBef>
                <a:spcPct val="20000"/>
              </a:spcBef>
              <a:spcAft>
                <a:spcPct val="0"/>
              </a:spcAft>
              <a:buClr>
                <a:srgbClr val="000032"/>
              </a:buClr>
              <a:buFont typeface="Wingdings" pitchFamily="2" charset="2"/>
              <a:buNone/>
              <a:defRPr/>
            </a:pPr>
            <a:endParaRPr lang="en-GB" sz="1200" b="1" i="1" dirty="0">
              <a:solidFill>
                <a:prstClr val="black"/>
              </a:solidFill>
              <a:latin typeface="Tahoma" pitchFamily="34" charset="0"/>
            </a:endParaRPr>
          </a:p>
        </p:txBody>
      </p:sp>
      <p:sp>
        <p:nvSpPr>
          <p:cNvPr id="8" name="Rectangle 10"/>
          <p:cNvSpPr>
            <a:spLocks noChangeArrowheads="1"/>
          </p:cNvSpPr>
          <p:nvPr/>
        </p:nvSpPr>
        <p:spPr bwMode="auto">
          <a:xfrm>
            <a:off x="883857" y="0"/>
            <a:ext cx="7474356" cy="785794"/>
          </a:xfrm>
          <a:prstGeom prst="rect">
            <a:avLst/>
          </a:prstGeom>
          <a:gradFill rotWithShape="1">
            <a:gsLst>
              <a:gs pos="0">
                <a:srgbClr val="1C3763"/>
              </a:gs>
              <a:gs pos="100000">
                <a:srgbClr val="336699"/>
              </a:gs>
            </a:gsLst>
            <a:lin ang="0" scaled="1"/>
          </a:gradFill>
          <a:ln w="9525">
            <a:noFill/>
            <a:miter lim="800000"/>
            <a:headEnd/>
            <a:tailEnd/>
          </a:ln>
          <a:effectLst/>
        </p:spPr>
        <p:txBody>
          <a:bodyPr wrap="none" anchor="ctr"/>
          <a:lstStyle/>
          <a:p>
            <a:pPr marL="342900" indent="-342900" algn="ctr" fontAlgn="base">
              <a:spcBef>
                <a:spcPct val="20000"/>
              </a:spcBef>
              <a:spcAft>
                <a:spcPct val="0"/>
              </a:spcAft>
              <a:buClr>
                <a:srgbClr val="000032"/>
              </a:buClr>
              <a:buFont typeface="Wingdings" pitchFamily="2" charset="2"/>
              <a:buNone/>
              <a:defRPr/>
            </a:pPr>
            <a:endParaRPr lang="en-GB" sz="2000" b="1" dirty="0">
              <a:solidFill>
                <a:prstClr val="black"/>
              </a:solidFill>
              <a:latin typeface="Tahoma" pitchFamily="34" charset="0"/>
            </a:endParaRPr>
          </a:p>
        </p:txBody>
      </p:sp>
      <p:pic>
        <p:nvPicPr>
          <p:cNvPr id="9" name="Picture 9" descr="C2Plogog"/>
          <p:cNvPicPr>
            <a:picLocks noChangeAspect="1" noChangeArrowheads="1"/>
          </p:cNvPicPr>
          <p:nvPr/>
        </p:nvPicPr>
        <p:blipFill>
          <a:blip r:embed="rId13" cstate="print"/>
          <a:srcRect/>
          <a:stretch>
            <a:fillRect/>
          </a:stretch>
        </p:blipFill>
        <p:spPr bwMode="auto">
          <a:xfrm>
            <a:off x="0" y="1"/>
            <a:ext cx="785793" cy="785793"/>
          </a:xfrm>
          <a:prstGeom prst="rect">
            <a:avLst/>
          </a:prstGeom>
          <a:noFill/>
          <a:ln w="9525">
            <a:noFill/>
            <a:miter lim="800000"/>
            <a:headEnd/>
            <a:tailEnd/>
          </a:ln>
        </p:spPr>
      </p:pic>
      <p:pic>
        <p:nvPicPr>
          <p:cNvPr id="10" name="Picture 3"/>
          <p:cNvPicPr>
            <a:picLocks noChangeAspect="1" noChangeArrowheads="1"/>
          </p:cNvPicPr>
          <p:nvPr/>
        </p:nvPicPr>
        <p:blipFill>
          <a:blip r:embed="rId14" cstate="print"/>
          <a:srcRect/>
          <a:stretch>
            <a:fillRect/>
          </a:stretch>
        </p:blipFill>
        <p:spPr bwMode="auto">
          <a:xfrm>
            <a:off x="8358204" y="1"/>
            <a:ext cx="785795" cy="785794"/>
          </a:xfrm>
          <a:prstGeom prst="rect">
            <a:avLst/>
          </a:prstGeom>
          <a:noFill/>
          <a:ln w="28575" cap="flat" cmpd="sng" algn="ctr">
            <a:noFill/>
            <a:prstDash val="solid"/>
            <a:miter lim="800000"/>
            <a:headEnd type="none" w="med" len="med"/>
            <a:tailEnd type="none" w="med" len="med"/>
          </a:ln>
          <a:effectLst/>
        </p:spPr>
      </p:pic>
      <p:sp>
        <p:nvSpPr>
          <p:cNvPr id="2" name="Title Placeholder 1"/>
          <p:cNvSpPr>
            <a:spLocks noGrp="1"/>
          </p:cNvSpPr>
          <p:nvPr>
            <p:ph type="title"/>
          </p:nvPr>
        </p:nvSpPr>
        <p:spPr>
          <a:xfrm>
            <a:off x="929490" y="0"/>
            <a:ext cx="7428724" cy="785794"/>
          </a:xfrm>
          <a:prstGeom prst="rect">
            <a:avLst/>
          </a:prstGeom>
        </p:spPr>
        <p:txBody>
          <a:bodyPr vert="horz" lIns="91440" tIns="45720" rIns="91440" bIns="45720" rtlCol="0" anchor="ctr">
            <a:normAutofit/>
          </a:bodyPr>
          <a:lstStyle/>
          <a:p>
            <a:r>
              <a:rPr lang="en-US" noProof="0" dirty="0" smtClean="0"/>
              <a:t>Click to edit Master title style</a:t>
            </a:r>
            <a:endParaRPr lang="en-GB" noProof="0" dirty="0"/>
          </a:p>
        </p:txBody>
      </p:sp>
      <p:sp>
        <p:nvSpPr>
          <p:cNvPr id="3" name="Text Placeholder 2"/>
          <p:cNvSpPr>
            <a:spLocks noGrp="1"/>
          </p:cNvSpPr>
          <p:nvPr>
            <p:ph type="body" idx="1"/>
          </p:nvPr>
        </p:nvSpPr>
        <p:spPr>
          <a:xfrm>
            <a:off x="457200" y="1071546"/>
            <a:ext cx="8229600" cy="54292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Rectangle 14"/>
          <p:cNvSpPr>
            <a:spLocks noChangeArrowheads="1"/>
          </p:cNvSpPr>
          <p:nvPr/>
        </p:nvSpPr>
        <p:spPr bwMode="auto">
          <a:xfrm>
            <a:off x="0" y="6714024"/>
            <a:ext cx="792000" cy="144000"/>
          </a:xfrm>
          <a:prstGeom prst="rect">
            <a:avLst/>
          </a:prstGeom>
          <a:gradFill rotWithShape="1">
            <a:gsLst>
              <a:gs pos="0">
                <a:srgbClr val="000033"/>
              </a:gs>
              <a:gs pos="100000">
                <a:srgbClr val="333366"/>
              </a:gs>
            </a:gsLst>
            <a:lin ang="0" scaled="1"/>
          </a:gradFill>
          <a:ln w="9525">
            <a:noFill/>
            <a:miter lim="800000"/>
            <a:headEnd/>
            <a:tailEnd/>
          </a:ln>
          <a:effectLst/>
        </p:spPr>
        <p:txBody>
          <a:bodyPr wrap="none" anchor="ctr"/>
          <a:lstStyle/>
          <a:p>
            <a:pPr algn="ctr" fontAlgn="base">
              <a:spcBef>
                <a:spcPct val="20000"/>
              </a:spcBef>
              <a:spcAft>
                <a:spcPct val="0"/>
              </a:spcAft>
              <a:buClr>
                <a:srgbClr val="000032"/>
              </a:buClr>
              <a:buFont typeface="Wingdings" pitchFamily="2" charset="2"/>
              <a:buNone/>
              <a:defRPr/>
            </a:pPr>
            <a:endParaRPr lang="en-US" sz="1200" b="1" i="1" dirty="0">
              <a:solidFill>
                <a:prstClr val="black"/>
              </a:solidFill>
              <a:latin typeface="Tahoma" pitchFamily="34" charset="0"/>
            </a:endParaRPr>
          </a:p>
        </p:txBody>
      </p:sp>
      <p:sp>
        <p:nvSpPr>
          <p:cNvPr id="17" name="Rectangle 8"/>
          <p:cNvSpPr>
            <a:spLocks noChangeArrowheads="1"/>
          </p:cNvSpPr>
          <p:nvPr/>
        </p:nvSpPr>
        <p:spPr bwMode="auto">
          <a:xfrm rot="5400000">
            <a:off x="8679107" y="6393131"/>
            <a:ext cx="144000" cy="785786"/>
          </a:xfrm>
          <a:prstGeom prst="rect">
            <a:avLst/>
          </a:prstGeom>
          <a:gradFill rotWithShape="1">
            <a:gsLst>
              <a:gs pos="0">
                <a:srgbClr val="D2D2D2">
                  <a:gamma/>
                  <a:shade val="85882"/>
                  <a:invGamma/>
                </a:srgbClr>
              </a:gs>
              <a:gs pos="100000">
                <a:srgbClr val="D2D2D2"/>
              </a:gs>
            </a:gsLst>
            <a:lin ang="0" scaled="1"/>
          </a:gradFill>
          <a:ln w="9525">
            <a:noFill/>
            <a:miter lim="800000"/>
            <a:headEnd/>
            <a:tailEnd/>
          </a:ln>
          <a:effectLst/>
        </p:spPr>
        <p:txBody>
          <a:bodyPr wrap="none" anchor="ctr"/>
          <a:lstStyle/>
          <a:p>
            <a:pPr algn="ctr" fontAlgn="base">
              <a:spcBef>
                <a:spcPct val="20000"/>
              </a:spcBef>
              <a:spcAft>
                <a:spcPct val="0"/>
              </a:spcAft>
              <a:buClr>
                <a:srgbClr val="000032"/>
              </a:buClr>
              <a:buFont typeface="Wingdings" pitchFamily="2" charset="2"/>
              <a:buNone/>
              <a:defRPr/>
            </a:pPr>
            <a:endParaRPr lang="en-GB" sz="1200" b="1" i="1" dirty="0">
              <a:solidFill>
                <a:prstClr val="black"/>
              </a:solidFill>
              <a:latin typeface="Tahoma" pitchFamily="34" charset="0"/>
            </a:endParaRPr>
          </a:p>
        </p:txBody>
      </p:sp>
      <p:sp>
        <p:nvSpPr>
          <p:cNvPr id="18" name="Rectangle 10"/>
          <p:cNvSpPr>
            <a:spLocks noChangeArrowheads="1"/>
          </p:cNvSpPr>
          <p:nvPr/>
        </p:nvSpPr>
        <p:spPr bwMode="auto">
          <a:xfrm>
            <a:off x="883857" y="6714024"/>
            <a:ext cx="7474356" cy="144000"/>
          </a:xfrm>
          <a:prstGeom prst="rect">
            <a:avLst/>
          </a:prstGeom>
          <a:gradFill rotWithShape="1">
            <a:gsLst>
              <a:gs pos="0">
                <a:srgbClr val="1C3763"/>
              </a:gs>
              <a:gs pos="100000">
                <a:srgbClr val="336699"/>
              </a:gs>
            </a:gsLst>
            <a:lin ang="0" scaled="1"/>
          </a:gradFill>
          <a:ln w="9525">
            <a:noFill/>
            <a:miter lim="800000"/>
            <a:headEnd/>
            <a:tailEnd/>
          </a:ln>
          <a:effectLst/>
        </p:spPr>
        <p:txBody>
          <a:bodyPr wrap="none" anchor="ctr"/>
          <a:lstStyle/>
          <a:p>
            <a:pPr marL="342900" indent="-342900" algn="ctr" fontAlgn="base">
              <a:spcBef>
                <a:spcPct val="20000"/>
              </a:spcBef>
              <a:spcAft>
                <a:spcPct val="0"/>
              </a:spcAft>
              <a:buClr>
                <a:srgbClr val="000032"/>
              </a:buClr>
              <a:buFont typeface="Wingdings" pitchFamily="2" charset="2"/>
              <a:buNone/>
              <a:defRPr/>
            </a:pPr>
            <a:endParaRPr lang="en-GB" sz="2000" b="1" dirty="0">
              <a:solidFill>
                <a:prstClr val="black"/>
              </a:solidFill>
              <a:latin typeface="Tahoma" pitchFamily="34" charset="0"/>
            </a:endParaRPr>
          </a:p>
        </p:txBody>
      </p:sp>
      <p:sp>
        <p:nvSpPr>
          <p:cNvPr id="15" name="Text Box 6"/>
          <p:cNvSpPr txBox="1">
            <a:spLocks noChangeArrowheads="1"/>
          </p:cNvSpPr>
          <p:nvPr/>
        </p:nvSpPr>
        <p:spPr bwMode="auto">
          <a:xfrm>
            <a:off x="-32" y="6677152"/>
            <a:ext cx="9144000" cy="215444"/>
          </a:xfrm>
          <a:prstGeom prst="rect">
            <a:avLst/>
          </a:prstGeom>
          <a:noFill/>
          <a:ln w="9525">
            <a:noFill/>
            <a:miter lim="800000"/>
            <a:headEnd/>
            <a:tailEnd/>
          </a:ln>
          <a:effectLst/>
        </p:spPr>
        <p:txBody>
          <a:bodyPr wrap="square">
            <a:spAutoFit/>
          </a:bodyPr>
          <a:lstStyle/>
          <a:p>
            <a:pPr fontAlgn="base">
              <a:spcBef>
                <a:spcPct val="20000"/>
              </a:spcBef>
              <a:spcAft>
                <a:spcPct val="0"/>
              </a:spcAft>
              <a:buClr>
                <a:srgbClr val="000032"/>
              </a:buClr>
              <a:buFont typeface="Wingdings" pitchFamily="2" charset="2"/>
              <a:buNone/>
              <a:defRPr/>
            </a:pPr>
            <a:r>
              <a:rPr lang="en-US" sz="800" i="1" dirty="0" smtClean="0">
                <a:solidFill>
                  <a:prstClr val="white">
                    <a:lumMod val="75000"/>
                  </a:prstClr>
                </a:solidFill>
                <a:latin typeface="Tahoma" pitchFamily="34" charset="0"/>
                <a:cs typeface="Tahoma" pitchFamily="34" charset="0"/>
              </a:rPr>
              <a:t> Confidential           Clarity </a:t>
            </a:r>
            <a:r>
              <a:rPr lang="en-US" sz="800" i="1" dirty="0">
                <a:solidFill>
                  <a:prstClr val="white">
                    <a:lumMod val="75000"/>
                  </a:prstClr>
                </a:solidFill>
                <a:latin typeface="Tahoma" pitchFamily="34" charset="0"/>
                <a:cs typeface="Tahoma" pitchFamily="34" charset="0"/>
              </a:rPr>
              <a:t>in Payments   © 2010					</a:t>
            </a:r>
            <a:r>
              <a:rPr lang="en-US" sz="800" i="1" dirty="0" smtClean="0">
                <a:solidFill>
                  <a:prstClr val="white">
                    <a:lumMod val="75000"/>
                  </a:prstClr>
                </a:solidFill>
                <a:latin typeface="Tahoma" pitchFamily="34" charset="0"/>
                <a:cs typeface="Tahoma" pitchFamily="34" charset="0"/>
              </a:rPr>
              <a:t>                           www.clear2pay.com             </a:t>
            </a:r>
            <a:fld id="{66B4B59A-474F-43C0-B54F-0C2C10E2B031}" type="slidenum">
              <a:rPr lang="en-US" sz="800" i="1" smtClean="0">
                <a:solidFill>
                  <a:prstClr val="black"/>
                </a:solidFill>
                <a:latin typeface="Tahoma" pitchFamily="34" charset="0"/>
                <a:cs typeface="Tahoma" pitchFamily="34" charset="0"/>
              </a:rPr>
              <a:pPr fontAlgn="base">
                <a:spcBef>
                  <a:spcPct val="20000"/>
                </a:spcBef>
                <a:spcAft>
                  <a:spcPct val="0"/>
                </a:spcAft>
                <a:buClr>
                  <a:srgbClr val="000032"/>
                </a:buClr>
                <a:buFont typeface="Wingdings" pitchFamily="2" charset="2"/>
                <a:buNone/>
                <a:defRPr/>
              </a:pPr>
              <a:t>‹#›</a:t>
            </a:fld>
            <a:endParaRPr lang="en-US" sz="800" i="1" dirty="0">
              <a:solidFill>
                <a:prstClr val="black"/>
              </a:solidFill>
              <a:latin typeface="Tahoma" pitchFamily="34" charset="0"/>
              <a:cs typeface="Tahoma" pitchFamily="34" charset="0"/>
            </a:endParaRPr>
          </a:p>
        </p:txBody>
      </p:sp>
    </p:spTree>
    <p:extLst>
      <p:ext uri="{BB962C8B-B14F-4D97-AF65-F5344CB8AC3E}">
        <p14:creationId xmlns:p14="http://schemas.microsoft.com/office/powerpoint/2010/main" val="43406646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spcBef>
          <a:spcPct val="0"/>
        </a:spcBef>
        <a:buNone/>
        <a:defRPr sz="2600" b="1" kern="1200">
          <a:solidFill>
            <a:schemeClr val="bg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Wingdings" pitchFamily="2" charset="2"/>
        <a:buChar char="§"/>
        <a:defRPr sz="18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Wingdings" pitchFamily="2" charset="2"/>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8761"/>
            <a:ext cx="8229600" cy="52320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3" descr="Bottom.Left.Imag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505" y="6631679"/>
            <a:ext cx="893095" cy="143261"/>
          </a:xfrm>
          <a:prstGeom prst="rect">
            <a:avLst/>
          </a:prstGeom>
        </p:spPr>
      </p:pic>
      <p:sp>
        <p:nvSpPr>
          <p:cNvPr id="5" name="Rectangle 4"/>
          <p:cNvSpPr/>
          <p:nvPr/>
        </p:nvSpPr>
        <p:spPr bwMode="auto">
          <a:xfrm>
            <a:off x="1025525" y="6634261"/>
            <a:ext cx="7966076" cy="138014"/>
          </a:xfrm>
          <a:prstGeom prst="rect">
            <a:avLst/>
          </a:prstGeom>
          <a:solidFill>
            <a:srgbClr val="DFE3E5"/>
          </a:solidFill>
          <a:ln>
            <a:solidFill>
              <a:srgbClr val="DFE3E5"/>
            </a:solidFill>
            <a:headEnd/>
            <a:tailEnd/>
          </a:ln>
          <a:effectLst/>
        </p:spPr>
        <p:style>
          <a:lnRef idx="1">
            <a:schemeClr val="accent1"/>
          </a:lnRef>
          <a:fillRef idx="3">
            <a:schemeClr val="accent1"/>
          </a:fillRef>
          <a:effectRef idx="2">
            <a:schemeClr val="accent1"/>
          </a:effectRef>
          <a:fontRef idx="minor">
            <a:schemeClr val="lt1"/>
          </a:fontRef>
        </p:style>
        <p:txBody>
          <a:bodyPr wrap="none" rtlCol="0" anchor="ctr"/>
          <a:lstStyle/>
          <a:p>
            <a:pPr marL="342900" indent="-342900" algn="ctr"/>
            <a:endParaRPr lang="en-US" sz="1200" b="1" dirty="0">
              <a:solidFill>
                <a:prstClr val="white"/>
              </a:solidFill>
              <a:latin typeface="Tahoma" pitchFamily="34" charset="0"/>
              <a:cs typeface="Tahoma" pitchFamily="34" charset="0"/>
            </a:endParaRPr>
          </a:p>
        </p:txBody>
      </p:sp>
      <p:sp>
        <p:nvSpPr>
          <p:cNvPr id="15" name="Text Box 6"/>
          <p:cNvSpPr txBox="1">
            <a:spLocks noChangeArrowheads="1"/>
          </p:cNvSpPr>
          <p:nvPr/>
        </p:nvSpPr>
        <p:spPr bwMode="auto">
          <a:xfrm>
            <a:off x="121220" y="6591582"/>
            <a:ext cx="9144000" cy="215444"/>
          </a:xfrm>
          <a:prstGeom prst="rect">
            <a:avLst/>
          </a:prstGeom>
          <a:noFill/>
          <a:ln w="9525">
            <a:noFill/>
            <a:miter lim="800000"/>
            <a:headEnd/>
            <a:tailEnd/>
          </a:ln>
          <a:effectLst/>
        </p:spPr>
        <p:txBody>
          <a:bodyPr wrap="square">
            <a:spAutoFit/>
          </a:bodyPr>
          <a:lstStyle/>
          <a:p>
            <a:pPr>
              <a:defRPr/>
            </a:pPr>
            <a:r>
              <a:rPr lang="en-US" sz="800" dirty="0">
                <a:solidFill>
                  <a:srgbClr val="1F497D">
                    <a:lumMod val="75000"/>
                  </a:srgbClr>
                </a:solidFill>
                <a:latin typeface="Tahoma" pitchFamily="34" charset="0"/>
                <a:cs typeface="Tahoma" pitchFamily="34" charset="0"/>
              </a:rPr>
              <a:t>	Clarity in Payments   © </a:t>
            </a:r>
            <a:r>
              <a:rPr lang="en-US" sz="800" dirty="0" smtClean="0">
                <a:solidFill>
                  <a:srgbClr val="1F497D">
                    <a:lumMod val="75000"/>
                  </a:srgbClr>
                </a:solidFill>
                <a:latin typeface="Tahoma" pitchFamily="34" charset="0"/>
                <a:cs typeface="Tahoma" pitchFamily="34" charset="0"/>
              </a:rPr>
              <a:t>2014</a:t>
            </a:r>
            <a:r>
              <a:rPr lang="en-US" sz="800" dirty="0">
                <a:solidFill>
                  <a:srgbClr val="1F497D">
                    <a:lumMod val="75000"/>
                  </a:srgbClr>
                </a:solidFill>
                <a:latin typeface="Tahoma" pitchFamily="34" charset="0"/>
                <a:cs typeface="Tahoma" pitchFamily="34" charset="0"/>
              </a:rPr>
              <a:t>					                           www.clear2pay.com             </a:t>
            </a:r>
            <a:fld id="{66B4B59A-474F-43C0-B54F-0C2C10E2B031}" type="slidenum">
              <a:rPr lang="en-US" sz="800">
                <a:solidFill>
                  <a:srgbClr val="1F497D">
                    <a:lumMod val="75000"/>
                  </a:srgbClr>
                </a:solidFill>
                <a:latin typeface="Tahoma" pitchFamily="34" charset="0"/>
                <a:cs typeface="Tahoma" pitchFamily="34" charset="0"/>
              </a:rPr>
              <a:pPr>
                <a:defRPr/>
              </a:pPr>
              <a:t>‹#›</a:t>
            </a:fld>
            <a:endParaRPr lang="en-US" sz="800" dirty="0">
              <a:solidFill>
                <a:srgbClr val="1F497D">
                  <a:lumMod val="75000"/>
                </a:srgbClr>
              </a:solidFill>
              <a:latin typeface="Tahoma" pitchFamily="34" charset="0"/>
              <a:cs typeface="Tahoma" pitchFamily="34" charset="0"/>
            </a:endParaRPr>
          </a:p>
        </p:txBody>
      </p:sp>
      <p:sp>
        <p:nvSpPr>
          <p:cNvPr id="16" name="Rectangle 15"/>
          <p:cNvSpPr/>
          <p:nvPr/>
        </p:nvSpPr>
        <p:spPr bwMode="auto">
          <a:xfrm>
            <a:off x="1043609" y="116632"/>
            <a:ext cx="7966076" cy="890257"/>
          </a:xfrm>
          <a:prstGeom prst="rect">
            <a:avLst/>
          </a:prstGeom>
          <a:solidFill>
            <a:srgbClr val="DFE3E5"/>
          </a:solidFill>
          <a:ln>
            <a:solidFill>
              <a:srgbClr val="DFE3E5"/>
            </a:solidFill>
            <a:headEnd/>
            <a:tailEnd/>
          </a:ln>
          <a:effectLst/>
        </p:spPr>
        <p:style>
          <a:lnRef idx="1">
            <a:schemeClr val="accent1"/>
          </a:lnRef>
          <a:fillRef idx="3">
            <a:schemeClr val="accent1"/>
          </a:fillRef>
          <a:effectRef idx="2">
            <a:schemeClr val="accent1"/>
          </a:effectRef>
          <a:fontRef idx="minor">
            <a:schemeClr val="lt1"/>
          </a:fontRef>
        </p:style>
        <p:txBody>
          <a:bodyPr wrap="none" rtlCol="0" anchor="ctr"/>
          <a:lstStyle/>
          <a:p>
            <a:pPr marL="342900" indent="-342900" algn="ctr"/>
            <a:endParaRPr lang="en-US" sz="1200" b="1" dirty="0">
              <a:solidFill>
                <a:prstClr val="white"/>
              </a:solidFill>
              <a:latin typeface="Tahoma" pitchFamily="34" charset="0"/>
              <a:cs typeface="Tahoma" pitchFamily="34" charset="0"/>
            </a:endParaRPr>
          </a:p>
        </p:txBody>
      </p:sp>
      <p:sp>
        <p:nvSpPr>
          <p:cNvPr id="2" name="Title Placeholder 1"/>
          <p:cNvSpPr>
            <a:spLocks noGrp="1"/>
          </p:cNvSpPr>
          <p:nvPr>
            <p:ph type="title"/>
          </p:nvPr>
        </p:nvSpPr>
        <p:spPr>
          <a:xfrm>
            <a:off x="1062066" y="173843"/>
            <a:ext cx="7386927" cy="785794"/>
          </a:xfrm>
          <a:prstGeom prst="rect">
            <a:avLst/>
          </a:prstGeom>
        </p:spPr>
        <p:txBody>
          <a:bodyPr vert="horz" lIns="91440" tIns="45720" rIns="91440" bIns="45720" rtlCol="0" anchor="ctr">
            <a:normAutofit/>
          </a:bodyPr>
          <a:lstStyle/>
          <a:p>
            <a:r>
              <a:rPr lang="en-US" noProof="0" dirty="0" smtClean="0"/>
              <a:t>Click to edit Master title style</a:t>
            </a:r>
            <a:endParaRPr lang="en-GB" noProof="0" dirty="0"/>
          </a:p>
        </p:txBody>
      </p:sp>
      <p:pic>
        <p:nvPicPr>
          <p:cNvPr id="10" name="Picture 9" descr="Header.Bottom.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41898" y="1012478"/>
            <a:ext cx="3572375" cy="94491"/>
          </a:xfrm>
          <a:prstGeom prst="rect">
            <a:avLst/>
          </a:prstGeom>
        </p:spPr>
      </p:pic>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6608" y="108543"/>
            <a:ext cx="889477" cy="889477"/>
          </a:xfrm>
          <a:prstGeom prst="rect">
            <a:avLst/>
          </a:prstGeom>
        </p:spPr>
      </p:pic>
    </p:spTree>
    <p:extLst>
      <p:ext uri="{BB962C8B-B14F-4D97-AF65-F5344CB8AC3E}">
        <p14:creationId xmlns:p14="http://schemas.microsoft.com/office/powerpoint/2010/main" val="301819133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txStyles>
    <p:titleStyle>
      <a:lvl1pPr algn="l" defTabSz="914400" rtl="0" eaLnBrk="1" latinLnBrk="0" hangingPunct="1">
        <a:spcBef>
          <a:spcPct val="0"/>
        </a:spcBef>
        <a:buNone/>
        <a:defRPr sz="2600" b="1" kern="1200" cap="small">
          <a:solidFill>
            <a:schemeClr val="tx1"/>
          </a:solidFill>
          <a:latin typeface="Helvetica"/>
          <a:ea typeface="+mj-ea"/>
          <a:cs typeface="Helvetica"/>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Wingdings" pitchFamily="2" charset="2"/>
        <a:buChar char="§"/>
        <a:defRPr sz="18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Wingdings" pitchFamily="2" charset="2"/>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10"/>
          <p:cNvSpPr>
            <a:spLocks noChangeArrowheads="1"/>
          </p:cNvSpPr>
          <p:nvPr/>
        </p:nvSpPr>
        <p:spPr bwMode="auto">
          <a:xfrm>
            <a:off x="1053449" y="90600"/>
            <a:ext cx="7740000" cy="893793"/>
          </a:xfrm>
          <a:prstGeom prst="rect">
            <a:avLst/>
          </a:prstGeom>
          <a:solidFill>
            <a:srgbClr val="D9D9D9"/>
          </a:solidFill>
          <a:ln w="9525">
            <a:noFill/>
            <a:miter lim="800000"/>
            <a:headEnd/>
            <a:tailEnd/>
          </a:ln>
          <a:effectLst/>
        </p:spPr>
        <p:txBody>
          <a:bodyPr wrap="none" anchor="ctr"/>
          <a:lstStyle/>
          <a:p>
            <a:pPr marL="342900" indent="-342900">
              <a:defRPr/>
            </a:pPr>
            <a:endParaRPr lang="en-GB" sz="2000" cap="small" dirty="0">
              <a:solidFill>
                <a:prstClr val="black"/>
              </a:solidFill>
            </a:endParaRPr>
          </a:p>
        </p:txBody>
      </p:sp>
      <p:sp>
        <p:nvSpPr>
          <p:cNvPr id="2" name="Title Placeholder 1"/>
          <p:cNvSpPr>
            <a:spLocks noGrp="1"/>
          </p:cNvSpPr>
          <p:nvPr>
            <p:ph type="title"/>
          </p:nvPr>
        </p:nvSpPr>
        <p:spPr>
          <a:xfrm>
            <a:off x="1085850" y="152400"/>
            <a:ext cx="7681664" cy="785794"/>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853556" y="1196752"/>
            <a:ext cx="8208912" cy="5304082"/>
          </a:xfrm>
          <a:prstGeom prst="rect">
            <a:avLst/>
          </a:prstGeom>
        </p:spPr>
        <p:txBody>
          <a:bodyPr vert="horz" lIns="91440" tIns="45720" rIns="91440" bIns="4572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 Box 6"/>
          <p:cNvSpPr txBox="1">
            <a:spLocks noChangeArrowheads="1"/>
          </p:cNvSpPr>
          <p:nvPr/>
        </p:nvSpPr>
        <p:spPr bwMode="auto">
          <a:xfrm>
            <a:off x="0" y="6629251"/>
            <a:ext cx="9144000" cy="215444"/>
          </a:xfrm>
          <a:prstGeom prst="rect">
            <a:avLst/>
          </a:prstGeom>
          <a:noFill/>
          <a:ln w="9525">
            <a:noFill/>
            <a:miter lim="800000"/>
            <a:headEnd/>
            <a:tailEnd/>
          </a:ln>
          <a:effectLst/>
        </p:spPr>
        <p:txBody>
          <a:bodyPr wrap="square">
            <a:spAutoFit/>
          </a:bodyPr>
          <a:lstStyle/>
          <a:p>
            <a:pPr>
              <a:defRPr/>
            </a:pPr>
            <a:r>
              <a:rPr lang="en-US" sz="800" dirty="0" smtClean="0">
                <a:solidFill>
                  <a:prstClr val="black">
                    <a:lumMod val="50000"/>
                    <a:lumOff val="50000"/>
                  </a:prstClr>
                </a:solidFill>
                <a:latin typeface="Tahoma" pitchFamily="34" charset="0"/>
                <a:cs typeface="Tahoma" pitchFamily="34" charset="0"/>
              </a:rPr>
              <a:t>Clarity </a:t>
            </a:r>
            <a:r>
              <a:rPr lang="en-US" sz="800" dirty="0">
                <a:solidFill>
                  <a:prstClr val="black">
                    <a:lumMod val="50000"/>
                    <a:lumOff val="50000"/>
                  </a:prstClr>
                </a:solidFill>
                <a:latin typeface="Tahoma" pitchFamily="34" charset="0"/>
                <a:cs typeface="Tahoma" pitchFamily="34" charset="0"/>
              </a:rPr>
              <a:t>in Payments   </a:t>
            </a:r>
            <a:r>
              <a:rPr lang="en-US" sz="800" dirty="0" smtClean="0">
                <a:solidFill>
                  <a:prstClr val="black">
                    <a:lumMod val="50000"/>
                    <a:lumOff val="50000"/>
                  </a:prstClr>
                </a:solidFill>
                <a:latin typeface="Tahoma" pitchFamily="34" charset="0"/>
                <a:cs typeface="Tahoma" pitchFamily="34" charset="0"/>
              </a:rPr>
              <a:t>©2015	</a:t>
            </a:r>
            <a:r>
              <a:rPr lang="en-US" sz="800" dirty="0">
                <a:solidFill>
                  <a:prstClr val="black">
                    <a:lumMod val="50000"/>
                    <a:lumOff val="50000"/>
                  </a:prstClr>
                </a:solidFill>
                <a:latin typeface="Tahoma" pitchFamily="34" charset="0"/>
                <a:cs typeface="Tahoma" pitchFamily="34" charset="0"/>
              </a:rPr>
              <a:t>				</a:t>
            </a:r>
            <a:r>
              <a:rPr lang="en-US" sz="800" dirty="0" smtClean="0">
                <a:solidFill>
                  <a:prstClr val="black">
                    <a:lumMod val="50000"/>
                    <a:lumOff val="50000"/>
                  </a:prstClr>
                </a:solidFill>
                <a:latin typeface="Tahoma" pitchFamily="34" charset="0"/>
                <a:cs typeface="Tahoma" pitchFamily="34" charset="0"/>
              </a:rPr>
              <a:t>	                                  www.clear2pay.com             </a:t>
            </a:r>
            <a:fld id="{66B4B59A-474F-43C0-B54F-0C2C10E2B031}" type="slidenum">
              <a:rPr lang="en-US" sz="800" smtClean="0">
                <a:solidFill>
                  <a:prstClr val="black">
                    <a:lumMod val="50000"/>
                    <a:lumOff val="50000"/>
                  </a:prstClr>
                </a:solidFill>
                <a:latin typeface="Tahoma" pitchFamily="34" charset="0"/>
                <a:cs typeface="Tahoma" pitchFamily="34" charset="0"/>
              </a:rPr>
              <a:pPr>
                <a:defRPr/>
              </a:pPr>
              <a:t>‹#›</a:t>
            </a:fld>
            <a:endParaRPr lang="en-US" sz="800" dirty="0">
              <a:solidFill>
                <a:prstClr val="black">
                  <a:lumMod val="50000"/>
                  <a:lumOff val="50000"/>
                </a:prstClr>
              </a:solidFill>
              <a:latin typeface="Tahoma" pitchFamily="34" charset="0"/>
              <a:cs typeface="Tahoma" pitchFamily="34" charset="0"/>
            </a:endParaRPr>
          </a:p>
        </p:txBody>
      </p:sp>
      <p:sp>
        <p:nvSpPr>
          <p:cNvPr id="12" name="Rectangle 11"/>
          <p:cNvSpPr>
            <a:spLocks noChangeAspect="1"/>
          </p:cNvSpPr>
          <p:nvPr/>
        </p:nvSpPr>
        <p:spPr bwMode="auto">
          <a:xfrm>
            <a:off x="8849583" y="794633"/>
            <a:ext cx="187411" cy="188768"/>
          </a:xfrm>
          <a:prstGeom prst="rect">
            <a:avLst/>
          </a:prstGeom>
          <a:gradFill rotWithShape="1">
            <a:gsLst>
              <a:gs pos="0">
                <a:srgbClr val="F8BF87"/>
              </a:gs>
              <a:gs pos="100000">
                <a:srgbClr val="DC6B25"/>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13" name="Rectangle 12"/>
          <p:cNvSpPr>
            <a:spLocks noChangeAspect="1"/>
          </p:cNvSpPr>
          <p:nvPr/>
        </p:nvSpPr>
        <p:spPr bwMode="auto">
          <a:xfrm>
            <a:off x="8849583" y="559956"/>
            <a:ext cx="187411" cy="188768"/>
          </a:xfrm>
          <a:prstGeom prst="rect">
            <a:avLst/>
          </a:prstGeom>
          <a:gradFill rotWithShape="1">
            <a:gsLst>
              <a:gs pos="0">
                <a:srgbClr val="F3795E"/>
              </a:gs>
              <a:gs pos="100000">
                <a:srgbClr val="AF1D23"/>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17" name="Rectangle 16"/>
          <p:cNvSpPr>
            <a:spLocks noChangeAspect="1"/>
          </p:cNvSpPr>
          <p:nvPr/>
        </p:nvSpPr>
        <p:spPr bwMode="auto">
          <a:xfrm>
            <a:off x="8849583" y="325279"/>
            <a:ext cx="187411" cy="188768"/>
          </a:xfrm>
          <a:prstGeom prst="rect">
            <a:avLst/>
          </a:prstGeom>
          <a:gradFill rotWithShape="1">
            <a:gsLst>
              <a:gs pos="0">
                <a:srgbClr val="567ABC"/>
              </a:gs>
              <a:gs pos="100000">
                <a:srgbClr val="2B3E98"/>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sp>
        <p:nvSpPr>
          <p:cNvPr id="14" name="Rectangle 13"/>
          <p:cNvSpPr>
            <a:spLocks noChangeAspect="1"/>
          </p:cNvSpPr>
          <p:nvPr/>
        </p:nvSpPr>
        <p:spPr bwMode="auto">
          <a:xfrm>
            <a:off x="8849583" y="90601"/>
            <a:ext cx="187411" cy="188768"/>
          </a:xfrm>
          <a:prstGeom prst="rect">
            <a:avLst/>
          </a:prstGeom>
          <a:gradFill rotWithShape="1">
            <a:gsLst>
              <a:gs pos="0">
                <a:srgbClr val="C5DEA3"/>
              </a:gs>
              <a:gs pos="100000">
                <a:srgbClr val="5AA537"/>
              </a:gs>
            </a:gsLst>
            <a:lin ang="2700000" scaled="1"/>
          </a:gradFill>
          <a:ln w="19050" algn="ctr">
            <a:noFill/>
            <a:round/>
            <a:headEnd/>
            <a:tailEnd/>
          </a:ln>
        </p:spPr>
        <p:txBody>
          <a:bodyPr wrap="none" rtlCol="0" anchor="ctr"/>
          <a:lstStyle/>
          <a:p>
            <a:pPr marL="342900" indent="-342900" algn="ctr"/>
            <a:endParaRPr lang="en-US" sz="1600" dirty="0">
              <a:solidFill>
                <a:srgbClr val="FFFFFF"/>
              </a:solidFill>
              <a:latin typeface="Tahoma" pitchFamily="34" charset="0"/>
              <a:cs typeface="Tahoma" pitchFamily="34" charset="0"/>
            </a:endParaRPr>
          </a:p>
        </p:txBody>
      </p:sp>
      <p:pic>
        <p:nvPicPr>
          <p:cNvPr id="4" name="Picture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0462" y="90600"/>
            <a:ext cx="884065" cy="884065"/>
          </a:xfrm>
          <a:prstGeom prst="rect">
            <a:avLst/>
          </a:prstGeom>
        </p:spPr>
      </p:pic>
    </p:spTree>
    <p:extLst>
      <p:ext uri="{BB962C8B-B14F-4D97-AF65-F5344CB8AC3E}">
        <p14:creationId xmlns:p14="http://schemas.microsoft.com/office/powerpoint/2010/main" val="1170819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Lst>
  <p:hf hdr="0" ftr="0" dt="0"/>
  <p:txStyles>
    <p:titleStyle>
      <a:lvl1pPr algn="l" defTabSz="914400" rtl="0" eaLnBrk="1" latinLnBrk="0" hangingPunct="1">
        <a:spcBef>
          <a:spcPct val="0"/>
        </a:spcBef>
        <a:buNone/>
        <a:defRPr sz="2600" b="1" kern="1200" cap="none" baseline="0">
          <a:solidFill>
            <a:srgbClr val="000000"/>
          </a:solidFill>
          <a:latin typeface="Tahoma" pitchFamily="34" charset="0"/>
          <a:ea typeface="+mj-ea"/>
          <a:cs typeface="Tahoma" pitchFamily="34" charset="0"/>
        </a:defRPr>
      </a:lvl1pPr>
    </p:titleStyle>
    <p:bodyStyle>
      <a:lvl1pPr marL="252000" indent="-252000" algn="l" defTabSz="914400" rtl="0" eaLnBrk="1" latinLnBrk="0" hangingPunct="1">
        <a:spcBef>
          <a:spcPts val="600"/>
        </a:spcBef>
        <a:buFont typeface="Wingdings" pitchFamily="2" charset="2"/>
        <a:buChar char="§"/>
        <a:defRPr sz="2400" kern="1200">
          <a:solidFill>
            <a:srgbClr val="2B3E98"/>
          </a:solidFill>
          <a:latin typeface="Tahoma" pitchFamily="34" charset="0"/>
          <a:ea typeface="+mn-ea"/>
          <a:cs typeface="Tahoma" pitchFamily="34" charset="0"/>
        </a:defRPr>
      </a:lvl1pPr>
      <a:lvl2pPr marL="540000" indent="-252000" algn="l" defTabSz="914400" rtl="0" eaLnBrk="1" latinLnBrk="0" hangingPunct="1">
        <a:spcBef>
          <a:spcPts val="500"/>
        </a:spcBef>
        <a:buFont typeface="Arial" pitchFamily="34" charset="0"/>
        <a:buChar char="–"/>
        <a:defRPr lang="en-GB" sz="2000" kern="1200" noProof="0" dirty="0" smtClean="0">
          <a:solidFill>
            <a:schemeClr val="tx1"/>
          </a:solidFill>
          <a:latin typeface="Tahoma" pitchFamily="34" charset="0"/>
          <a:ea typeface="+mn-ea"/>
          <a:cs typeface="Tahoma" pitchFamily="34" charset="0"/>
        </a:defRPr>
      </a:lvl2pPr>
      <a:lvl3pPr marL="792000" indent="-216000" algn="l" defTabSz="914400" rtl="0" eaLnBrk="1" latinLnBrk="0" hangingPunct="1">
        <a:spcBef>
          <a:spcPts val="450"/>
        </a:spcBef>
        <a:buFont typeface="Wingdings" pitchFamily="2" charset="2"/>
        <a:buChar char="§"/>
        <a:defRPr sz="1800" kern="1200">
          <a:solidFill>
            <a:schemeClr val="tx1">
              <a:lumMod val="65000"/>
              <a:lumOff val="35000"/>
            </a:schemeClr>
          </a:solidFill>
          <a:latin typeface="Tahoma" pitchFamily="34" charset="0"/>
          <a:ea typeface="+mn-ea"/>
          <a:cs typeface="Tahoma" pitchFamily="34" charset="0"/>
        </a:defRPr>
      </a:lvl3pPr>
      <a:lvl4pPr marL="1044000" indent="-216000" algn="l" defTabSz="914400" rtl="0" eaLnBrk="1" latinLnBrk="0" hangingPunct="1">
        <a:spcBef>
          <a:spcPts val="400"/>
        </a:spcBef>
        <a:buFont typeface="Arial" pitchFamily="34" charset="0"/>
        <a:buChar char="–"/>
        <a:defRPr sz="1600" kern="1200">
          <a:solidFill>
            <a:srgbClr val="2B3E98"/>
          </a:solidFill>
          <a:latin typeface="Tahoma" pitchFamily="34" charset="0"/>
          <a:ea typeface="+mn-ea"/>
          <a:cs typeface="Tahoma" pitchFamily="34" charset="0"/>
        </a:defRPr>
      </a:lvl4pPr>
      <a:lvl5pPr marL="1260000" indent="-216000" algn="l" defTabSz="914400" rtl="0" eaLnBrk="1" latinLnBrk="0" hangingPunct="1">
        <a:spcBef>
          <a:spcPts val="350"/>
        </a:spcBef>
        <a:buFont typeface="Wingdings" pitchFamily="2" charset="2"/>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vert="horz" lIns="91440" tIns="45720" rIns="91440" bIns="45720" rtlCol="0" anchor="b">
            <a:normAutofit/>
          </a:bodyPr>
          <a:lstStyle/>
          <a:p>
            <a:r>
              <a:rPr lang="en-US" dirty="0" smtClean="0">
                <a:solidFill>
                  <a:schemeClr val="tx2">
                    <a:lumMod val="75000"/>
                  </a:schemeClr>
                </a:solidFill>
              </a:rPr>
              <a:t>C2P India</a:t>
            </a:r>
            <a:endParaRPr lang="en-US" dirty="0">
              <a:solidFill>
                <a:schemeClr val="tx2">
                  <a:lumMod val="75000"/>
                </a:schemeClr>
              </a:solidFill>
            </a:endParaRPr>
          </a:p>
        </p:txBody>
      </p:sp>
      <p:sp>
        <p:nvSpPr>
          <p:cNvPr id="5" name="Subtitle 4"/>
          <p:cNvSpPr>
            <a:spLocks noGrp="1"/>
          </p:cNvSpPr>
          <p:nvPr>
            <p:ph type="subTitle" idx="1"/>
          </p:nvPr>
        </p:nvSpPr>
        <p:spPr>
          <a:xfrm>
            <a:off x="539552" y="1867708"/>
            <a:ext cx="6480720" cy="2857436"/>
          </a:xfrm>
        </p:spPr>
        <p:txBody>
          <a:bodyPr>
            <a:normAutofit/>
          </a:bodyPr>
          <a:lstStyle/>
          <a:p>
            <a:r>
              <a:rPr lang="en-US" sz="2000" dirty="0" smtClean="0"/>
              <a:t>QA Track</a:t>
            </a:r>
            <a:endParaRPr lang="en-IN" dirty="0" smtClean="0">
              <a:latin typeface="Helvetica"/>
              <a:cs typeface="Helvetica"/>
            </a:endParaRPr>
          </a:p>
        </p:txBody>
      </p:sp>
      <p:sp>
        <p:nvSpPr>
          <p:cNvPr id="2" name="AutoShape 2" descr="data:image/jpeg;base64,/9j/4AAQSkZJRgABAQAAAQABAAD/2wCEAAkGBxQSEhUUEhQUFRUUFRQUFRcUGBQVFBUVFRQYFxcVFBcYHCggGBonHBcVITEhJSkrLi8uFx8zODMsNygtLisBCgoKDg0OGxAQGiwkHyUtLSwsLSwsLywsLC8sLywsLCwsLCwsLCwsLCwvLCwsLCwsLCwsLCwsLCw0LCwsLCwsLP/AABEIAOQA3QMBIgACEQEDEQH/xAAcAAEAAgMBAQEAAAAAAAAAAAAABAUBAgYDBwj/xABAEAABAwIEAwYDBAgGAgMAAAABAAIRAyEEEjFBBVFhBhMicYGRMqGxYsHR4QcUIzNCUpLxU3KCorLwQ1QVFhf/xAAaAQACAwEBAAAAAAAAAAAAAAAAAgEDBAUG/8QALREAAgIBBAEDAgYCAwAAAAAAAAECEQMEEiExIhNBUQVhMpGx0fDxcaEjgcH/2gAMAwEAAhEDEQA/APuKIiACIiACIiACIiACIiAPi/6ZeCFmKZiGCRiG5XAD/wAtPe2stj+k81wLaJB8QI5SCPqv0nxLAfrVHL3lSnmu11MtDmidswIuJFx/EVyGJ/RXSe6XYrEu6vyOPvlH0V89Xklp/Til1X3r9OuOy7QY8GPVxy5nwuevddf75Pj67z9EPCO9xTq7hLcO20/4lSQD6NDvcdFf/wD5JR/9it7M/Bdh2X7P08DR7mmS6XF7nOjM5x3MdAB6Ll4sElK5HpfqH1jDPBKGF8vjprj3/Yt1w36XeNdxgu6aSH4kmmI/wxHeSeUEN/1ea7lcj2w7Cs4hVbUqV6rMjcrWtDC0CZJEiZO99gungcFkTn0jyORNxaifAF3X6IODd/je9cAWYdua/wDiPkMjyh59BzXUN/Q7Qm+JrRvDaYMdDFlecJ7DswVI/qtSr32bPmcR440puaIbl+/2W/Va2HpNY+X/ACzNi08t6cujr0UDgfEhiaDKwEZwbci0lp+YKnrkxakrRsaoIiKQCIiACIiACIiACIiACIiACIiACIiACwQsogCjo1K+GOR1N1ajPhfTg1GjYPZv5jkptLi1NwmKg6GnVn/ip6j1cdTbMvaI2kE+wuqGnBcSSX3/ALQ/fsR8Rxikxpcc8AT8FQeklsLlMVxmrVdOZzBeGsJaAOpGp6q27TY9lSjkY6SXNJEOFhe8jnC5rMAuJ9S1GWUlCMrX2/tmzTwiuWvzLfhnE6rHSXucNw4l0jpOi6b/AOVp5Q7xweVOo6/KWtIXD0caxus+y6PgnHaAZldVDTJjPLRGupsrPpuecfCUuPv/AGLqIRfKRZt4vTIJaKpjlRr+3wKq4jxPE1po4bD1WZhDq1Yd22mDYlonM50aQr/D4llQSx7Xjm0hw+S9V2qcl3+X8ZktL2IfB+HNw1FlFlwwRJ1JJkuPmST6qYiJ0klSFCIikAiIgAiIgAiIgAiIgAiIgAiIgAi88RXaxpc9wa0ak2C5biPad7h+xpvyT8RhrndQDcD2VGfUQwry7+B4Y3Lo6XE41lP4nX5C59lz3E+1jae4b0+J/wDSNFzuNxT3aGAeWp8yqhvDX1DDGOceg+pXFyfUsmV1Hhfbs1x08Y8stcR2tLzbMernQPRosvOjxUuN9+SzguxVQmaj2sHIS933BX+D7M0Wa5nn7Rj5CEqxyfL/ANkuSXRGoVRuAfOFcYZzDs32C3bg6Y0Y32WzmDYAeitUaK27MuwrDqxh/wBI/BRqvB6DtabfSW/RZqU37Oj3UZ/ftMgh3qFLa+COfk8KvZlmtJ76R5gz+B+a0B4hh/heMQ3+V13fPxbcytqnHalM/tKJjmJH5FTMHx2hUtnyk7P8Pz0PuiMkn4uiXfvya4DtvTJyYljqDxrMlv0zDfUR1XUUazXgOY4OadC0gg+RCo8dgadYRUYHDadR1BFwuXxPDq2Be12EqHK4mab7t0/i2IvrY9Vqhq5w/Hyvn3K3jUuj6OioOD9pW1CKdZvc1jYAmWPN/wB27fTQwfNX66GPJHIt0XaKZRcXTCIicgIiIAIiIAIiIAIiIAKv4zxZuHbJDnOPwsbcnz5Dr9VvxLiLaIuRmOgtMbmOQXJkl8l5kumfXksGs1ixeMe/0LsWLdy+jx4xxapUFNwvJHwzDZB069eqYUOLYDZJiBqohpBwEnw6O1tBIbEXLuivcPiRTY0NYYiDJ8Xr+C48o75bpM1J0qSNcJwQa1b/AGRp6ndWjGBohoAA2Fgt1qStMMUca8UVSk5djMmZYhalM2QbErVFq5K2SCViVhYKWwBVbjeDUqmrcp5tt8tCrErVKyUc/Tw+Jwt6T+8p7sN7eWo9CrBnFWYhtvDUbcsOpEXyndT1T8W4ax0OaMrp1bZK3xXsMuWV/FSSC0tzB0AjUQXa9CNQVa9neO18PU/V8WHOaAMlUCco0bmP8TeuoOtriMKQEGtLi0eF7SQbcxobbqz4iA5zXbZLcoJRp8jwpyg/59yZrc6aOuY4ESCCDuLhZXI8K4q2gXGq492cscmkuAk8hf5dF1wXd0+dZobkY8kHB0ERFeIEREAEREAFHx+IyMJETHhBtdSFxnHeNNdXyMdIaI3iQ4h0c7hZdXqPQx7vcsxQ3yoicSc+peobkZZGgnlZOHguytbc3HSRY35L3w9LvTIMQBrca7j3Xq3F5Jp0gGtEgkSDm3IXAjUrySfDNr48Uat4c4VZFM5Q0NbPPVx5CVZUcKZBdteOvVRHY57W+F0mLZhIJ6wrSgXFozgB0DNGk7xK0xUJO0VStKjZebl6ErUq1iHnKzKELBSWMYcVoskrCVgFqsrUlKSCtSVklakpWwMLze2Z6rclakpWMVuMokiI6WW+CbFFtO+Zgtm1Ldo5r1xT3gty5YOszPovDEuIIdcxsdPldUN7L+GWLyo8m8MGJc9riQ0MLHc5eDFuiteyuIrUmso1nMcymCxrhZ2VtmzzgCPxUXg3EmvdUbly1I13cACRJGsXUWrjAxuuggnyWmGp9BRcfcR497aZ9ARVXZrHitQaQZIseYsCJ9CD6q1Xocc98VL5MMlToIiJyAiIgDmeNY57qo7t5a2nmByn4nEQZ2MXEc59OfqcOZkcYl7Zc2P5hePVSeJYgU8TUZMHMXR/m8U/NbUagLp0/m8hMn2Xls2aU8rUu7ao6UYJRTRIwXD3904ggPeIEj4W/itMNwuqIBDRG8grc8Yz5RSMN5wLjaJXrh61V1VozeH+IQLgC99tlK9KVQV8fAvmuWS8JgA0y4yduQ/E9VMJQrUlbIxUVSKW7BK1JWStSobBGFo4rLitCkbJEoUWCUpIJWqFYJUNgYKwhXnKRsYySsIsEpbJMOUZ9EwRM8p18p3UheOInKcpgxY6pJJPgZOivGHfTf3jQ0OG5vI5EDUL3HCu9czMJpulxjRrgJyHpMwfJbnNku68awPopPBsa0O7ubuEgHmNY5pcSjvUX0NJva2QaOCqUK2J7qqQyqGiBq0hthP8JEwI2K6/geLL6YDjL2ABx3NrOPnB9QVyNfFAZj1JJPMmVedjHB7alQXlwbPPLOnSXFbtBqJSz7V1z/hfxlObGlC32dGiIu+Ygq/jHFBh2tJaXFzg0AWtuSeg+7zVguZ7S1CKoDh4cgg7Zszs3yDVl1mZ4cTkizFDdKjlsoqVHfrHhc57nsfsCXF2U/Z+i9KTg6k+c2Z8MaACQN3EnbZTcXSFRsT5KTwHwMAdaMzj7x9wXAhU3b7+TbLxRB4Tg3Q0NDiAIkggLo8FhckkmXHXkByCiO4sS2WM8g43PmBp7qRw3EueyXgAyR4Zi3mrNPDHF8O2LklJ9qiUSsItSVpbKQVqSskrzJSNjAlYWCiUkFaotSUrYAlYRakpRjJK0RYKVkmCVhYKxKSyQStUWClA83NN4325fkqruw2syoc3gMkAEmOasTUfngAZbXvI/JejXHNEHSeYtr1SNeSkiy+KNK3B+9qwZ7p4NQOgjceA8jffks8A4u/DCq19J2UVopgGA1k5XQI6ZupJ01VjWxJFFoaYJ8M8gNSOsR7qvfVaNfxWlZlgd4+H3+ZVtc/xHcNdIkaG4WVA4E4mgzMIPiif5Q85f9sKevR4574KXykzDJU2gub7cvApMggPL4ZOhsSQTtMe8LpFx/btpqmnRGwLy7qZDR/y+So1risMtw+G96o5/D133FRpaR8/JbYnGOD2MvD2yeZ3A+/+yrMfisTRp91VhzQQadTUti0TrEWg+hV7h6TsSQ6m1oFJrKcuN5y3NpjRed9JJS2e5v39WSMO7w842Gp6BXuFp5WAHWJPmdVHwWBFMS4yeegHkvVmLY4Oyua7J8UGYtN1fp8bgvLsqyS3PgiVuLtbXFHKbwC6bBzgSGxzgKwlcc/G03Uajy8Cs6r3rRuMhho9ld47iLiykKUB1cgAm4aIlxjcplkuyHEs3FQeE401qTahABdmsNLOI+5bYbCOaZNWo+1w6I8xAsqbgWFqPw7ctUs+LKGga5jd063Q5OwSVF3i65Y2QxzzIEN1g7r1KoncRe7D0XzDnVWNcRaRJB94XtxHGnve7zPa0NDnGm0ucSdBYHKOqXeg2lsStVU4Os5zn0w6oWlkte9rmOa7SJIE7FaM4g4YYkn9o2aXUvnKPxUbiaLglaKor4lzXMpF77MDnua0ve4nYQDA1utBi3gVADUc3unua57XNc1wabSQJ5pXImi6K1JVK91UUBW7wyGtdltlItY8z1W+L7xtPve8OYAOLYGSDtH3pbJotHLVV2NxpzMaC5oczO4taXOg6AQDHmtMPWcX5AahY5p8T2lrmuHUgSlbJosWVA6YIMGDGxGyyVU8GomXnO61V4ibOsLu6/gs4SsXPh9RzXhx8Fg0ibAWv5pWyaLIugjkfrt/3yUHiNbLLgYyiQeRUttZpJAIJFiNwvDEUCdIvqDyVc7Y8TzZi3Po0nOtmzTym0qLhzUqVWtjIx1RrM7t8zgBA5nZWmGoh1IUqjcuVwIII8QkH05FbcbGd9F9P/wO7yI8JIc1wAjW7fmtPowct8uuOCvfKtqO4psgADQAD2WyicKxZq0WVCMpcLjkQYMdJBUteng04pro574fIXKcfeW1nZhY5S08wGgH5yurVF2vw2agXAwWFsG5iSBpyvf8lk1+J5ML29rktwSUZ8nO4lrKjcrtCtezdUUjiGuPwuYR1BBg/RV9FtZt6jRkicw0/svDGtcG943eoAY3DQIH+4lefxyyRk017G2Si0X1OqXyXEkyddgdgNgsswRNOqylAL2tbckAAzm0GsSo2DdHqrvA0coM6uMnpsB7AI07c3bDJ4npSpBrAwfCGhvpEKnp8IeKTWZgHUnl1JwkwCZAdbqrolaErW0mUJkXDGtP7QUo+wXEk+osvPguFdRotY6JbmnLJF3E7jqpqFLXuTZSU+FPFCnTluZlUPNzEBxNra3UvF4V/eCrSIDoyuDpyuEyNLgqaSiWkTZHwxq37wMA2DC4+5MKC7hx77PI7skPI37wAgHy39FZkrCVkkPF4V2cVKZAcAWkOnK5vIxotXtqvY9r+7GZjmtylxuQRckaeimErCVkkCphHHD91bNkDd4kRvC2xVAuolgiS0C+kiFKJWCoAg1cI7wOYQHsblMyWuEXB31XrRNSfGGAR/CXEz6qRKJSSBhcO+m90ZSxznP3zAkactgtKmHqPLc+QBrg6WzmMbX0VgQtClYxpSoAHNvdasjOROosNpGw5T9Vu22Y87+uh+5U3F3uy+GZc4CRt1SOXkkMlw2XNYA6m31HLyR1doUGu8hwBu6G2GpJbJCxwzA16lZjKkU2uMxq4gXIHtqnUMs5bYr7EXBK2dt2cB7okiJcS3q2Bf3lWi0pMygAbCFuvV4YenjUfhHNk7k2FVdqHEYapljMcoAO8vE+sSrVV3H6TnUXZRmc0tcBpIDhm/2yl1F+lKu6YQ/ErOGZw+o3M6lWczP8THAOpukQZYd+oULh76jGNw7xE1nOL9R4ssDpeZ9FdHFQYjReVd7XAgjXfccivLPOqqzpemW2D4aKd3HM72A8h+K9qGLY+cjpymD+XMdVBONzta3m0Fx5nSB7E+oWMM0MNrfmtEZwjxFcFbi3yyyJWqxKBWWVmVqShKwlJQK0JWSVqFDZIWCUJWpSEhakoStUpIWChK1StkhJWCVgpbGo2Wj1kFJQBGFUElu41UfE0jqDyIkbj6hWDmNF7TChCpLhI0vH09ErUbsZWR6PfVcQ6s0ilLWt0zEQwA5ZsJgxvBVhw9j6Vem5ri4ue1r3PucjnAO9YlBiQBopPDy6pUYGtnxsLuQaHSZ9AVdjzOWRbXzYkoVF2dqiIvVnNCIiAOR7V8Ccf2tJ+Ul3iBFr6GdjP1CoqPD6zWOcSKgF/CQSI1018l9IrUw5padCIK+XYvhQfWqOJdTc1xY7IYksJbmnyC4f1DTYoPdXD/U2YMknwerOIMLWQdiAecOI+5TqGIm2qg0eF020zT8TgTINpaSL+exVhwrAkOk2DduZ29Fy5QuScGaVKl5Fq+q1oBcQJIF7XOgW8qv4hSFQgfyOB9VvRqZLE+EkDyn7lo3q6KdvFkxakrJK0KZsgI4oStCUpIK1JWSVqUtkmFgoViUrZIK1WVrKRsYFakrJK83O/D30SkmtSoBckDz6rLnJXwYcIO8fVa1GbckSXBK7IWLxgb8R6rNJ5qmllaS5zbDpJueQAj3WBhQ8tLxIF7b7b7KaWDYxtbYcksYxUee2S22+CI7guIdUDRUaMxgDWPQX0Xd8H4UKDYkuO7iIJMCT7+31puyHifUlv7sMDTzz5p/4j3XUrv8A07Tw2erXPsYc83e2wiIuoZwiIgAuI7U0BTqlxBh3iBAMciPOfqu3WlWmHAhwBB1BWbVadZ4bSzHk2Oz5jhcWXE+FwA0JU6ljC2+wueo3Cm9oOz1Vvio1AGTBBFx6xoqVlClTDmvxVNr+TjJB8oXnMmjyY5UuDessZIsa1QNOZptUl9+ZMH6Lbvg4QdxBXP0MQMR+zY4CqxxywfDUB1y89AfTqpmGL2gtqiCDbqOiqyRnHyGi4vhnR03SAoeG4m182IgkSdDG/RelExSE6kaf5v7rzpYdrZjdXbuEV7SXKwVGfULLgS0fEBqBzHlyXtmlF2RVGSsFCtZUEgrCLBKRskwVo98arFV8aCSTAH48gF6hvNRRJDpYoOc5sEFoBvvP/R7r3tYnY29o+8rHcBtxqTr5qNiHQRyj6f3SzddDRV9nvUxXJR6zgC3c1Bmd5AkN+QKguwdaq45TlZz6c1YUuHOLxL2tblFzc+EQ1jfS5J3UrHKrb5fQOS9jFXEQL38lEo1u8cIJB5Fe9bgNQvHd1QS4wNSPaLLruA8B7nxVC19TmNB5CFfp9BPLL/0SedRR79ncIWUyXCC4zpBgC0/M+qtURemxY1jgoL2OfKTk7YREVgoREQAREQBhzQQQbg2PkVwPbvgVPwuMjMcrHC+U65X9NY9fXv1G4jhBVpuYd9OhGhWfU4fUg679h8c9rPmfD+zNEQ4lzjYg5iLjcZYVziaTnlpe4Oy6S24tGoMn1XoYZLTYtsRuD1UariV5ieXbwzoqNkjEPa8ZHGASLja4MqO+q5pIOxhQv1ppMZhPLdRa7HuvTcCRYgmLbX9QP7Kq5T46Y1KJdjEr1o1ARAVVw+jUM548wHfeAplE5HGSIjbn1QnKMvIGk1wTStVgOm4Qq1srBK1KFeb6gG6VuhkgawC1fieS8qVEkajeyrK9GuXQMt+eZv1EexVaU5dDvai2y5xmcbNc0gc3bDy1KzUw4eIn6x8rqtoPDbF85dZsJ3P09l74fFtPwkFG5xdBSZatLoALpA0AaGgR5KJi8Z3d3QR019AvSliJ1VjwnBNq1QSJFMyT9rUN89/7rTiXrSUV7lcvBWXvCsCKbQT8TgJ6fZCnoi9TjxxxxUY9HNlJydsIiJyAiIgAiIgAiIgAiIgCvx3B6VV2ctGeILtyNgea53iXZKo+1OoGj7V/mIXZIsuXRYcr3SjyWRyziqTPnNfgX6k0PqjMXGA4AlgJ/m3HspeFIIkb3Nouu4rUg4FrgCDYg6Fc1xLhT6V6bHVG7BsFzfMb+i52s0UoK8fKNGLKnw+ytr1AFWYjFtb8RiehP0U+tgapE5D7tHvJsoFLs9X/AH1Sm5zRo1ha552sJXKjp8mWXMXX+DS8kYrsRVYxz2U5piXElzWN6zmNlT//AGn7B/q/JSOPjF1gGupVaVIfDTyPgxu4x4j9FTN4HU5O/oetHpxhxyV7my2wXFH13hjGS46DO2fTNAJ6Kwqnuv3re7Ol/Fba4lUeG7PVJBBeCLiGPkEbhdgOG169MU6tN7nAWqObkJH2pN/NK8ccnir/AOk/2J3OPJFw1cag2Vg10hVeG4HiaLsjmSNiHN091Y08LVaQO7e4nZsGOpMwB5qlYcsJbXF/kO5xkrsiY2sxh8QkO1GUkk7RA1XqexFQkOpvDAbw6Z9QN11HC+DhpD6gBeNBqG+u56q3Xa02guH/AC/kY8man4nOcP7NBv7w5j/3Qe+sq9wmFZSaGU2hrRsOZ1J5nqvZFvw6bFh/AqKZ5JS7YREV4gREQAREQAREQAREQAREQAREQAREQAREQAREQAREQAREQAREQAREQAREQAREQAREQB//2Q=="/>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a:endParaRPr lang="en-IN">
              <a:solidFill>
                <a:prstClr val="black"/>
              </a:solidFill>
            </a:endParaRPr>
          </a:p>
        </p:txBody>
      </p:sp>
    </p:spTree>
    <p:extLst>
      <p:ext uri="{BB962C8B-B14F-4D97-AF65-F5344CB8AC3E}">
        <p14:creationId xmlns:p14="http://schemas.microsoft.com/office/powerpoint/2010/main" val="240732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3" name="TextBox 2"/>
          <p:cNvSpPr txBox="1"/>
          <p:nvPr/>
        </p:nvSpPr>
        <p:spPr>
          <a:xfrm>
            <a:off x="12188" y="1006276"/>
            <a:ext cx="9144000" cy="2308324"/>
          </a:xfrm>
          <a:prstGeom prst="rect">
            <a:avLst/>
          </a:prstGeom>
          <a:noFill/>
        </p:spPr>
        <p:txBody>
          <a:bodyPr wrap="square" rtlCol="0">
            <a:spAutoFit/>
          </a:bodyPr>
          <a:lstStyle/>
          <a:p>
            <a:pPr marL="342900" indent="-342900">
              <a:buFont typeface="+mj-lt"/>
              <a:buAutoNum type="arabicPeriod" startAt="3"/>
            </a:pPr>
            <a:r>
              <a:rPr lang="en-US" dirty="0" smtClean="0"/>
              <a:t>The Use Cases are designed in such a way that they are re-usable and refer to only customization on top of OPF/SEPA Layer. </a:t>
            </a:r>
          </a:p>
          <a:p>
            <a:pPr marL="342900" indent="-342900">
              <a:buFont typeface="+mj-lt"/>
              <a:buAutoNum type="arabicPeriod" startAt="3"/>
            </a:pPr>
            <a:endParaRPr lang="en-US" dirty="0"/>
          </a:p>
          <a:p>
            <a:pPr marL="342900" indent="-342900">
              <a:buFont typeface="+mj-lt"/>
              <a:buAutoNum type="arabicPeriod" startAt="3"/>
            </a:pPr>
            <a:r>
              <a:rPr lang="en-US" dirty="0" smtClean="0"/>
              <a:t>In many Use case, one can find that Brief Description may often refer to OPF/SEPA Use Case. Lets go through this Use Case. </a:t>
            </a:r>
          </a:p>
          <a:p>
            <a:pPr marL="342900" indent="-342900">
              <a:buFont typeface="+mj-lt"/>
              <a:buAutoNum type="arabicPeriod" startAt="3"/>
            </a:pPr>
            <a:endParaRPr lang="en-US" dirty="0"/>
          </a:p>
          <a:p>
            <a:pPr marL="342900" indent="-342900">
              <a:buFont typeface="+mj-lt"/>
              <a:buAutoNum type="arabicPeriod" startAt="3"/>
            </a:pPr>
            <a:r>
              <a:rPr lang="en-US" dirty="0" smtClean="0"/>
              <a:t>In the brief Description, Use refers to “</a:t>
            </a:r>
            <a:r>
              <a:rPr lang="en-GB" dirty="0" smtClean="0"/>
              <a:t>OPF_PARSER_BS_UC001 </a:t>
            </a:r>
            <a:r>
              <a:rPr lang="en-GB" dirty="0"/>
              <a:t>– Interchange Parser </a:t>
            </a:r>
            <a:r>
              <a:rPr lang="en-GB" dirty="0" smtClean="0"/>
              <a:t>Service”</a:t>
            </a:r>
            <a:endParaRPr lang="en-US" dirty="0" smtClean="0"/>
          </a:p>
          <a:p>
            <a:pPr marL="342900" indent="-342900">
              <a:buFont typeface="+mj-lt"/>
              <a:buAutoNum type="arabicPeriod" startAt="3"/>
            </a:pPr>
            <a:endParaRPr lang="en-US" dirty="0"/>
          </a:p>
        </p:txBody>
      </p:sp>
      <p:grpSp>
        <p:nvGrpSpPr>
          <p:cNvPr id="4" name="Group 3"/>
          <p:cNvGrpSpPr/>
          <p:nvPr/>
        </p:nvGrpSpPr>
        <p:grpSpPr>
          <a:xfrm>
            <a:off x="179512" y="3140968"/>
            <a:ext cx="7488832" cy="3328035"/>
            <a:chOff x="179512" y="3140968"/>
            <a:chExt cx="7488832" cy="3328035"/>
          </a:xfrm>
        </p:grpSpPr>
        <p:pic>
          <p:nvPicPr>
            <p:cNvPr id="5" name="Picture 4"/>
            <p:cNvPicPr/>
            <p:nvPr/>
          </p:nvPicPr>
          <p:blipFill rotWithShape="1">
            <a:blip r:embed="rId3"/>
            <a:srcRect l="20425" r="21523" b="42187"/>
            <a:stretch/>
          </p:blipFill>
          <p:spPr bwMode="auto">
            <a:xfrm>
              <a:off x="179512" y="3140968"/>
              <a:ext cx="7488832" cy="3328035"/>
            </a:xfrm>
            <a:prstGeom prst="rect">
              <a:avLst/>
            </a:prstGeom>
            <a:ln>
              <a:noFill/>
            </a:ln>
            <a:extLst>
              <a:ext uri="{53640926-AAD7-44D8-BBD7-CCE9431645EC}">
                <a14:shadowObscured xmlns:a14="http://schemas.microsoft.com/office/drawing/2010/main"/>
              </a:ext>
            </a:extLst>
          </p:spPr>
        </p:pic>
        <p:sp>
          <p:nvSpPr>
            <p:cNvPr id="6" name="Rectangle 5"/>
            <p:cNvSpPr/>
            <p:nvPr/>
          </p:nvSpPr>
          <p:spPr bwMode="auto">
            <a:xfrm>
              <a:off x="1475656" y="5877272"/>
              <a:ext cx="2952328" cy="216024"/>
            </a:xfrm>
            <a:prstGeom prst="rect">
              <a:avLst/>
            </a:prstGeom>
            <a:noFill/>
            <a:ln w="38100">
              <a:solidFill>
                <a:srgbClr val="FF0000"/>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marL="342900" indent="-342900" algn="ctr"/>
              <a:endParaRPr lang="en-US" sz="1200" b="1" dirty="0">
                <a:latin typeface="Tahoma" pitchFamily="34" charset="0"/>
                <a:cs typeface="Tahoma" pitchFamily="34" charset="0"/>
              </a:endParaRPr>
            </a:p>
          </p:txBody>
        </p:sp>
      </p:grpSp>
    </p:spTree>
    <p:extLst>
      <p:ext uri="{BB962C8B-B14F-4D97-AF65-F5344CB8AC3E}">
        <p14:creationId xmlns:p14="http://schemas.microsoft.com/office/powerpoint/2010/main" val="333467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3" name="TextBox 2"/>
          <p:cNvSpPr txBox="1"/>
          <p:nvPr/>
        </p:nvSpPr>
        <p:spPr>
          <a:xfrm>
            <a:off x="12188" y="1006276"/>
            <a:ext cx="9144000" cy="646331"/>
          </a:xfrm>
          <a:prstGeom prst="rect">
            <a:avLst/>
          </a:prstGeom>
          <a:noFill/>
        </p:spPr>
        <p:txBody>
          <a:bodyPr wrap="square" rtlCol="0">
            <a:spAutoFit/>
          </a:bodyPr>
          <a:lstStyle/>
          <a:p>
            <a:pPr marL="342900" indent="-342900">
              <a:buFont typeface="+mj-lt"/>
              <a:buAutoNum type="arabicPeriod" startAt="3"/>
            </a:pPr>
            <a:r>
              <a:rPr lang="en-US" dirty="0" smtClean="0"/>
              <a:t>In the Main flow, we can notice that it refers to Mapping document and mapping document needs to be opened and covered as part of testing: </a:t>
            </a:r>
            <a:endParaRPr lang="en-US" dirty="0"/>
          </a:p>
        </p:txBody>
      </p:sp>
      <p:pic>
        <p:nvPicPr>
          <p:cNvPr id="4" name="Picture 3" descr="XCT_PARSER_BS_UC001 - Interchange Parser Service [Compatibility Mode] - Microsoft Word"/>
          <p:cNvPicPr>
            <a:picLocks noChangeAspect="1"/>
          </p:cNvPicPr>
          <p:nvPr/>
        </p:nvPicPr>
        <p:blipFill rotWithShape="1">
          <a:blip r:embed="rId3">
            <a:extLst>
              <a:ext uri="{28A0092B-C50C-407E-A947-70E740481C1C}">
                <a14:useLocalDpi xmlns:a14="http://schemas.microsoft.com/office/drawing/2010/main" val="0"/>
              </a:ext>
            </a:extLst>
          </a:blip>
          <a:srcRect l="20873" t="60391" r="22112" b="3013"/>
          <a:stretch/>
        </p:blipFill>
        <p:spPr>
          <a:xfrm>
            <a:off x="345097" y="1844824"/>
            <a:ext cx="8127087" cy="4536504"/>
          </a:xfrm>
          <a:prstGeom prst="rect">
            <a:avLst/>
          </a:prstGeom>
        </p:spPr>
      </p:pic>
      <p:grpSp>
        <p:nvGrpSpPr>
          <p:cNvPr id="5" name="Group 4"/>
          <p:cNvGrpSpPr/>
          <p:nvPr/>
        </p:nvGrpSpPr>
        <p:grpSpPr>
          <a:xfrm>
            <a:off x="251520" y="2420888"/>
            <a:ext cx="7416824" cy="3401799"/>
            <a:chOff x="251520" y="2420888"/>
            <a:chExt cx="7416824" cy="3401799"/>
          </a:xfrm>
        </p:grpSpPr>
        <p:sp>
          <p:nvSpPr>
            <p:cNvPr id="6" name="Rectangle 5"/>
            <p:cNvSpPr/>
            <p:nvPr/>
          </p:nvSpPr>
          <p:spPr bwMode="auto">
            <a:xfrm>
              <a:off x="1763688" y="2420888"/>
              <a:ext cx="5904656" cy="576064"/>
            </a:xfrm>
            <a:prstGeom prst="rect">
              <a:avLst/>
            </a:prstGeom>
            <a:noFill/>
            <a:ln w="25400" algn="ctr">
              <a:solidFill>
                <a:srgbClr val="FF0000"/>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
          <p:nvSpPr>
            <p:cNvPr id="7" name="Rectangle 6"/>
            <p:cNvSpPr/>
            <p:nvPr/>
          </p:nvSpPr>
          <p:spPr bwMode="auto">
            <a:xfrm>
              <a:off x="1763688" y="3284984"/>
              <a:ext cx="5904656" cy="504056"/>
            </a:xfrm>
            <a:prstGeom prst="rect">
              <a:avLst/>
            </a:prstGeom>
            <a:noFill/>
            <a:ln w="25400" algn="ctr">
              <a:solidFill>
                <a:srgbClr val="FF0000"/>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
          <p:nvSpPr>
            <p:cNvPr id="8" name="TextBox 7"/>
            <p:cNvSpPr txBox="1"/>
            <p:nvPr/>
          </p:nvSpPr>
          <p:spPr>
            <a:xfrm>
              <a:off x="251520" y="4653136"/>
              <a:ext cx="1664568" cy="1169551"/>
            </a:xfrm>
            <a:prstGeom prst="rect">
              <a:avLst/>
            </a:prstGeom>
            <a:noFill/>
          </p:spPr>
          <p:txBody>
            <a:bodyPr wrap="square" rtlCol="0">
              <a:spAutoFit/>
            </a:bodyPr>
            <a:lstStyle/>
            <a:p>
              <a:r>
                <a:rPr lang="en-US" sz="1400" b="1" dirty="0" smtClean="0">
                  <a:solidFill>
                    <a:srgbClr val="FF0000"/>
                  </a:solidFill>
                </a:rPr>
                <a:t>Mapping documents needs to be referred according to file type to be used. </a:t>
              </a:r>
              <a:endParaRPr lang="en-US" sz="1400" b="1" dirty="0">
                <a:solidFill>
                  <a:srgbClr val="FF0000"/>
                </a:solidFill>
              </a:endParaRPr>
            </a:p>
          </p:txBody>
        </p:sp>
        <p:sp>
          <p:nvSpPr>
            <p:cNvPr id="9" name="Bent Arrow 8"/>
            <p:cNvSpPr/>
            <p:nvPr/>
          </p:nvSpPr>
          <p:spPr bwMode="auto">
            <a:xfrm>
              <a:off x="1035224" y="4005064"/>
              <a:ext cx="944488" cy="828092"/>
            </a:xfrm>
            <a:prstGeom prst="bentArrow">
              <a:avLst/>
            </a:prstGeom>
            <a:gradFill rotWithShape="1">
              <a:gsLst>
                <a:gs pos="0">
                  <a:srgbClr val="000000"/>
                </a:gs>
                <a:gs pos="20000">
                  <a:srgbClr val="000040"/>
                </a:gs>
                <a:gs pos="50000">
                  <a:srgbClr val="400040"/>
                </a:gs>
                <a:gs pos="75000">
                  <a:srgbClr val="8F0040"/>
                </a:gs>
                <a:gs pos="89999">
                  <a:srgbClr val="F27300"/>
                </a:gs>
                <a:gs pos="100000">
                  <a:srgbClr val="FFBF00"/>
                </a:gs>
              </a:gsLst>
              <a:lin ang="2700000" scaled="0"/>
            </a:gradFill>
            <a:ln w="19050" algn="ctr">
              <a:solidFill>
                <a:srgbClr val="889FBE"/>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grpSp>
      <p:sp>
        <p:nvSpPr>
          <p:cNvPr id="10" name="Rectangle 9"/>
          <p:cNvSpPr/>
          <p:nvPr/>
        </p:nvSpPr>
        <p:spPr bwMode="auto">
          <a:xfrm>
            <a:off x="1916088" y="3789040"/>
            <a:ext cx="5904656" cy="648072"/>
          </a:xfrm>
          <a:prstGeom prst="rect">
            <a:avLst/>
          </a:prstGeom>
          <a:noFill/>
          <a:ln w="34925" algn="ctr">
            <a:solidFill>
              <a:srgbClr val="2B3E98"/>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Tree>
    <p:extLst>
      <p:ext uri="{BB962C8B-B14F-4D97-AF65-F5344CB8AC3E}">
        <p14:creationId xmlns:p14="http://schemas.microsoft.com/office/powerpoint/2010/main" val="333467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3" name="TextBox 2"/>
          <p:cNvSpPr txBox="1"/>
          <p:nvPr/>
        </p:nvSpPr>
        <p:spPr>
          <a:xfrm>
            <a:off x="10676" y="980728"/>
            <a:ext cx="9144000" cy="2031325"/>
          </a:xfrm>
          <a:prstGeom prst="rect">
            <a:avLst/>
          </a:prstGeom>
          <a:noFill/>
        </p:spPr>
        <p:txBody>
          <a:bodyPr wrap="square" rtlCol="0">
            <a:spAutoFit/>
          </a:bodyPr>
          <a:lstStyle/>
          <a:p>
            <a:pPr marL="342900" indent="-342900">
              <a:buFont typeface="+mj-lt"/>
              <a:buAutoNum type="arabicPeriod" startAt="6"/>
            </a:pPr>
            <a:r>
              <a:rPr lang="en-US" dirty="0" smtClean="0"/>
              <a:t>In order to understand this Use case, we need to go through the OPF Use Case. Navigate to following path:</a:t>
            </a:r>
          </a:p>
          <a:p>
            <a:r>
              <a:rPr lang="en-US" dirty="0"/>
              <a:t>https://</a:t>
            </a:r>
            <a:r>
              <a:rPr lang="en-US" dirty="0" smtClean="0"/>
              <a:t>svn-mec.clear2pay.com/svn/repos/rd/core/OPF/trunk</a:t>
            </a:r>
          </a:p>
          <a:p>
            <a:r>
              <a:rPr lang="en-US" dirty="0" smtClean="0"/>
              <a:t>       and search for </a:t>
            </a:r>
            <a:r>
              <a:rPr lang="en-GB" dirty="0" smtClean="0"/>
              <a:t>OPF_PARSER_BS_UC001 – Interchange Parser Service</a:t>
            </a:r>
            <a:endParaRPr lang="en-US" dirty="0" smtClean="0"/>
          </a:p>
          <a:p>
            <a:pPr marL="342900" indent="-342900">
              <a:buFont typeface="+mj-lt"/>
              <a:buAutoNum type="arabicPeriod" startAt="6"/>
            </a:pPr>
            <a:endParaRPr lang="en-US" dirty="0" smtClean="0"/>
          </a:p>
          <a:p>
            <a:pPr marL="342900" indent="-342900">
              <a:buFont typeface="+mj-lt"/>
              <a:buAutoNum type="arabicPeriod" startAt="6"/>
            </a:pPr>
            <a:endParaRPr lang="en-US" dirty="0"/>
          </a:p>
          <a:p>
            <a:endParaRPr lang="en-US" dirty="0" smtClean="0"/>
          </a:p>
        </p:txBody>
      </p:sp>
      <p:pic>
        <p:nvPicPr>
          <p:cNvPr id="4" name="Picture 3"/>
          <p:cNvPicPr/>
          <p:nvPr/>
        </p:nvPicPr>
        <p:blipFill rotWithShape="1">
          <a:blip r:embed="rId3"/>
          <a:srcRect l="12612" b="12358"/>
          <a:stretch/>
        </p:blipFill>
        <p:spPr bwMode="auto">
          <a:xfrm>
            <a:off x="395536" y="2276872"/>
            <a:ext cx="8064896" cy="3744416"/>
          </a:xfrm>
          <a:prstGeom prst="rect">
            <a:avLst/>
          </a:prstGeom>
          <a:ln>
            <a:noFill/>
          </a:ln>
          <a:extLst>
            <a:ext uri="{53640926-AAD7-44D8-BBD7-CCE9431645EC}">
              <a14:shadowObscured xmlns:a14="http://schemas.microsoft.com/office/drawing/2010/main"/>
            </a:ext>
          </a:extLst>
        </p:spPr>
      </p:pic>
      <p:sp>
        <p:nvSpPr>
          <p:cNvPr id="5" name="Rectangle 4"/>
          <p:cNvSpPr/>
          <p:nvPr/>
        </p:nvSpPr>
        <p:spPr bwMode="auto">
          <a:xfrm>
            <a:off x="467544" y="2780928"/>
            <a:ext cx="6408712" cy="504056"/>
          </a:xfrm>
          <a:prstGeom prst="rect">
            <a:avLst/>
          </a:prstGeom>
          <a:noFill/>
          <a:ln w="25400" algn="ctr">
            <a:solidFill>
              <a:srgbClr val="AF1D23"/>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Tree>
    <p:extLst>
      <p:ext uri="{BB962C8B-B14F-4D97-AF65-F5344CB8AC3E}">
        <p14:creationId xmlns:p14="http://schemas.microsoft.com/office/powerpoint/2010/main" val="333467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3" name="TextBox 2"/>
          <p:cNvSpPr txBox="1"/>
          <p:nvPr/>
        </p:nvSpPr>
        <p:spPr>
          <a:xfrm>
            <a:off x="10676" y="980728"/>
            <a:ext cx="9144000" cy="2862322"/>
          </a:xfrm>
          <a:prstGeom prst="rect">
            <a:avLst/>
          </a:prstGeom>
          <a:noFill/>
        </p:spPr>
        <p:txBody>
          <a:bodyPr wrap="square" rtlCol="0">
            <a:spAutoFit/>
          </a:bodyPr>
          <a:lstStyle/>
          <a:p>
            <a:pPr marL="342900" indent="-342900">
              <a:buFont typeface="+mj-lt"/>
              <a:buAutoNum type="arabicPeriod" startAt="7"/>
            </a:pPr>
            <a:r>
              <a:rPr lang="en-US" dirty="0" smtClean="0"/>
              <a:t>According to the OPF Version installation in Project, open the relevant Use Case and go through the whole Use Case. </a:t>
            </a:r>
          </a:p>
          <a:p>
            <a:pPr marL="342900" indent="-342900">
              <a:buFont typeface="+mj-lt"/>
              <a:buAutoNum type="arabicPeriod" startAt="7"/>
            </a:pPr>
            <a:endParaRPr lang="en-US" dirty="0" smtClean="0"/>
          </a:p>
          <a:p>
            <a:pPr marL="342900" indent="-342900">
              <a:buFont typeface="+mj-lt"/>
              <a:buAutoNum type="arabicPeriod" startAt="7"/>
            </a:pPr>
            <a:r>
              <a:rPr lang="en-US" dirty="0" smtClean="0"/>
              <a:t>Any other reference of Use Case, if given in the OPF Use Case has to be searched though the same mechanism.  </a:t>
            </a:r>
          </a:p>
          <a:p>
            <a:pPr marL="342900" indent="-342900">
              <a:buFont typeface="+mj-lt"/>
              <a:buAutoNum type="arabicPeriod" startAt="7"/>
            </a:pPr>
            <a:endParaRPr lang="en-US" dirty="0" smtClean="0"/>
          </a:p>
          <a:p>
            <a:pPr marL="342900" indent="-342900">
              <a:buFont typeface="+mj-lt"/>
              <a:buAutoNum type="arabicPeriod" startAt="7"/>
            </a:pPr>
            <a:r>
              <a:rPr lang="en-US" dirty="0" smtClean="0"/>
              <a:t>For Data Mapping of file formats, navigate to the following path and open the relevant sheet:</a:t>
            </a:r>
          </a:p>
          <a:p>
            <a:r>
              <a:rPr lang="en-US" dirty="0" smtClean="0">
                <a:solidFill>
                  <a:srgbClr val="FF0000"/>
                </a:solidFill>
              </a:rPr>
              <a:t>       </a:t>
            </a:r>
            <a:r>
              <a:rPr lang="en-US" dirty="0" smtClean="0"/>
              <a:t>https://svn-mec.clear2pay.com/svn/repos/rd/core/OPF/trunk/doc/Functional/Data Mapping/11.7 Consolidated</a:t>
            </a:r>
          </a:p>
        </p:txBody>
      </p:sp>
      <p:pic>
        <p:nvPicPr>
          <p:cNvPr id="4" name="Picture 3"/>
          <p:cNvPicPr/>
          <p:nvPr/>
        </p:nvPicPr>
        <p:blipFill rotWithShape="1">
          <a:blip r:embed="rId3"/>
          <a:srcRect l="12825" t="1521" r="38759" b="12548"/>
          <a:stretch/>
        </p:blipFill>
        <p:spPr bwMode="auto">
          <a:xfrm>
            <a:off x="833239" y="3858005"/>
            <a:ext cx="7555185" cy="26642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33467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3" name="TextBox 2"/>
          <p:cNvSpPr txBox="1"/>
          <p:nvPr/>
        </p:nvSpPr>
        <p:spPr>
          <a:xfrm>
            <a:off x="10676" y="1663640"/>
            <a:ext cx="9144000" cy="1477328"/>
          </a:xfrm>
          <a:prstGeom prst="rect">
            <a:avLst/>
          </a:prstGeom>
          <a:noFill/>
        </p:spPr>
        <p:txBody>
          <a:bodyPr wrap="square" rtlCol="0">
            <a:spAutoFit/>
          </a:bodyPr>
          <a:lstStyle/>
          <a:p>
            <a:r>
              <a:rPr lang="en-US" dirty="0" smtClean="0"/>
              <a:t>10. Test Scenario need to be designed based on Main flow, Alternate flow etc. and covering all the aspects of the Use Case. One may also need to cover the functionality from OPF Use case. </a:t>
            </a:r>
          </a:p>
          <a:p>
            <a:endParaRPr lang="en-US" dirty="0"/>
          </a:p>
          <a:p>
            <a:r>
              <a:rPr lang="en-US" dirty="0" smtClean="0"/>
              <a:t>11.  After analysis of the requirements, in case of any queries, QA can write down the queries in Query log /JIRA and BA can respond to those queries accordingly. </a:t>
            </a:r>
            <a:endParaRPr lang="en-US" dirty="0"/>
          </a:p>
        </p:txBody>
      </p:sp>
    </p:spTree>
    <p:extLst>
      <p:ext uri="{BB962C8B-B14F-4D97-AF65-F5344CB8AC3E}">
        <p14:creationId xmlns:p14="http://schemas.microsoft.com/office/powerpoint/2010/main" val="386318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 &amp; Answers</a:t>
            </a:r>
            <a:endParaRPr lang="en-US" dirty="0"/>
          </a:p>
        </p:txBody>
      </p:sp>
      <p:pic>
        <p:nvPicPr>
          <p:cNvPr id="4" name="Picture 2" descr="http://granitegrok.com/wp-content/uploads/2013/07/Question-M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695" y="1057251"/>
            <a:ext cx="4033521" cy="503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875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9116" y="2114013"/>
            <a:ext cx="2362200" cy="26673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t" anchorCtr="0"/>
          <a:lstStyle/>
          <a:p>
            <a:pPr>
              <a:spcAft>
                <a:spcPts val="600"/>
              </a:spcAft>
            </a:pPr>
            <a:r>
              <a:rPr lang="en-GB" sz="1200" b="1" dirty="0" smtClean="0">
                <a:solidFill>
                  <a:prstClr val="black"/>
                </a:solidFill>
                <a:latin typeface="Tahoma" pitchFamily="34" charset="0"/>
                <a:ea typeface="Tahoma" pitchFamily="34" charset="0"/>
                <a:cs typeface="Tahoma" pitchFamily="34" charset="0"/>
              </a:rPr>
              <a:t>EMEA – Headquarters</a:t>
            </a:r>
          </a:p>
          <a:p>
            <a:r>
              <a:rPr lang="en-GB" sz="1000" dirty="0" smtClean="0">
                <a:solidFill>
                  <a:prstClr val="black"/>
                </a:solidFill>
                <a:latin typeface="Tahoma" pitchFamily="34" charset="0"/>
                <a:ea typeface="Tahoma" pitchFamily="34" charset="0"/>
                <a:cs typeface="Tahoma" pitchFamily="34" charset="0"/>
              </a:rPr>
              <a:t>Brussels, Belgium</a:t>
            </a:r>
          </a:p>
          <a:p>
            <a:pPr>
              <a:spcAft>
                <a:spcPts val="600"/>
              </a:spcAft>
            </a:pPr>
            <a:r>
              <a:rPr lang="en-GB" sz="1000" dirty="0" smtClean="0">
                <a:solidFill>
                  <a:prstClr val="black"/>
                </a:solidFill>
                <a:latin typeface="Tahoma" pitchFamily="34" charset="0"/>
                <a:ea typeface="Tahoma" pitchFamily="34" charset="0"/>
                <a:cs typeface="Tahoma" pitchFamily="34" charset="0"/>
              </a:rPr>
              <a:t>info@clear2pay.com</a:t>
            </a:r>
          </a:p>
          <a:p>
            <a:endParaRPr lang="en-GB" sz="600" dirty="0" smtClean="0">
              <a:solidFill>
                <a:prstClr val="black"/>
              </a:solidFill>
              <a:latin typeface="Tahoma" pitchFamily="34" charset="0"/>
              <a:ea typeface="Tahoma" pitchFamily="34" charset="0"/>
              <a:cs typeface="Tahoma" pitchFamily="34" charset="0"/>
            </a:endParaRPr>
          </a:p>
          <a:p>
            <a:pPr>
              <a:spcAft>
                <a:spcPts val="600"/>
              </a:spcAft>
            </a:pPr>
            <a:r>
              <a:rPr lang="en-GB" sz="1200" b="1" dirty="0" smtClean="0">
                <a:solidFill>
                  <a:prstClr val="black"/>
                </a:solidFill>
                <a:latin typeface="Tahoma" pitchFamily="34" charset="0"/>
                <a:ea typeface="Tahoma" pitchFamily="34" charset="0"/>
                <a:cs typeface="Tahoma" pitchFamily="34" charset="0"/>
              </a:rPr>
              <a:t>APAC</a:t>
            </a:r>
          </a:p>
          <a:p>
            <a:r>
              <a:rPr lang="en-GB" sz="1000" dirty="0" smtClean="0">
                <a:solidFill>
                  <a:prstClr val="black"/>
                </a:solidFill>
                <a:latin typeface="Tahoma" pitchFamily="34" charset="0"/>
                <a:ea typeface="Tahoma" pitchFamily="34" charset="0"/>
                <a:cs typeface="Tahoma" pitchFamily="34" charset="0"/>
              </a:rPr>
              <a:t>Sydney, Australia</a:t>
            </a:r>
          </a:p>
          <a:p>
            <a:pPr>
              <a:spcAft>
                <a:spcPts val="600"/>
              </a:spcAft>
            </a:pPr>
            <a:r>
              <a:rPr lang="en-GB" sz="1000" dirty="0" smtClean="0">
                <a:solidFill>
                  <a:prstClr val="black"/>
                </a:solidFill>
                <a:latin typeface="Tahoma" pitchFamily="34" charset="0"/>
                <a:ea typeface="Tahoma" pitchFamily="34" charset="0"/>
                <a:cs typeface="Tahoma" pitchFamily="34" charset="0"/>
              </a:rPr>
              <a:t>info.apac@clear2pay.com</a:t>
            </a:r>
          </a:p>
          <a:p>
            <a:endParaRPr lang="en-GB" sz="700" dirty="0" smtClean="0">
              <a:solidFill>
                <a:prstClr val="black"/>
              </a:solidFill>
              <a:latin typeface="Tahoma" pitchFamily="34" charset="0"/>
              <a:ea typeface="Tahoma" pitchFamily="34" charset="0"/>
              <a:cs typeface="Tahoma" pitchFamily="34" charset="0"/>
            </a:endParaRPr>
          </a:p>
          <a:p>
            <a:pPr>
              <a:spcAft>
                <a:spcPts val="600"/>
              </a:spcAft>
            </a:pPr>
            <a:r>
              <a:rPr lang="en-GB" sz="1200" b="1" dirty="0" smtClean="0">
                <a:solidFill>
                  <a:prstClr val="black"/>
                </a:solidFill>
                <a:latin typeface="Tahoma" pitchFamily="34" charset="0"/>
                <a:ea typeface="Tahoma" pitchFamily="34" charset="0"/>
                <a:cs typeface="Tahoma" pitchFamily="34" charset="0"/>
              </a:rPr>
              <a:t>Americas</a:t>
            </a:r>
          </a:p>
          <a:p>
            <a:r>
              <a:rPr lang="en-GB" sz="1000" dirty="0" smtClean="0">
                <a:solidFill>
                  <a:prstClr val="black"/>
                </a:solidFill>
                <a:latin typeface="Tahoma" pitchFamily="34" charset="0"/>
                <a:ea typeface="Tahoma" pitchFamily="34" charset="0"/>
                <a:cs typeface="Tahoma" pitchFamily="34" charset="0"/>
              </a:rPr>
              <a:t>Atlanta, USA</a:t>
            </a:r>
          </a:p>
          <a:p>
            <a:pPr>
              <a:spcAft>
                <a:spcPts val="600"/>
              </a:spcAft>
            </a:pPr>
            <a:r>
              <a:rPr lang="en-GB" sz="1000" dirty="0" smtClean="0">
                <a:solidFill>
                  <a:prstClr val="black"/>
                </a:solidFill>
                <a:latin typeface="Tahoma" pitchFamily="34" charset="0"/>
                <a:ea typeface="Tahoma" pitchFamily="34" charset="0"/>
                <a:cs typeface="Tahoma" pitchFamily="34" charset="0"/>
              </a:rPr>
              <a:t>info.americas@clear2pay.com</a:t>
            </a:r>
          </a:p>
          <a:p>
            <a:endParaRPr lang="en-GB" sz="700" dirty="0" smtClean="0">
              <a:solidFill>
                <a:prstClr val="black"/>
              </a:solidFill>
              <a:latin typeface="Tahoma" pitchFamily="34" charset="0"/>
              <a:ea typeface="Tahoma" pitchFamily="34" charset="0"/>
              <a:cs typeface="Tahoma" pitchFamily="34" charset="0"/>
            </a:endParaRPr>
          </a:p>
          <a:p>
            <a:r>
              <a:rPr lang="en-GB" sz="1200" b="1" dirty="0" smtClean="0">
                <a:solidFill>
                  <a:prstClr val="black"/>
                </a:solidFill>
                <a:latin typeface="Tahoma" pitchFamily="34" charset="0"/>
                <a:ea typeface="Tahoma" pitchFamily="34" charset="0"/>
                <a:cs typeface="Tahoma" pitchFamily="34" charset="0"/>
              </a:rPr>
              <a:t>www.clear2pay.com</a:t>
            </a:r>
          </a:p>
          <a:p>
            <a:endParaRPr lang="en-GB" sz="1000" dirty="0" smtClean="0">
              <a:solidFill>
                <a:prstClr val="black"/>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43332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and Agenda</a:t>
            </a:r>
            <a:endParaRPr lang="en-US" dirty="0"/>
          </a:p>
        </p:txBody>
      </p:sp>
      <p:graphicFrame>
        <p:nvGraphicFramePr>
          <p:cNvPr id="18" name="Diagram 17"/>
          <p:cNvGraphicFramePr/>
          <p:nvPr>
            <p:extLst>
              <p:ext uri="{D42A27DB-BD31-4B8C-83A1-F6EECF244321}">
                <p14:modId xmlns:p14="http://schemas.microsoft.com/office/powerpoint/2010/main" val="3312712633"/>
              </p:ext>
            </p:extLst>
          </p:nvPr>
        </p:nvGraphicFramePr>
        <p:xfrm>
          <a:off x="683568" y="1340768"/>
          <a:ext cx="7848872"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923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 Drafting Checklist</a:t>
            </a:r>
            <a:endParaRPr lang="en-US" dirty="0"/>
          </a:p>
        </p:txBody>
      </p:sp>
      <p:sp>
        <p:nvSpPr>
          <p:cNvPr id="20" name="TextBox 19"/>
          <p:cNvSpPr txBox="1"/>
          <p:nvPr/>
        </p:nvSpPr>
        <p:spPr>
          <a:xfrm>
            <a:off x="-45267" y="1196752"/>
            <a:ext cx="9225779" cy="864096"/>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smtClean="0"/>
              <a:t>A Standard set of Test Case Drafting Checklist has been framed to be followed across Projects/Products in C2P</a:t>
            </a:r>
            <a:endParaRPr lang="en-US" sz="2400" dirty="0"/>
          </a:p>
        </p:txBody>
      </p:sp>
      <p:sp>
        <p:nvSpPr>
          <p:cNvPr id="3" name="TextBox 2"/>
          <p:cNvSpPr txBox="1"/>
          <p:nvPr/>
        </p:nvSpPr>
        <p:spPr>
          <a:xfrm>
            <a:off x="0" y="2204864"/>
            <a:ext cx="9144000" cy="2308324"/>
          </a:xfrm>
          <a:prstGeom prst="rect">
            <a:avLst/>
          </a:prstGeom>
          <a:noFill/>
        </p:spPr>
        <p:txBody>
          <a:bodyPr wrap="square" rtlCol="0">
            <a:spAutoFit/>
          </a:bodyPr>
          <a:lstStyle/>
          <a:p>
            <a:pPr marL="342900" indent="-342900">
              <a:buFont typeface="+mj-lt"/>
              <a:buAutoNum type="arabicPeriod"/>
            </a:pPr>
            <a:r>
              <a:rPr lang="en-US" dirty="0" smtClean="0"/>
              <a:t>The snapshots below are from standard checklist that should be used for Project/Product.</a:t>
            </a:r>
          </a:p>
          <a:p>
            <a:pPr marL="342900" indent="-342900">
              <a:buFont typeface="+mj-lt"/>
              <a:buAutoNum type="arabicPeriod"/>
            </a:pPr>
            <a:endParaRPr lang="en-US" dirty="0"/>
          </a:p>
          <a:p>
            <a:pPr marL="342900" indent="-342900">
              <a:buFont typeface="+mj-lt"/>
              <a:buAutoNum type="arabicPeriod"/>
            </a:pPr>
            <a:r>
              <a:rPr lang="en-US" dirty="0" smtClean="0"/>
              <a:t>The Checklist will help in maintaining the synchronization between different Projects/Products</a:t>
            </a:r>
          </a:p>
          <a:p>
            <a:pPr marL="342900" indent="-342900">
              <a:buFont typeface="+mj-lt"/>
              <a:buAutoNum type="arabicPeriod"/>
            </a:pPr>
            <a:endParaRPr lang="en-US" dirty="0"/>
          </a:p>
          <a:p>
            <a:pPr marL="342900" indent="-342900">
              <a:buFont typeface="+mj-lt"/>
              <a:buAutoNum type="arabicPeriod"/>
            </a:pPr>
            <a:r>
              <a:rPr lang="en-US" dirty="0" smtClean="0"/>
              <a:t>The Checklist will also help in Resource grabbing the basic things faster in case of Project switch.  </a:t>
            </a:r>
          </a:p>
          <a:p>
            <a:pPr marL="342900" indent="-342900">
              <a:buFont typeface="+mj-lt"/>
              <a:buAutoNum type="arabicPeriod"/>
            </a:pPr>
            <a:endParaRPr lang="en-US" dirty="0"/>
          </a:p>
        </p:txBody>
      </p:sp>
    </p:spTree>
    <p:extLst>
      <p:ext uri="{BB962C8B-B14F-4D97-AF65-F5344CB8AC3E}">
        <p14:creationId xmlns:p14="http://schemas.microsoft.com/office/powerpoint/2010/main" val="1286918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 Drafting Checklist</a:t>
            </a:r>
            <a:endParaRPr lang="en-US" dirty="0"/>
          </a:p>
        </p:txBody>
      </p:sp>
      <p:sp>
        <p:nvSpPr>
          <p:cNvPr id="20" name="TextBox 19"/>
          <p:cNvSpPr txBox="1"/>
          <p:nvPr/>
        </p:nvSpPr>
        <p:spPr>
          <a:xfrm>
            <a:off x="-45267" y="1196752"/>
            <a:ext cx="9225779" cy="864096"/>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smtClean="0"/>
              <a:t>A Standard set of Test Case Drafting Checklist has been framed to be followed across Projects/Products in C2P</a:t>
            </a:r>
            <a:endParaRPr lang="en-US" sz="2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8" t="26305" r="15757" b="8396"/>
          <a:stretch/>
        </p:blipFill>
        <p:spPr bwMode="auto">
          <a:xfrm>
            <a:off x="539552" y="2356382"/>
            <a:ext cx="8867341" cy="3952938"/>
          </a:xfrm>
          <a:prstGeom prst="rect">
            <a:avLst/>
          </a:prstGeom>
          <a:noFill/>
          <a:ln>
            <a:noFill/>
          </a:ln>
          <a:effectLst>
            <a:glow rad="228600">
              <a:schemeClr val="accent6">
                <a:satMod val="175000"/>
                <a:alpha val="40000"/>
              </a:schemeClr>
            </a:glow>
          </a:effectLst>
          <a:scene3d>
            <a:camera prst="perspective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 Drafting Checklist</a:t>
            </a:r>
            <a:endParaRPr lang="en-US" dirty="0"/>
          </a:p>
        </p:txBody>
      </p:sp>
      <p:sp>
        <p:nvSpPr>
          <p:cNvPr id="20" name="TextBox 19"/>
          <p:cNvSpPr txBox="1"/>
          <p:nvPr/>
        </p:nvSpPr>
        <p:spPr>
          <a:xfrm>
            <a:off x="-45267" y="1196752"/>
            <a:ext cx="9225779" cy="864096"/>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smtClean="0"/>
              <a:t>A Standard set of Test Case Drafting Checklist has been framed to be followed across Projects/Products in C2P</a:t>
            </a:r>
            <a:endParaRPr lang="en-US" sz="24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68" t="26679" r="16190" b="9329"/>
          <a:stretch/>
        </p:blipFill>
        <p:spPr bwMode="auto">
          <a:xfrm>
            <a:off x="683568" y="2435294"/>
            <a:ext cx="8701411" cy="3802018"/>
          </a:xfrm>
          <a:prstGeom prst="rect">
            <a:avLst/>
          </a:prstGeom>
          <a:noFill/>
          <a:ln>
            <a:noFill/>
          </a:ln>
          <a:effectLst>
            <a:outerShdw blurRad="225425" dist="50800" dir="5220000" algn="ctr">
              <a:srgbClr val="000000">
                <a:alpha val="33000"/>
              </a:srgbClr>
            </a:outerShdw>
          </a:effectLst>
          <a:scene3d>
            <a:camera prst="perspectiveRight"/>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60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2800" dirty="0" smtClean="0">
                <a:solidFill>
                  <a:schemeClr val="tx1"/>
                </a:solidFill>
                <a:ea typeface="Tahoma" panose="020B0604030504040204" pitchFamily="34" charset="0"/>
              </a:rPr>
              <a:t>How to Name a TC</a:t>
            </a:r>
            <a:endParaRPr lang="en-US" sz="2800" dirty="0">
              <a:solidFill>
                <a:schemeClr val="tx1"/>
              </a:solidFill>
              <a:ea typeface="Tahoma" panose="020B0604030504040204" pitchFamily="34" charset="0"/>
            </a:endParaRPr>
          </a:p>
        </p:txBody>
      </p:sp>
      <p:sp>
        <p:nvSpPr>
          <p:cNvPr id="2" name="Rectangle 1"/>
          <p:cNvSpPr/>
          <p:nvPr/>
        </p:nvSpPr>
        <p:spPr>
          <a:xfrm>
            <a:off x="182880" y="1188720"/>
            <a:ext cx="8776807" cy="615553"/>
          </a:xfrm>
          <a:prstGeom prst="rect">
            <a:avLst/>
          </a:prstGeom>
        </p:spPr>
        <p:txBody>
          <a:bodyPr wrap="square">
            <a:spAutoFit/>
          </a:bodyPr>
          <a:lstStyle/>
          <a:p>
            <a:r>
              <a:rPr lang="en-US" sz="1600" dirty="0" smtClean="0">
                <a:solidFill>
                  <a:srgbClr val="2B3E98"/>
                </a:solidFill>
                <a:latin typeface="Tahoma" panose="020B0604030504040204" pitchFamily="34" charset="0"/>
                <a:ea typeface="Tahoma" panose="020B0604030504040204" pitchFamily="34" charset="0"/>
                <a:cs typeface="Tahoma" panose="020B0604030504040204" pitchFamily="34" charset="0"/>
              </a:rPr>
              <a:t>Following snapshot gives reference on How to Name a TC</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0807"/>
            <a:ext cx="9144000" cy="4392489"/>
          </a:xfrm>
          <a:prstGeom prst="rect">
            <a:avLst/>
          </a:prstGeom>
        </p:spPr>
      </p:pic>
    </p:spTree>
    <p:extLst>
      <p:ext uri="{BB962C8B-B14F-4D97-AF65-F5344CB8AC3E}">
        <p14:creationId xmlns:p14="http://schemas.microsoft.com/office/powerpoint/2010/main" val="28649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2800" dirty="0">
                <a:solidFill>
                  <a:schemeClr val="tx1"/>
                </a:solidFill>
                <a:ea typeface="Tahoma" panose="020B0604030504040204" pitchFamily="34" charset="0"/>
              </a:rPr>
              <a:t>How to Name a TC</a:t>
            </a:r>
          </a:p>
        </p:txBody>
      </p:sp>
      <p:sp>
        <p:nvSpPr>
          <p:cNvPr id="2" name="Rectangle 1"/>
          <p:cNvSpPr/>
          <p:nvPr/>
        </p:nvSpPr>
        <p:spPr>
          <a:xfrm>
            <a:off x="182880" y="1188720"/>
            <a:ext cx="8776807" cy="615553"/>
          </a:xfrm>
          <a:prstGeom prst="rect">
            <a:avLst/>
          </a:prstGeom>
        </p:spPr>
        <p:txBody>
          <a:bodyPr wrap="square">
            <a:spAutoFit/>
          </a:bodyPr>
          <a:lstStyle/>
          <a:p>
            <a:r>
              <a:rPr lang="en-US" sz="1600" dirty="0" smtClean="0">
                <a:solidFill>
                  <a:srgbClr val="2B3E98"/>
                </a:solidFill>
                <a:latin typeface="Tahoma" panose="020B0604030504040204" pitchFamily="34" charset="0"/>
                <a:ea typeface="Tahoma" panose="020B0604030504040204" pitchFamily="34" charset="0"/>
                <a:cs typeface="Tahoma" panose="020B0604030504040204" pitchFamily="34" charset="0"/>
              </a:rPr>
              <a:t>Following snapshot gives reference to How to Name a TC</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4273"/>
            <a:ext cx="9144000" cy="4187094"/>
          </a:xfrm>
          <a:prstGeom prst="rect">
            <a:avLst/>
          </a:prstGeom>
        </p:spPr>
      </p:pic>
    </p:spTree>
    <p:extLst>
      <p:ext uri="{BB962C8B-B14F-4D97-AF65-F5344CB8AC3E}">
        <p14:creationId xmlns:p14="http://schemas.microsoft.com/office/powerpoint/2010/main" val="297455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5" name="TextBox 4"/>
          <p:cNvSpPr txBox="1"/>
          <p:nvPr/>
        </p:nvSpPr>
        <p:spPr>
          <a:xfrm>
            <a:off x="-45267" y="1196752"/>
            <a:ext cx="9225779" cy="1008112"/>
          </a:xfrm>
          <a:prstGeom prst="rect">
            <a:avLst/>
          </a:prstGeom>
          <a:solidFill>
            <a:srgbClr val="567ABC"/>
          </a:solidFill>
          <a:ln w="12700" cap="flat" cmpd="sng" algn="ctr">
            <a:noFill/>
            <a:prstDash val="solid"/>
          </a:ln>
          <a:effectLst/>
        </p:spPr>
        <p:txBody>
          <a:bodyPr lIns="91440" rIns="91440" anchor="ctr"/>
          <a:lstStyle>
            <a:defPPr>
              <a:defRPr lang="en-US"/>
            </a:defPPr>
            <a:lvl1pPr algn="ctr" fontAlgn="auto">
              <a:spcBef>
                <a:spcPts val="0"/>
              </a:spcBef>
              <a:spcAft>
                <a:spcPts val="0"/>
              </a:spcAft>
              <a:defRPr b="1" kern="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smtClean="0"/>
              <a:t>This section covers on how to understand the XCT Use Case which has reference to OPF/SEPA Use Case and any other Requirement documents</a:t>
            </a:r>
            <a:endParaRPr lang="en-US" sz="2400" dirty="0"/>
          </a:p>
        </p:txBody>
      </p:sp>
      <p:sp>
        <p:nvSpPr>
          <p:cNvPr id="6" name="TextBox 5"/>
          <p:cNvSpPr txBox="1"/>
          <p:nvPr/>
        </p:nvSpPr>
        <p:spPr>
          <a:xfrm>
            <a:off x="0" y="2276872"/>
            <a:ext cx="9144000" cy="1477328"/>
          </a:xfrm>
          <a:prstGeom prst="rect">
            <a:avLst/>
          </a:prstGeom>
          <a:noFill/>
        </p:spPr>
        <p:txBody>
          <a:bodyPr wrap="square" rtlCol="0">
            <a:spAutoFit/>
          </a:bodyPr>
          <a:lstStyle/>
          <a:p>
            <a:pPr marL="342900" indent="-342900">
              <a:buFont typeface="+mj-lt"/>
              <a:buAutoNum type="arabicPeriod"/>
            </a:pPr>
            <a:r>
              <a:rPr lang="en-US" dirty="0" smtClean="0"/>
              <a:t>Open the Use Case from the following XCT SVN Location: https</a:t>
            </a:r>
            <a:r>
              <a:rPr lang="en-US" dirty="0"/>
              <a:t>://</a:t>
            </a:r>
            <a:r>
              <a:rPr lang="en-US" dirty="0" smtClean="0"/>
              <a:t>svn-mec.clear2pay.com/svn/repos/rd/core/XCT/trunk/doc/Functional/Use Cases/Services/11.6.1 Consolidated/XCT_PARSER_BS_UC001 </a:t>
            </a:r>
            <a:r>
              <a:rPr lang="en-US" dirty="0"/>
              <a:t>- Interchange Parser </a:t>
            </a:r>
            <a:r>
              <a:rPr lang="en-US" dirty="0" smtClean="0"/>
              <a:t>Service</a:t>
            </a:r>
          </a:p>
          <a:p>
            <a:pPr marL="342900" indent="-342900">
              <a:buFont typeface="+mj-lt"/>
              <a:buAutoNum type="arabicPeriod"/>
            </a:pPr>
            <a:endParaRPr lang="en-US" dirty="0" smtClean="0"/>
          </a:p>
          <a:p>
            <a:pPr marL="342900" indent="-342900">
              <a:buFont typeface="+mj-lt"/>
              <a:buAutoNum type="arabicPeriod"/>
            </a:pPr>
            <a:endParaRPr 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007" t="2985" r="26260" b="43282"/>
          <a:stretch/>
        </p:blipFill>
        <p:spPr bwMode="auto">
          <a:xfrm>
            <a:off x="545556" y="3226267"/>
            <a:ext cx="8052888" cy="345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bwMode="auto">
          <a:xfrm>
            <a:off x="537500" y="6237312"/>
            <a:ext cx="6354849" cy="216024"/>
          </a:xfrm>
          <a:prstGeom prst="rect">
            <a:avLst/>
          </a:prstGeom>
          <a:noFill/>
          <a:ln w="38100">
            <a:solidFill>
              <a:srgbClr val="FF0000"/>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marL="342900" indent="-342900" algn="ctr"/>
            <a:endParaRPr lang="en-US" sz="1200" b="1" dirty="0">
              <a:latin typeface="Tahoma" pitchFamily="34" charset="0"/>
              <a:cs typeface="Tahoma" pitchFamily="34" charset="0"/>
            </a:endParaRPr>
          </a:p>
        </p:txBody>
      </p:sp>
    </p:spTree>
    <p:extLst>
      <p:ext uri="{BB962C8B-B14F-4D97-AF65-F5344CB8AC3E}">
        <p14:creationId xmlns:p14="http://schemas.microsoft.com/office/powerpoint/2010/main" val="117939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sz="2800" dirty="0"/>
              <a:t>Reading and understanding Requirements</a:t>
            </a:r>
            <a:endParaRPr lang="en-US" sz="2800" dirty="0">
              <a:solidFill>
                <a:schemeClr val="tx1"/>
              </a:solidFill>
              <a:ea typeface="Tahoma" panose="020B0604030504040204" pitchFamily="34" charset="0"/>
            </a:endParaRPr>
          </a:p>
        </p:txBody>
      </p:sp>
      <p:sp>
        <p:nvSpPr>
          <p:cNvPr id="3" name="TextBox 2"/>
          <p:cNvSpPr txBox="1"/>
          <p:nvPr/>
        </p:nvSpPr>
        <p:spPr>
          <a:xfrm>
            <a:off x="12188" y="1006276"/>
            <a:ext cx="9144000" cy="2031325"/>
          </a:xfrm>
          <a:prstGeom prst="rect">
            <a:avLst/>
          </a:prstGeom>
          <a:noFill/>
        </p:spPr>
        <p:txBody>
          <a:bodyPr wrap="square" rtlCol="0">
            <a:spAutoFit/>
          </a:bodyPr>
          <a:lstStyle/>
          <a:p>
            <a:pPr marL="342900" indent="-342900">
              <a:buFont typeface="+mj-lt"/>
              <a:buAutoNum type="arabicPeriod" startAt="2"/>
            </a:pPr>
            <a:r>
              <a:rPr lang="en-US" dirty="0" smtClean="0"/>
              <a:t>Use Case will have Brief Description, Main Flow, Alternate Flows, Exception flows, Extension Points, Business Rules, Revision History etc. This particular Use Case however has few sections only.</a:t>
            </a:r>
          </a:p>
          <a:p>
            <a:pPr marL="342900" indent="-342900">
              <a:buFont typeface="+mj-lt"/>
              <a:buAutoNum type="arabicPeriod" startAt="2"/>
            </a:pPr>
            <a:endParaRPr lang="en-US" dirty="0"/>
          </a:p>
          <a:p>
            <a:pPr marL="342900" indent="-342900">
              <a:buFont typeface="+mj-lt"/>
              <a:buAutoNum type="arabicPeriod" startAt="2"/>
            </a:pPr>
            <a:endParaRPr lang="en-US" dirty="0" smtClean="0"/>
          </a:p>
          <a:p>
            <a:pPr marL="342900" indent="-342900">
              <a:buFont typeface="+mj-lt"/>
              <a:buAutoNum type="arabicPeriod" startAt="2"/>
            </a:pPr>
            <a:endParaRPr lang="en-US" dirty="0"/>
          </a:p>
          <a:p>
            <a:endParaRPr lang="en-US" dirty="0"/>
          </a:p>
        </p:txBody>
      </p:sp>
      <p:grpSp>
        <p:nvGrpSpPr>
          <p:cNvPr id="4" name="Group 3"/>
          <p:cNvGrpSpPr/>
          <p:nvPr/>
        </p:nvGrpSpPr>
        <p:grpSpPr>
          <a:xfrm>
            <a:off x="285282" y="2600908"/>
            <a:ext cx="8031134" cy="1044116"/>
            <a:chOff x="285282" y="2600908"/>
            <a:chExt cx="8031134" cy="1044116"/>
          </a:xfrm>
        </p:grpSpPr>
        <p:pic>
          <p:nvPicPr>
            <p:cNvPr id="5" name="Picture 4"/>
            <p:cNvPicPr/>
            <p:nvPr/>
          </p:nvPicPr>
          <p:blipFill rotWithShape="1">
            <a:blip r:embed="rId3"/>
            <a:srcRect l="29605" t="19265" r="13108" b="51331"/>
            <a:stretch/>
          </p:blipFill>
          <p:spPr bwMode="auto">
            <a:xfrm>
              <a:off x="285282" y="2600908"/>
              <a:ext cx="8031134" cy="1044116"/>
            </a:xfrm>
            <a:prstGeom prst="rect">
              <a:avLst/>
            </a:prstGeom>
            <a:ln>
              <a:solidFill>
                <a:schemeClr val="tx1"/>
              </a:solidFill>
            </a:ln>
            <a:extLst>
              <a:ext uri="{53640926-AAD7-44D8-BBD7-CCE9431645EC}">
                <a14:shadowObscured xmlns:a14="http://schemas.microsoft.com/office/drawing/2010/main"/>
              </a:ext>
            </a:extLst>
          </p:spPr>
        </p:pic>
        <p:sp>
          <p:nvSpPr>
            <p:cNvPr id="6" name="Rectangle 5"/>
            <p:cNvSpPr/>
            <p:nvPr/>
          </p:nvSpPr>
          <p:spPr bwMode="auto">
            <a:xfrm>
              <a:off x="1384409" y="3184770"/>
              <a:ext cx="4392488" cy="360040"/>
            </a:xfrm>
            <a:prstGeom prst="rect">
              <a:avLst/>
            </a:prstGeom>
            <a:noFill/>
            <a:ln w="38100" algn="ctr">
              <a:solidFill>
                <a:schemeClr val="tx1"/>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sp>
          <p:nvSpPr>
            <p:cNvPr id="7" name="Rectangle 6"/>
            <p:cNvSpPr/>
            <p:nvPr/>
          </p:nvSpPr>
          <p:spPr bwMode="auto">
            <a:xfrm>
              <a:off x="1259632" y="2600908"/>
              <a:ext cx="1908212" cy="360040"/>
            </a:xfrm>
            <a:prstGeom prst="rect">
              <a:avLst/>
            </a:prstGeom>
            <a:noFill/>
            <a:ln w="38100" algn="ctr">
              <a:solidFill>
                <a:schemeClr val="tx1"/>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grpSp>
      <p:grpSp>
        <p:nvGrpSpPr>
          <p:cNvPr id="8" name="Group 7"/>
          <p:cNvGrpSpPr/>
          <p:nvPr/>
        </p:nvGrpSpPr>
        <p:grpSpPr>
          <a:xfrm>
            <a:off x="292086" y="3489995"/>
            <a:ext cx="8024330" cy="2764509"/>
            <a:chOff x="292086" y="3544810"/>
            <a:chExt cx="8024330" cy="2764509"/>
          </a:xfrm>
        </p:grpSpPr>
        <p:grpSp>
          <p:nvGrpSpPr>
            <p:cNvPr id="9" name="Group 8"/>
            <p:cNvGrpSpPr/>
            <p:nvPr/>
          </p:nvGrpSpPr>
          <p:grpSpPr>
            <a:xfrm>
              <a:off x="292086" y="4728234"/>
              <a:ext cx="8024330" cy="1581085"/>
              <a:chOff x="292086" y="4728234"/>
              <a:chExt cx="8024330" cy="1581085"/>
            </a:xfrm>
          </p:grpSpPr>
          <p:pic>
            <p:nvPicPr>
              <p:cNvPr id="11" name="Picture 10"/>
              <p:cNvPicPr/>
              <p:nvPr/>
            </p:nvPicPr>
            <p:blipFill rotWithShape="1">
              <a:blip r:embed="rId4"/>
              <a:srcRect l="29605" t="17778" r="12467" b="49809"/>
              <a:stretch/>
            </p:blipFill>
            <p:spPr bwMode="auto">
              <a:xfrm>
                <a:off x="292086" y="4728234"/>
                <a:ext cx="8024330" cy="1581085"/>
              </a:xfrm>
              <a:prstGeom prst="rect">
                <a:avLst/>
              </a:prstGeom>
              <a:ln>
                <a:solidFill>
                  <a:schemeClr val="tx1"/>
                </a:solidFill>
              </a:ln>
              <a:extLst>
                <a:ext uri="{53640926-AAD7-44D8-BBD7-CCE9431645EC}">
                  <a14:shadowObscured xmlns:a14="http://schemas.microsoft.com/office/drawing/2010/main"/>
                </a:ext>
              </a:extLst>
            </p:spPr>
          </p:pic>
          <p:sp>
            <p:nvSpPr>
              <p:cNvPr id="12" name="Rectangle 11"/>
              <p:cNvSpPr/>
              <p:nvPr/>
            </p:nvSpPr>
            <p:spPr bwMode="auto">
              <a:xfrm>
                <a:off x="950414" y="5639829"/>
                <a:ext cx="4392488" cy="360040"/>
              </a:xfrm>
              <a:prstGeom prst="rect">
                <a:avLst/>
              </a:prstGeom>
              <a:noFill/>
              <a:ln w="38100" algn="ctr">
                <a:solidFill>
                  <a:schemeClr val="tx1"/>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grpSp>
        <p:sp>
          <p:nvSpPr>
            <p:cNvPr id="10" name="Down Arrow 9"/>
            <p:cNvSpPr/>
            <p:nvPr/>
          </p:nvSpPr>
          <p:spPr bwMode="auto">
            <a:xfrm>
              <a:off x="4716016" y="3544810"/>
              <a:ext cx="432048" cy="748286"/>
            </a:xfrm>
            <a:prstGeom prst="downArrow">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2700000" scaled="0"/>
            </a:gradFill>
            <a:ln w="19050" algn="ctr">
              <a:solidFill>
                <a:schemeClr val="tx1"/>
              </a:solidFill>
              <a:round/>
              <a:headEnd/>
              <a:tailEnd/>
            </a:ln>
          </p:spPr>
          <p:txBody>
            <a:bodyPr wrap="none" rtlCol="0" anchor="ctr"/>
            <a:lstStyle/>
            <a:p>
              <a:pPr marL="342900" indent="-342900" algn="ctr"/>
              <a:endParaRPr lang="en-US" sz="1200" b="1" dirty="0">
                <a:latin typeface="Tahoma" pitchFamily="34" charset="0"/>
                <a:cs typeface="Tahoma" pitchFamily="34" charset="0"/>
              </a:endParaRPr>
            </a:p>
          </p:txBody>
        </p:sp>
      </p:grpSp>
    </p:spTree>
    <p:extLst>
      <p:ext uri="{BB962C8B-B14F-4D97-AF65-F5344CB8AC3E}">
        <p14:creationId xmlns:p14="http://schemas.microsoft.com/office/powerpoint/2010/main" val="333467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lear2Pay Templat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FFFFF"/>
            </a:gs>
            <a:gs pos="100000">
              <a:srgbClr val="889FBE"/>
            </a:gs>
          </a:gsLst>
          <a:lin ang="2700000" scaled="1"/>
        </a:gradFill>
        <a:ln w="19050" algn="ctr">
          <a:solidFill>
            <a:srgbClr val="889FBE"/>
          </a:solidFill>
          <a:round/>
          <a:headEnd/>
          <a:tailEnd/>
        </a:ln>
      </a:spPr>
      <a:bodyPr wrap="none" anchor="ctr"/>
      <a:lstStyle>
        <a:defPPr marL="342900" indent="-342900" algn="ctr">
          <a:defRPr sz="1200" b="1" dirty="0">
            <a:latin typeface="Tahoma" pitchFamily="34" charset="0"/>
            <a:cs typeface="Tahoma" pitchFamily="34" charset="0"/>
          </a:defRPr>
        </a:defPPr>
      </a:lstStyle>
    </a:spDef>
  </a:objectDefaults>
  <a:extraClrSchemeLst/>
</a:theme>
</file>

<file path=ppt/theme/theme2.xml><?xml version="1.0" encoding="utf-8"?>
<a:theme xmlns:a="http://schemas.openxmlformats.org/drawingml/2006/main" name="1_Clear2Pay Templat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FFFFF"/>
            </a:gs>
            <a:gs pos="100000">
              <a:srgbClr val="889FBE"/>
            </a:gs>
          </a:gsLst>
          <a:lin ang="2700000" scaled="1"/>
        </a:gradFill>
        <a:ln w="19050" algn="ctr">
          <a:solidFill>
            <a:srgbClr val="889FBE"/>
          </a:solidFill>
          <a:round/>
          <a:headEnd/>
          <a:tailEnd/>
        </a:ln>
      </a:spPr>
      <a:bodyPr wrap="none" anchor="ctr"/>
      <a:lstStyle>
        <a:defPPr marL="342900" indent="-342900" algn="ctr">
          <a:defRPr sz="1200" b="1" dirty="0">
            <a:latin typeface="Tahoma" pitchFamily="34" charset="0"/>
            <a:cs typeface="Tahoma" pitchFamily="34" charset="0"/>
          </a:defRPr>
        </a:defPPr>
      </a:lstStyle>
    </a:spDef>
  </a:objectDefaults>
  <a:extraClrSchemeLst/>
</a:theme>
</file>

<file path=ppt/theme/theme3.xml><?xml version="1.0" encoding="utf-8"?>
<a:theme xmlns:a="http://schemas.openxmlformats.org/drawingml/2006/main" name="4_Clear2Pay Templat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FFFFF"/>
            </a:gs>
            <a:gs pos="100000">
              <a:srgbClr val="889FBE"/>
            </a:gs>
          </a:gsLst>
          <a:lin ang="2700000" scaled="1"/>
        </a:gradFill>
        <a:ln w="19050" algn="ctr">
          <a:solidFill>
            <a:srgbClr val="889FBE"/>
          </a:solidFill>
          <a:round/>
          <a:headEnd/>
          <a:tailEnd/>
        </a:ln>
      </a:spPr>
      <a:bodyPr wrap="none" anchor="ctr"/>
      <a:lstStyle>
        <a:defPPr marL="342900" indent="-342900" algn="ctr">
          <a:defRPr sz="1200" b="1" dirty="0">
            <a:latin typeface="Tahoma" pitchFamily="34" charset="0"/>
            <a:cs typeface="Tahoma" pitchFamily="34" charset="0"/>
          </a:defRPr>
        </a:defPPr>
      </a:lstStyle>
    </a:spDef>
  </a:objectDefaults>
  <a:extraClrSchemeLst/>
</a:theme>
</file>

<file path=ppt/theme/theme4.xml><?xml version="1.0" encoding="utf-8"?>
<a:theme xmlns:a="http://schemas.openxmlformats.org/drawingml/2006/main" name="2_Clear2Pay Templat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FFFFF"/>
            </a:gs>
            <a:gs pos="100000">
              <a:srgbClr val="889FBE"/>
            </a:gs>
          </a:gsLst>
          <a:lin ang="2700000" scaled="1"/>
        </a:gradFill>
        <a:ln w="19050" algn="ctr">
          <a:solidFill>
            <a:srgbClr val="889FBE"/>
          </a:solidFill>
          <a:round/>
          <a:headEnd/>
          <a:tailEnd/>
        </a:ln>
      </a:spPr>
      <a:bodyPr wrap="none" anchor="ctr"/>
      <a:lstStyle>
        <a:defPPr marL="342900" indent="-342900" algn="ctr">
          <a:defRPr sz="1200" b="1" dirty="0">
            <a:latin typeface="Tahoma" pitchFamily="34" charset="0"/>
            <a:cs typeface="Tahoma" pitchFamily="34" charset="0"/>
          </a:defRPr>
        </a:defPPr>
      </a:lst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C225345FEBD4ABA0B30A9A5290B7D" ma:contentTypeVersion="9" ma:contentTypeDescription="Create a new document." ma:contentTypeScope="" ma:versionID="262ca2a4b6c5477b85ba5758fdd77549">
  <xsd:schema xmlns:xsd="http://www.w3.org/2001/XMLSchema" xmlns:xs="http://www.w3.org/2001/XMLSchema" xmlns:p="http://schemas.microsoft.com/office/2006/metadata/properties" xmlns:ns2="9e852804-9ef7-4ecb-892a-2ac90db3bcd5" xmlns:ns3="242aa874-95a1-433d-bb26-0e0e09339971" targetNamespace="http://schemas.microsoft.com/office/2006/metadata/properties" ma:root="true" ma:fieldsID="090393e605a8915740fa455c622191a4" ns2:_="" ns3:_="">
    <xsd:import namespace="9e852804-9ef7-4ecb-892a-2ac90db3bcd5"/>
    <xsd:import namespace="242aa874-95a1-433d-bb26-0e0e09339971"/>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KeyPoints" minOccurs="0"/>
                <xsd:element ref="ns2:MediaServiceKeyPoint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52804-9ef7-4ecb-892a-2ac90db3b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2aa874-95a1-433d-bb26-0e0e0933997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20C2D93-2128-40C8-A82B-EFA8C5E5CC4F}"/>
</file>

<file path=customXml/itemProps2.xml><?xml version="1.0" encoding="utf-8"?>
<ds:datastoreItem xmlns:ds="http://schemas.openxmlformats.org/officeDocument/2006/customXml" ds:itemID="{E4109F7A-9248-4F96-ADD7-3EA88826C29C}">
  <ds:schemaRefs>
    <ds:schemaRef ds:uri="http://schemas.microsoft.com/sharepoint/v3/contenttype/forms"/>
  </ds:schemaRefs>
</ds:datastoreItem>
</file>

<file path=customXml/itemProps3.xml><?xml version="1.0" encoding="utf-8"?>
<ds:datastoreItem xmlns:ds="http://schemas.openxmlformats.org/officeDocument/2006/customXml" ds:itemID="{6921E1E4-7AF6-460E-833D-5210A6970E49}">
  <ds:schemaRefs>
    <ds:schemaRef ds:uri="http://purl.org/dc/dcmitype/"/>
    <ds:schemaRef ds:uri="http://www.w3.org/XML/1998/namespace"/>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Clear2Pay Template2010</Template>
  <TotalTime>40082</TotalTime>
  <Words>574</Words>
  <Application>Microsoft Office PowerPoint</Application>
  <PresentationFormat>On-screen Show (4:3)</PresentationFormat>
  <Paragraphs>77</Paragraphs>
  <Slides>16</Slides>
  <Notes>10</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Clear2Pay Template2010</vt:lpstr>
      <vt:lpstr>1_Clear2Pay Template2010</vt:lpstr>
      <vt:lpstr>4_Clear2Pay Template2010</vt:lpstr>
      <vt:lpstr>2_Clear2Pay Template2010</vt:lpstr>
      <vt:lpstr>C2P India</vt:lpstr>
      <vt:lpstr>Introduction and Agenda</vt:lpstr>
      <vt:lpstr>TC Drafting Checklist</vt:lpstr>
      <vt:lpstr>TC Drafting Checklist</vt:lpstr>
      <vt:lpstr>TC Drafting Checklist</vt:lpstr>
      <vt:lpstr>How to Name a TC</vt:lpstr>
      <vt:lpstr>How to Name a TC</vt:lpstr>
      <vt:lpstr>Reading and understanding Requirements</vt:lpstr>
      <vt:lpstr>Reading and understanding Requirements</vt:lpstr>
      <vt:lpstr>Reading and understanding Requirements</vt:lpstr>
      <vt:lpstr>Reading and understanding Requirements</vt:lpstr>
      <vt:lpstr>Reading and understanding Requirements</vt:lpstr>
      <vt:lpstr>Reading and understanding Requirements</vt:lpstr>
      <vt:lpstr>Reading and understanding Requirements</vt:lpstr>
      <vt:lpstr>Question &amp; Answers</vt:lpstr>
      <vt:lpstr>PowerPoint Presentation</vt:lpstr>
    </vt:vector>
  </TitlesOfParts>
  <Company>Clear2Pay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kvandewalle</dc:creator>
  <cp:lastModifiedBy>Inderpreet Bathla</cp:lastModifiedBy>
  <cp:revision>1186</cp:revision>
  <cp:lastPrinted>2014-10-14T14:13:03Z</cp:lastPrinted>
  <dcterms:created xsi:type="dcterms:W3CDTF">2013-03-20T16:53:24Z</dcterms:created>
  <dcterms:modified xsi:type="dcterms:W3CDTF">2015-01-12T10:10:31Z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0x010100DF5C225345FEBD4ABA0B30A9A5290B7D</vt:lpwstr>
  </property>
</Properties>
</file>