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703" r:id="rId5"/>
    <p:sldMasterId id="2147483715" r:id="rId6"/>
  </p:sldMasterIdLst>
  <p:notesMasterIdLst>
    <p:notesMasterId r:id="rId23"/>
  </p:notesMasterIdLst>
  <p:handoutMasterIdLst>
    <p:handoutMasterId r:id="rId24"/>
  </p:handoutMasterIdLst>
  <p:sldIdLst>
    <p:sldId id="635" r:id="rId7"/>
    <p:sldId id="576" r:id="rId8"/>
    <p:sldId id="631" r:id="rId9"/>
    <p:sldId id="616" r:id="rId10"/>
    <p:sldId id="618" r:id="rId11"/>
    <p:sldId id="632" r:id="rId12"/>
    <p:sldId id="626" r:id="rId13"/>
    <p:sldId id="633" r:id="rId14"/>
    <p:sldId id="623" r:id="rId15"/>
    <p:sldId id="634" r:id="rId16"/>
    <p:sldId id="639" r:id="rId17"/>
    <p:sldId id="610" r:id="rId18"/>
    <p:sldId id="638" r:id="rId19"/>
    <p:sldId id="609" r:id="rId20"/>
    <p:sldId id="637" r:id="rId21"/>
    <p:sldId id="636" r:id="rId22"/>
  </p:sldIdLst>
  <p:sldSz cx="9144000" cy="6858000" type="screen4x3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koninckx" initials="mk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C8C8"/>
    <a:srgbClr val="4905AD"/>
    <a:srgbClr val="DC6B25"/>
    <a:srgbClr val="FFC00A"/>
    <a:srgbClr val="567ABC"/>
    <a:srgbClr val="FFC000"/>
    <a:srgbClr val="5AA537"/>
    <a:srgbClr val="878787"/>
    <a:srgbClr val="AF1D23"/>
    <a:srgbClr val="2B3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912971-E300-4FCB-BF9E-85C644E3E330}" v="4" dt="2022-04-25T12:37:54.1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36" autoAdjust="0"/>
    <p:restoredTop sz="76963" autoAdjust="0"/>
  </p:normalViewPr>
  <p:slideViewPr>
    <p:cSldViewPr snapToObjects="1">
      <p:cViewPr varScale="1">
        <p:scale>
          <a:sx n="67" d="100"/>
          <a:sy n="67" d="100"/>
        </p:scale>
        <p:origin x="1468" y="44"/>
      </p:cViewPr>
      <p:guideLst>
        <p:guide orient="horz" pos="243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2964" y="-84"/>
      </p:cViewPr>
      <p:guideLst>
        <p:guide orient="horz" pos="3109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ora, Sorabh" userId="540c7284-ca3a-4358-9b11-99e81286ece3" providerId="ADAL" clId="{42912971-E300-4FCB-BF9E-85C644E3E330}"/>
    <pc:docChg chg="addSld">
      <pc:chgData name="Arora, Sorabh" userId="540c7284-ca3a-4358-9b11-99e81286ece3" providerId="ADAL" clId="{42912971-E300-4FCB-BF9E-85C644E3E330}" dt="2022-04-25T13:02:43.775" v="0" actId="2890"/>
      <pc:docMkLst>
        <pc:docMk/>
      </pc:docMkLst>
      <pc:sldChg chg="add">
        <pc:chgData name="Arora, Sorabh" userId="540c7284-ca3a-4358-9b11-99e81286ece3" providerId="ADAL" clId="{42912971-E300-4FCB-BF9E-85C644E3E330}" dt="2022-04-25T13:02:43.775" v="0" actId="2890"/>
        <pc:sldMkLst>
          <pc:docMk/>
          <pc:sldMk cId="2251429754" sldId="639"/>
        </pc:sldMkLst>
      </pc:sldChg>
    </pc:docChg>
  </pc:docChgLst>
  <pc:docChgLst>
    <pc:chgData name="Ramasamy, Sangeetha" userId="S::sangeetha.ramasamy@fisglobal.com::6b7dc830-3e66-4f8c-ae33-2fc07bd40d04" providerId="AD" clId="Web-{047BBEBE-0BAD-4C17-A9EA-AC1A3141B9C6}"/>
    <pc:docChg chg="modSld">
      <pc:chgData name="Ramasamy, Sangeetha" userId="S::sangeetha.ramasamy@fisglobal.com::6b7dc830-3e66-4f8c-ae33-2fc07bd40d04" providerId="AD" clId="Web-{047BBEBE-0BAD-4C17-A9EA-AC1A3141B9C6}" dt="2022-03-28T10:49:05.179" v="0" actId="1076"/>
      <pc:docMkLst>
        <pc:docMk/>
      </pc:docMkLst>
      <pc:sldChg chg="modSp">
        <pc:chgData name="Ramasamy, Sangeetha" userId="S::sangeetha.ramasamy@fisglobal.com::6b7dc830-3e66-4f8c-ae33-2fc07bd40d04" providerId="AD" clId="Web-{047BBEBE-0BAD-4C17-A9EA-AC1A3141B9C6}" dt="2022-03-28T10:49:05.179" v="0" actId="1076"/>
        <pc:sldMkLst>
          <pc:docMk/>
          <pc:sldMk cId="1640953029" sldId="626"/>
        </pc:sldMkLst>
        <pc:graphicFrameChg chg="mod">
          <ac:chgData name="Ramasamy, Sangeetha" userId="S::sangeetha.ramasamy@fisglobal.com::6b7dc830-3e66-4f8c-ae33-2fc07bd40d04" providerId="AD" clId="Web-{047BBEBE-0BAD-4C17-A9EA-AC1A3141B9C6}" dt="2022-03-28T10:49:05.179" v="0" actId="1076"/>
          <ac:graphicFrameMkLst>
            <pc:docMk/>
            <pc:sldMk cId="1640953029" sldId="626"/>
            <ac:graphicFrameMk id="5" creationId="{00000000-0000-0000-0000-00000000000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46C474-6EB7-4BC3-BB68-28317A9ED47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C045C7-A385-4C1F-8142-DE8CD2863134}">
      <dgm:prSet custT="1"/>
      <dgm:spPr/>
      <dgm:t>
        <a:bodyPr/>
        <a:lstStyle/>
        <a:p>
          <a:pPr rtl="0"/>
          <a:r>
            <a:rPr lang="en-US" sz="4000" dirty="0">
              <a:latin typeface="Helvetica" panose="020B0604020202020204" pitchFamily="34" charset="0"/>
              <a:cs typeface="Helvetica" panose="020B0604020202020204" pitchFamily="34" charset="0"/>
            </a:rPr>
            <a:t>Loader</a:t>
          </a:r>
        </a:p>
      </dgm:t>
    </dgm:pt>
    <dgm:pt modelId="{D2D2BD1C-50DE-4EF9-8BC7-2156075829A7}" type="parTrans" cxnId="{BD6BF403-BD54-4A7F-B643-D45944AA6252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20E10B42-2F47-40FC-AD63-78F5950BF17E}" type="sibTrans" cxnId="{BD6BF403-BD54-4A7F-B643-D45944AA6252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DA5FBE10-01B3-47A7-9E50-DEBACEBB5B93}">
      <dgm:prSet custT="1"/>
      <dgm:spPr/>
      <dgm:t>
        <a:bodyPr/>
        <a:lstStyle/>
        <a:p>
          <a:pPr rtl="0"/>
          <a:r>
            <a:rPr lang="en-US" sz="4000" dirty="0">
              <a:latin typeface="Helvetica" panose="020B0604020202020204" pitchFamily="34" charset="0"/>
              <a:cs typeface="Helvetica" panose="020B0604020202020204" pitchFamily="34" charset="0"/>
            </a:rPr>
            <a:t>Question and Answers</a:t>
          </a:r>
        </a:p>
      </dgm:t>
    </dgm:pt>
    <dgm:pt modelId="{259618EC-44FF-405B-BBDB-E9612416B348}" type="parTrans" cxnId="{9BB59148-9604-4971-AF71-B947FB122B04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46DC5308-9F0B-4D46-BF29-3C0A592ECFB4}" type="sibTrans" cxnId="{9BB59148-9604-4971-AF71-B947FB122B04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BDE945B2-5201-4361-B3C3-6A4D9A07DB78}">
      <dgm:prSet custT="1"/>
      <dgm:spPr/>
      <dgm:t>
        <a:bodyPr/>
        <a:lstStyle/>
        <a:p>
          <a:pPr rtl="0"/>
          <a:r>
            <a:rPr lang="en-US" sz="4000" dirty="0">
              <a:latin typeface="Helvetica" panose="020B0604020202020204" pitchFamily="34" charset="0"/>
              <a:cs typeface="Helvetica" panose="020B0604020202020204" pitchFamily="34" charset="0"/>
            </a:rPr>
            <a:t>Walkthrough's</a:t>
          </a:r>
        </a:p>
      </dgm:t>
    </dgm:pt>
    <dgm:pt modelId="{CE34E14E-37EC-4CB2-BF09-23DC6DCD5449}" type="sibTrans" cxnId="{C29D9E92-735B-4F35-91C6-39DCC7952046}">
      <dgm:prSet/>
      <dgm:spPr/>
      <dgm:t>
        <a:bodyPr/>
        <a:lstStyle/>
        <a:p>
          <a:endParaRPr lang="en-US"/>
        </a:p>
      </dgm:t>
    </dgm:pt>
    <dgm:pt modelId="{F42730CA-4150-4F18-ADFE-8AB8CAD8C670}" type="parTrans" cxnId="{C29D9E92-735B-4F35-91C6-39DCC7952046}">
      <dgm:prSet/>
      <dgm:spPr/>
      <dgm:t>
        <a:bodyPr/>
        <a:lstStyle/>
        <a:p>
          <a:endParaRPr lang="en-US"/>
        </a:p>
      </dgm:t>
    </dgm:pt>
    <dgm:pt modelId="{32B2524E-2F46-4F59-8FB4-062CA5B660D0}">
      <dgm:prSet custT="1"/>
      <dgm:spPr/>
      <dgm:t>
        <a:bodyPr/>
        <a:lstStyle/>
        <a:p>
          <a:pPr rtl="0"/>
          <a:r>
            <a:rPr lang="en-US" sz="4000" dirty="0">
              <a:latin typeface="Helvetica" panose="020B0604020202020204" pitchFamily="34" charset="0"/>
              <a:cs typeface="Helvetica" panose="020B0604020202020204" pitchFamily="34" charset="0"/>
            </a:rPr>
            <a:t>Exercise</a:t>
          </a:r>
        </a:p>
      </dgm:t>
    </dgm:pt>
    <dgm:pt modelId="{0DCAA2F3-8B0D-4A07-B631-7EF57490C548}" type="parTrans" cxnId="{4FB2BEC2-3B93-4922-881D-6F64FC70BB08}">
      <dgm:prSet/>
      <dgm:spPr/>
      <dgm:t>
        <a:bodyPr/>
        <a:lstStyle/>
        <a:p>
          <a:endParaRPr lang="en-US"/>
        </a:p>
      </dgm:t>
    </dgm:pt>
    <dgm:pt modelId="{6F38581A-E1DD-42DD-A010-8EFE00B15FB8}" type="sibTrans" cxnId="{4FB2BEC2-3B93-4922-881D-6F64FC70BB08}">
      <dgm:prSet/>
      <dgm:spPr/>
      <dgm:t>
        <a:bodyPr/>
        <a:lstStyle/>
        <a:p>
          <a:endParaRPr lang="en-US"/>
        </a:p>
      </dgm:t>
    </dgm:pt>
    <dgm:pt modelId="{E72269EE-FA45-4711-ACD9-28D4BC31F822}" type="pres">
      <dgm:prSet presAssocID="{7046C474-6EB7-4BC3-BB68-28317A9ED47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21C174F-E5F9-49CB-BBDF-00D5573F1E9C}" type="pres">
      <dgm:prSet presAssocID="{3DC045C7-A385-4C1F-8142-DE8CD2863134}" presName="horFlow" presStyleCnt="0"/>
      <dgm:spPr/>
    </dgm:pt>
    <dgm:pt modelId="{4D88E739-6785-4453-B185-160558BA1F49}" type="pres">
      <dgm:prSet presAssocID="{3DC045C7-A385-4C1F-8142-DE8CD2863134}" presName="bigChev" presStyleLbl="node1" presStyleIdx="0" presStyleCnt="4" custScaleX="365062" custScaleY="110464"/>
      <dgm:spPr/>
    </dgm:pt>
    <dgm:pt modelId="{FC78AE5F-CDD9-4FAC-A83E-A041C1B6FCA3}" type="pres">
      <dgm:prSet presAssocID="{3DC045C7-A385-4C1F-8142-DE8CD2863134}" presName="vSp" presStyleCnt="0"/>
      <dgm:spPr/>
    </dgm:pt>
    <dgm:pt modelId="{24213067-FC22-4D08-B849-925329AFFB54}" type="pres">
      <dgm:prSet presAssocID="{BDE945B2-5201-4361-B3C3-6A4D9A07DB78}" presName="horFlow" presStyleCnt="0"/>
      <dgm:spPr/>
    </dgm:pt>
    <dgm:pt modelId="{356AC9A8-8F42-4474-8E98-158F47C4C574}" type="pres">
      <dgm:prSet presAssocID="{BDE945B2-5201-4361-B3C3-6A4D9A07DB78}" presName="bigChev" presStyleLbl="node1" presStyleIdx="1" presStyleCnt="4" custScaleX="365062" custScaleY="110464"/>
      <dgm:spPr/>
    </dgm:pt>
    <dgm:pt modelId="{79EB3328-2E15-4093-B8B5-BC7C85E01DEB}" type="pres">
      <dgm:prSet presAssocID="{BDE945B2-5201-4361-B3C3-6A4D9A07DB78}" presName="vSp" presStyleCnt="0"/>
      <dgm:spPr/>
    </dgm:pt>
    <dgm:pt modelId="{B97559ED-410A-42B2-BA6A-24D5D928F4E6}" type="pres">
      <dgm:prSet presAssocID="{32B2524E-2F46-4F59-8FB4-062CA5B660D0}" presName="horFlow" presStyleCnt="0"/>
      <dgm:spPr/>
    </dgm:pt>
    <dgm:pt modelId="{A6DF7DE7-0C3F-40C2-BDEC-2CE17C941282}" type="pres">
      <dgm:prSet presAssocID="{32B2524E-2F46-4F59-8FB4-062CA5B660D0}" presName="bigChev" presStyleLbl="node1" presStyleIdx="2" presStyleCnt="4" custScaleX="363622"/>
      <dgm:spPr/>
    </dgm:pt>
    <dgm:pt modelId="{6A3E5C9C-500D-4AD7-858A-6BB50720C239}" type="pres">
      <dgm:prSet presAssocID="{32B2524E-2F46-4F59-8FB4-062CA5B660D0}" presName="vSp" presStyleCnt="0"/>
      <dgm:spPr/>
    </dgm:pt>
    <dgm:pt modelId="{98A6E1A9-DA1B-4541-905F-E8B55CF32707}" type="pres">
      <dgm:prSet presAssocID="{DA5FBE10-01B3-47A7-9E50-DEBACEBB5B93}" presName="horFlow" presStyleCnt="0"/>
      <dgm:spPr/>
    </dgm:pt>
    <dgm:pt modelId="{D6B75102-1FCF-4B34-9FCA-9CB2E914323F}" type="pres">
      <dgm:prSet presAssocID="{DA5FBE10-01B3-47A7-9E50-DEBACEBB5B93}" presName="bigChev" presStyleLbl="node1" presStyleIdx="3" presStyleCnt="4" custScaleX="365062"/>
      <dgm:spPr/>
    </dgm:pt>
  </dgm:ptLst>
  <dgm:cxnLst>
    <dgm:cxn modelId="{BD6BF403-BD54-4A7F-B643-D45944AA6252}" srcId="{7046C474-6EB7-4BC3-BB68-28317A9ED478}" destId="{3DC045C7-A385-4C1F-8142-DE8CD2863134}" srcOrd="0" destOrd="0" parTransId="{D2D2BD1C-50DE-4EF9-8BC7-2156075829A7}" sibTransId="{20E10B42-2F47-40FC-AD63-78F5950BF17E}"/>
    <dgm:cxn modelId="{B278DE1C-DBDF-4FC2-9B61-B30AEEDFDDA9}" type="presOf" srcId="{3DC045C7-A385-4C1F-8142-DE8CD2863134}" destId="{4D88E739-6785-4453-B185-160558BA1F49}" srcOrd="0" destOrd="0" presId="urn:microsoft.com/office/officeart/2005/8/layout/lProcess3"/>
    <dgm:cxn modelId="{9BB59148-9604-4971-AF71-B947FB122B04}" srcId="{7046C474-6EB7-4BC3-BB68-28317A9ED478}" destId="{DA5FBE10-01B3-47A7-9E50-DEBACEBB5B93}" srcOrd="3" destOrd="0" parTransId="{259618EC-44FF-405B-BBDB-E9612416B348}" sibTransId="{46DC5308-9F0B-4D46-BF29-3C0A592ECFB4}"/>
    <dgm:cxn modelId="{4D9D8C7B-DD0E-4271-9975-CC3C18631ECE}" type="presOf" srcId="{32B2524E-2F46-4F59-8FB4-062CA5B660D0}" destId="{A6DF7DE7-0C3F-40C2-BDEC-2CE17C941282}" srcOrd="0" destOrd="0" presId="urn:microsoft.com/office/officeart/2005/8/layout/lProcess3"/>
    <dgm:cxn modelId="{C29D9E92-735B-4F35-91C6-39DCC7952046}" srcId="{7046C474-6EB7-4BC3-BB68-28317A9ED478}" destId="{BDE945B2-5201-4361-B3C3-6A4D9A07DB78}" srcOrd="1" destOrd="0" parTransId="{F42730CA-4150-4F18-ADFE-8AB8CAD8C670}" sibTransId="{CE34E14E-37EC-4CB2-BF09-23DC6DCD5449}"/>
    <dgm:cxn modelId="{271D809B-0D4E-4902-AE91-2DFE2020F946}" type="presOf" srcId="{7046C474-6EB7-4BC3-BB68-28317A9ED478}" destId="{E72269EE-FA45-4711-ACD9-28D4BC31F822}" srcOrd="0" destOrd="0" presId="urn:microsoft.com/office/officeart/2005/8/layout/lProcess3"/>
    <dgm:cxn modelId="{CF3F75B5-EB2B-4BFE-BBAE-9DEAF955CAE0}" type="presOf" srcId="{DA5FBE10-01B3-47A7-9E50-DEBACEBB5B93}" destId="{D6B75102-1FCF-4B34-9FCA-9CB2E914323F}" srcOrd="0" destOrd="0" presId="urn:microsoft.com/office/officeart/2005/8/layout/lProcess3"/>
    <dgm:cxn modelId="{4FB2BEC2-3B93-4922-881D-6F64FC70BB08}" srcId="{7046C474-6EB7-4BC3-BB68-28317A9ED478}" destId="{32B2524E-2F46-4F59-8FB4-062CA5B660D0}" srcOrd="2" destOrd="0" parTransId="{0DCAA2F3-8B0D-4A07-B631-7EF57490C548}" sibTransId="{6F38581A-E1DD-42DD-A010-8EFE00B15FB8}"/>
    <dgm:cxn modelId="{8FD6BDCC-18A1-4F85-9FE5-998A742D82EA}" type="presOf" srcId="{BDE945B2-5201-4361-B3C3-6A4D9A07DB78}" destId="{356AC9A8-8F42-4474-8E98-158F47C4C574}" srcOrd="0" destOrd="0" presId="urn:microsoft.com/office/officeart/2005/8/layout/lProcess3"/>
    <dgm:cxn modelId="{B24F5F32-95B3-4744-822E-548883BD1DD8}" type="presParOf" srcId="{E72269EE-FA45-4711-ACD9-28D4BC31F822}" destId="{321C174F-E5F9-49CB-BBDF-00D5573F1E9C}" srcOrd="0" destOrd="0" presId="urn:microsoft.com/office/officeart/2005/8/layout/lProcess3"/>
    <dgm:cxn modelId="{7E39577A-12F2-4B91-9189-5AA7DF259628}" type="presParOf" srcId="{321C174F-E5F9-49CB-BBDF-00D5573F1E9C}" destId="{4D88E739-6785-4453-B185-160558BA1F49}" srcOrd="0" destOrd="0" presId="urn:microsoft.com/office/officeart/2005/8/layout/lProcess3"/>
    <dgm:cxn modelId="{502D7D7F-340E-4237-86D7-B409A0517647}" type="presParOf" srcId="{E72269EE-FA45-4711-ACD9-28D4BC31F822}" destId="{FC78AE5F-CDD9-4FAC-A83E-A041C1B6FCA3}" srcOrd="1" destOrd="0" presId="urn:microsoft.com/office/officeart/2005/8/layout/lProcess3"/>
    <dgm:cxn modelId="{7799AB48-2778-41B6-8871-29AC4E9722CE}" type="presParOf" srcId="{E72269EE-FA45-4711-ACD9-28D4BC31F822}" destId="{24213067-FC22-4D08-B849-925329AFFB54}" srcOrd="2" destOrd="0" presId="urn:microsoft.com/office/officeart/2005/8/layout/lProcess3"/>
    <dgm:cxn modelId="{F8562B17-4E0A-4442-ADB2-19AEB8149AD5}" type="presParOf" srcId="{24213067-FC22-4D08-B849-925329AFFB54}" destId="{356AC9A8-8F42-4474-8E98-158F47C4C574}" srcOrd="0" destOrd="0" presId="urn:microsoft.com/office/officeart/2005/8/layout/lProcess3"/>
    <dgm:cxn modelId="{E5B070B1-6805-4012-812F-3EE33D1F2C8E}" type="presParOf" srcId="{E72269EE-FA45-4711-ACD9-28D4BC31F822}" destId="{79EB3328-2E15-4093-B8B5-BC7C85E01DEB}" srcOrd="3" destOrd="0" presId="urn:microsoft.com/office/officeart/2005/8/layout/lProcess3"/>
    <dgm:cxn modelId="{148B6026-B6AA-4571-A815-31B8C3978C2A}" type="presParOf" srcId="{E72269EE-FA45-4711-ACD9-28D4BC31F822}" destId="{B97559ED-410A-42B2-BA6A-24D5D928F4E6}" srcOrd="4" destOrd="0" presId="urn:microsoft.com/office/officeart/2005/8/layout/lProcess3"/>
    <dgm:cxn modelId="{DA80CEFE-E70A-405A-93DB-97891D3A506A}" type="presParOf" srcId="{B97559ED-410A-42B2-BA6A-24D5D928F4E6}" destId="{A6DF7DE7-0C3F-40C2-BDEC-2CE17C941282}" srcOrd="0" destOrd="0" presId="urn:microsoft.com/office/officeart/2005/8/layout/lProcess3"/>
    <dgm:cxn modelId="{67C68606-70F4-49D2-97FB-086F06B1C4AF}" type="presParOf" srcId="{E72269EE-FA45-4711-ACD9-28D4BC31F822}" destId="{6A3E5C9C-500D-4AD7-858A-6BB50720C239}" srcOrd="5" destOrd="0" presId="urn:microsoft.com/office/officeart/2005/8/layout/lProcess3"/>
    <dgm:cxn modelId="{19BF0B67-3E2D-4450-B98F-999E60750080}" type="presParOf" srcId="{E72269EE-FA45-4711-ACD9-28D4BC31F822}" destId="{98A6E1A9-DA1B-4541-905F-E8B55CF32707}" srcOrd="6" destOrd="0" presId="urn:microsoft.com/office/officeart/2005/8/layout/lProcess3"/>
    <dgm:cxn modelId="{AFEF7437-7E1C-4A8E-AE63-0A001D92AAAC}" type="presParOf" srcId="{98A6E1A9-DA1B-4541-905F-E8B55CF32707}" destId="{D6B75102-1FCF-4B34-9FCA-9CB2E914323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46C474-6EB7-4BC3-BB68-28317A9ED47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C045C7-A385-4C1F-8142-DE8CD2863134}">
      <dgm:prSet custT="1"/>
      <dgm:spPr/>
      <dgm:t>
        <a:bodyPr/>
        <a:lstStyle/>
        <a:p>
          <a:pPr rtl="0"/>
          <a:r>
            <a:rPr lang="en-US" sz="4000" dirty="0">
              <a:latin typeface="Helvetica" panose="020B0604020202020204" pitchFamily="34" charset="0"/>
              <a:cs typeface="Helvetica" panose="020B0604020202020204" pitchFamily="34" charset="0"/>
            </a:rPr>
            <a:t>Loader</a:t>
          </a:r>
        </a:p>
      </dgm:t>
    </dgm:pt>
    <dgm:pt modelId="{D2D2BD1C-50DE-4EF9-8BC7-2156075829A7}" type="parTrans" cxnId="{BD6BF403-BD54-4A7F-B643-D45944AA6252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20E10B42-2F47-40FC-AD63-78F5950BF17E}" type="sibTrans" cxnId="{BD6BF403-BD54-4A7F-B643-D45944AA6252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DA5FBE10-01B3-47A7-9E50-DEBACEBB5B93}">
      <dgm:prSet custT="1"/>
      <dgm:spPr/>
      <dgm:t>
        <a:bodyPr/>
        <a:lstStyle/>
        <a:p>
          <a:pPr rtl="0"/>
          <a:r>
            <a:rPr lang="en-US" sz="4000" dirty="0">
              <a:solidFill>
                <a:srgbClr val="C8C8C8"/>
              </a:solidFill>
              <a:latin typeface="Helvetica" panose="020B0604020202020204" pitchFamily="34" charset="0"/>
              <a:cs typeface="Helvetica" panose="020B0604020202020204" pitchFamily="34" charset="0"/>
            </a:rPr>
            <a:t>Question and Answers</a:t>
          </a:r>
        </a:p>
      </dgm:t>
    </dgm:pt>
    <dgm:pt modelId="{259618EC-44FF-405B-BBDB-E9612416B348}" type="parTrans" cxnId="{9BB59148-9604-4971-AF71-B947FB122B04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46DC5308-9F0B-4D46-BF29-3C0A592ECFB4}" type="sibTrans" cxnId="{9BB59148-9604-4971-AF71-B947FB122B04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BDE945B2-5201-4361-B3C3-6A4D9A07DB78}">
      <dgm:prSet custT="1"/>
      <dgm:spPr/>
      <dgm:t>
        <a:bodyPr/>
        <a:lstStyle/>
        <a:p>
          <a:pPr rtl="0"/>
          <a:r>
            <a:rPr lang="en-US" sz="4000">
              <a:solidFill>
                <a:srgbClr val="C8C8C8"/>
              </a:solidFill>
              <a:latin typeface="Helvetica" panose="020B0604020202020204" pitchFamily="34" charset="0"/>
              <a:cs typeface="Helvetica" panose="020B0604020202020204" pitchFamily="34" charset="0"/>
            </a:rPr>
            <a:t>Walkthrough’s</a:t>
          </a:r>
          <a:endParaRPr lang="en-US" sz="4000" dirty="0">
            <a:solidFill>
              <a:srgbClr val="C8C8C8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CE34E14E-37EC-4CB2-BF09-23DC6DCD5449}" type="sibTrans" cxnId="{C29D9E92-735B-4F35-91C6-39DCC7952046}">
      <dgm:prSet/>
      <dgm:spPr/>
      <dgm:t>
        <a:bodyPr/>
        <a:lstStyle/>
        <a:p>
          <a:endParaRPr lang="en-US"/>
        </a:p>
      </dgm:t>
    </dgm:pt>
    <dgm:pt modelId="{F42730CA-4150-4F18-ADFE-8AB8CAD8C670}" type="parTrans" cxnId="{C29D9E92-735B-4F35-91C6-39DCC7952046}">
      <dgm:prSet/>
      <dgm:spPr/>
      <dgm:t>
        <a:bodyPr/>
        <a:lstStyle/>
        <a:p>
          <a:endParaRPr lang="en-US"/>
        </a:p>
      </dgm:t>
    </dgm:pt>
    <dgm:pt modelId="{32B2524E-2F46-4F59-8FB4-062CA5B660D0}">
      <dgm:prSet custT="1"/>
      <dgm:spPr/>
      <dgm:t>
        <a:bodyPr/>
        <a:lstStyle/>
        <a:p>
          <a:pPr rtl="0"/>
          <a:r>
            <a:rPr lang="en-US" sz="4000" dirty="0">
              <a:solidFill>
                <a:srgbClr val="C8C8C8"/>
              </a:solidFill>
              <a:latin typeface="Helvetica" panose="020B0604020202020204" pitchFamily="34" charset="0"/>
              <a:cs typeface="Helvetica" panose="020B0604020202020204" pitchFamily="34" charset="0"/>
            </a:rPr>
            <a:t>Exercise</a:t>
          </a:r>
        </a:p>
      </dgm:t>
    </dgm:pt>
    <dgm:pt modelId="{0DCAA2F3-8B0D-4A07-B631-7EF57490C548}" type="parTrans" cxnId="{4FB2BEC2-3B93-4922-881D-6F64FC70BB08}">
      <dgm:prSet/>
      <dgm:spPr/>
      <dgm:t>
        <a:bodyPr/>
        <a:lstStyle/>
        <a:p>
          <a:endParaRPr lang="en-US"/>
        </a:p>
      </dgm:t>
    </dgm:pt>
    <dgm:pt modelId="{6F38581A-E1DD-42DD-A010-8EFE00B15FB8}" type="sibTrans" cxnId="{4FB2BEC2-3B93-4922-881D-6F64FC70BB08}">
      <dgm:prSet/>
      <dgm:spPr/>
      <dgm:t>
        <a:bodyPr/>
        <a:lstStyle/>
        <a:p>
          <a:endParaRPr lang="en-US"/>
        </a:p>
      </dgm:t>
    </dgm:pt>
    <dgm:pt modelId="{E72269EE-FA45-4711-ACD9-28D4BC31F822}" type="pres">
      <dgm:prSet presAssocID="{7046C474-6EB7-4BC3-BB68-28317A9ED47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21C174F-E5F9-49CB-BBDF-00D5573F1E9C}" type="pres">
      <dgm:prSet presAssocID="{3DC045C7-A385-4C1F-8142-DE8CD2863134}" presName="horFlow" presStyleCnt="0"/>
      <dgm:spPr/>
    </dgm:pt>
    <dgm:pt modelId="{4D88E739-6785-4453-B185-160558BA1F49}" type="pres">
      <dgm:prSet presAssocID="{3DC045C7-A385-4C1F-8142-DE8CD2863134}" presName="bigChev" presStyleLbl="node1" presStyleIdx="0" presStyleCnt="4" custScaleX="365062" custScaleY="110464"/>
      <dgm:spPr/>
    </dgm:pt>
    <dgm:pt modelId="{FC78AE5F-CDD9-4FAC-A83E-A041C1B6FCA3}" type="pres">
      <dgm:prSet presAssocID="{3DC045C7-A385-4C1F-8142-DE8CD2863134}" presName="vSp" presStyleCnt="0"/>
      <dgm:spPr/>
    </dgm:pt>
    <dgm:pt modelId="{24213067-FC22-4D08-B849-925329AFFB54}" type="pres">
      <dgm:prSet presAssocID="{BDE945B2-5201-4361-B3C3-6A4D9A07DB78}" presName="horFlow" presStyleCnt="0"/>
      <dgm:spPr/>
    </dgm:pt>
    <dgm:pt modelId="{356AC9A8-8F42-4474-8E98-158F47C4C574}" type="pres">
      <dgm:prSet presAssocID="{BDE945B2-5201-4361-B3C3-6A4D9A07DB78}" presName="bigChev" presStyleLbl="node1" presStyleIdx="1" presStyleCnt="4" custScaleX="365062" custScaleY="110464"/>
      <dgm:spPr/>
    </dgm:pt>
    <dgm:pt modelId="{79EB3328-2E15-4093-B8B5-BC7C85E01DEB}" type="pres">
      <dgm:prSet presAssocID="{BDE945B2-5201-4361-B3C3-6A4D9A07DB78}" presName="vSp" presStyleCnt="0"/>
      <dgm:spPr/>
    </dgm:pt>
    <dgm:pt modelId="{B97559ED-410A-42B2-BA6A-24D5D928F4E6}" type="pres">
      <dgm:prSet presAssocID="{32B2524E-2F46-4F59-8FB4-062CA5B660D0}" presName="horFlow" presStyleCnt="0"/>
      <dgm:spPr/>
    </dgm:pt>
    <dgm:pt modelId="{A6DF7DE7-0C3F-40C2-BDEC-2CE17C941282}" type="pres">
      <dgm:prSet presAssocID="{32B2524E-2F46-4F59-8FB4-062CA5B660D0}" presName="bigChev" presStyleLbl="node1" presStyleIdx="2" presStyleCnt="4" custScaleX="363622"/>
      <dgm:spPr/>
    </dgm:pt>
    <dgm:pt modelId="{6A3E5C9C-500D-4AD7-858A-6BB50720C239}" type="pres">
      <dgm:prSet presAssocID="{32B2524E-2F46-4F59-8FB4-062CA5B660D0}" presName="vSp" presStyleCnt="0"/>
      <dgm:spPr/>
    </dgm:pt>
    <dgm:pt modelId="{98A6E1A9-DA1B-4541-905F-E8B55CF32707}" type="pres">
      <dgm:prSet presAssocID="{DA5FBE10-01B3-47A7-9E50-DEBACEBB5B93}" presName="horFlow" presStyleCnt="0"/>
      <dgm:spPr/>
    </dgm:pt>
    <dgm:pt modelId="{D6B75102-1FCF-4B34-9FCA-9CB2E914323F}" type="pres">
      <dgm:prSet presAssocID="{DA5FBE10-01B3-47A7-9E50-DEBACEBB5B93}" presName="bigChev" presStyleLbl="node1" presStyleIdx="3" presStyleCnt="4" custScaleX="365062"/>
      <dgm:spPr/>
    </dgm:pt>
  </dgm:ptLst>
  <dgm:cxnLst>
    <dgm:cxn modelId="{BD6BF403-BD54-4A7F-B643-D45944AA6252}" srcId="{7046C474-6EB7-4BC3-BB68-28317A9ED478}" destId="{3DC045C7-A385-4C1F-8142-DE8CD2863134}" srcOrd="0" destOrd="0" parTransId="{D2D2BD1C-50DE-4EF9-8BC7-2156075829A7}" sibTransId="{20E10B42-2F47-40FC-AD63-78F5950BF17E}"/>
    <dgm:cxn modelId="{9BB59148-9604-4971-AF71-B947FB122B04}" srcId="{7046C474-6EB7-4BC3-BB68-28317A9ED478}" destId="{DA5FBE10-01B3-47A7-9E50-DEBACEBB5B93}" srcOrd="3" destOrd="0" parTransId="{259618EC-44FF-405B-BBDB-E9612416B348}" sibTransId="{46DC5308-9F0B-4D46-BF29-3C0A592ECFB4}"/>
    <dgm:cxn modelId="{D529684C-7673-4EE0-A749-43023EE9597A}" type="presOf" srcId="{32B2524E-2F46-4F59-8FB4-062CA5B660D0}" destId="{A6DF7DE7-0C3F-40C2-BDEC-2CE17C941282}" srcOrd="0" destOrd="0" presId="urn:microsoft.com/office/officeart/2005/8/layout/lProcess3"/>
    <dgm:cxn modelId="{D8902759-B5A3-4328-8602-E9879708B959}" type="presOf" srcId="{7046C474-6EB7-4BC3-BB68-28317A9ED478}" destId="{E72269EE-FA45-4711-ACD9-28D4BC31F822}" srcOrd="0" destOrd="0" presId="urn:microsoft.com/office/officeart/2005/8/layout/lProcess3"/>
    <dgm:cxn modelId="{44593289-5C13-4EF4-9F50-5DED48E51D0B}" type="presOf" srcId="{3DC045C7-A385-4C1F-8142-DE8CD2863134}" destId="{4D88E739-6785-4453-B185-160558BA1F49}" srcOrd="0" destOrd="0" presId="urn:microsoft.com/office/officeart/2005/8/layout/lProcess3"/>
    <dgm:cxn modelId="{C29D9E92-735B-4F35-91C6-39DCC7952046}" srcId="{7046C474-6EB7-4BC3-BB68-28317A9ED478}" destId="{BDE945B2-5201-4361-B3C3-6A4D9A07DB78}" srcOrd="1" destOrd="0" parTransId="{F42730CA-4150-4F18-ADFE-8AB8CAD8C670}" sibTransId="{CE34E14E-37EC-4CB2-BF09-23DC6DCD5449}"/>
    <dgm:cxn modelId="{1F07DAAE-74B9-4F10-820E-8363BB28A2F0}" type="presOf" srcId="{DA5FBE10-01B3-47A7-9E50-DEBACEBB5B93}" destId="{D6B75102-1FCF-4B34-9FCA-9CB2E914323F}" srcOrd="0" destOrd="0" presId="urn:microsoft.com/office/officeart/2005/8/layout/lProcess3"/>
    <dgm:cxn modelId="{4FB2BEC2-3B93-4922-881D-6F64FC70BB08}" srcId="{7046C474-6EB7-4BC3-BB68-28317A9ED478}" destId="{32B2524E-2F46-4F59-8FB4-062CA5B660D0}" srcOrd="2" destOrd="0" parTransId="{0DCAA2F3-8B0D-4A07-B631-7EF57490C548}" sibTransId="{6F38581A-E1DD-42DD-A010-8EFE00B15FB8}"/>
    <dgm:cxn modelId="{947CF8CD-4F6A-4790-A212-90010980CCD1}" type="presOf" srcId="{BDE945B2-5201-4361-B3C3-6A4D9A07DB78}" destId="{356AC9A8-8F42-4474-8E98-158F47C4C574}" srcOrd="0" destOrd="0" presId="urn:microsoft.com/office/officeart/2005/8/layout/lProcess3"/>
    <dgm:cxn modelId="{37B7BDD0-03A7-4D57-87F3-ECC267CE54C7}" type="presParOf" srcId="{E72269EE-FA45-4711-ACD9-28D4BC31F822}" destId="{321C174F-E5F9-49CB-BBDF-00D5573F1E9C}" srcOrd="0" destOrd="0" presId="urn:microsoft.com/office/officeart/2005/8/layout/lProcess3"/>
    <dgm:cxn modelId="{17A392A0-C494-47FC-BF88-663C263879B5}" type="presParOf" srcId="{321C174F-E5F9-49CB-BBDF-00D5573F1E9C}" destId="{4D88E739-6785-4453-B185-160558BA1F49}" srcOrd="0" destOrd="0" presId="urn:microsoft.com/office/officeart/2005/8/layout/lProcess3"/>
    <dgm:cxn modelId="{18BA69FB-EF84-4DDB-8717-B0AC60FC0EC9}" type="presParOf" srcId="{E72269EE-FA45-4711-ACD9-28D4BC31F822}" destId="{FC78AE5F-CDD9-4FAC-A83E-A041C1B6FCA3}" srcOrd="1" destOrd="0" presId="urn:microsoft.com/office/officeart/2005/8/layout/lProcess3"/>
    <dgm:cxn modelId="{6D12BA2D-7F37-4BA8-8ABD-19C9B9F25840}" type="presParOf" srcId="{E72269EE-FA45-4711-ACD9-28D4BC31F822}" destId="{24213067-FC22-4D08-B849-925329AFFB54}" srcOrd="2" destOrd="0" presId="urn:microsoft.com/office/officeart/2005/8/layout/lProcess3"/>
    <dgm:cxn modelId="{6FE65B39-E234-4D26-ABA0-7C8767B26834}" type="presParOf" srcId="{24213067-FC22-4D08-B849-925329AFFB54}" destId="{356AC9A8-8F42-4474-8E98-158F47C4C574}" srcOrd="0" destOrd="0" presId="urn:microsoft.com/office/officeart/2005/8/layout/lProcess3"/>
    <dgm:cxn modelId="{83CA2242-BD1E-4967-BB22-66288B3A17E0}" type="presParOf" srcId="{E72269EE-FA45-4711-ACD9-28D4BC31F822}" destId="{79EB3328-2E15-4093-B8B5-BC7C85E01DEB}" srcOrd="3" destOrd="0" presId="urn:microsoft.com/office/officeart/2005/8/layout/lProcess3"/>
    <dgm:cxn modelId="{1C47ADEA-CBC7-4C7B-ACED-E6E4F4246946}" type="presParOf" srcId="{E72269EE-FA45-4711-ACD9-28D4BC31F822}" destId="{B97559ED-410A-42B2-BA6A-24D5D928F4E6}" srcOrd="4" destOrd="0" presId="urn:microsoft.com/office/officeart/2005/8/layout/lProcess3"/>
    <dgm:cxn modelId="{B8991772-FD47-4D1C-B922-9894B094867B}" type="presParOf" srcId="{B97559ED-410A-42B2-BA6A-24D5D928F4E6}" destId="{A6DF7DE7-0C3F-40C2-BDEC-2CE17C941282}" srcOrd="0" destOrd="0" presId="urn:microsoft.com/office/officeart/2005/8/layout/lProcess3"/>
    <dgm:cxn modelId="{6D40DDC8-23D9-4568-B75F-FA7623994C13}" type="presParOf" srcId="{E72269EE-FA45-4711-ACD9-28D4BC31F822}" destId="{6A3E5C9C-500D-4AD7-858A-6BB50720C239}" srcOrd="5" destOrd="0" presId="urn:microsoft.com/office/officeart/2005/8/layout/lProcess3"/>
    <dgm:cxn modelId="{5E54E666-6E6D-4DBB-AFEB-4EB4787472B0}" type="presParOf" srcId="{E72269EE-FA45-4711-ACD9-28D4BC31F822}" destId="{98A6E1A9-DA1B-4541-905F-E8B55CF32707}" srcOrd="6" destOrd="0" presId="urn:microsoft.com/office/officeart/2005/8/layout/lProcess3"/>
    <dgm:cxn modelId="{BDE853F6-549C-4227-9F94-45B9D9634F6F}" type="presParOf" srcId="{98A6E1A9-DA1B-4541-905F-E8B55CF32707}" destId="{D6B75102-1FCF-4B34-9FCA-9CB2E914323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46C474-6EB7-4BC3-BB68-28317A9ED47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C045C7-A385-4C1F-8142-DE8CD2863134}">
      <dgm:prSet custT="1"/>
      <dgm:spPr/>
      <dgm:t>
        <a:bodyPr/>
        <a:lstStyle/>
        <a:p>
          <a:pPr rtl="0"/>
          <a:r>
            <a:rPr lang="en-US" sz="4000" dirty="0">
              <a:solidFill>
                <a:srgbClr val="C8C8C8"/>
              </a:solidFill>
              <a:latin typeface="Helvetica" panose="020B0604020202020204" pitchFamily="34" charset="0"/>
              <a:cs typeface="Helvetica" panose="020B0604020202020204" pitchFamily="34" charset="0"/>
            </a:rPr>
            <a:t>Loader</a:t>
          </a:r>
        </a:p>
      </dgm:t>
    </dgm:pt>
    <dgm:pt modelId="{D2D2BD1C-50DE-4EF9-8BC7-2156075829A7}" type="parTrans" cxnId="{BD6BF403-BD54-4A7F-B643-D45944AA6252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20E10B42-2F47-40FC-AD63-78F5950BF17E}" type="sibTrans" cxnId="{BD6BF403-BD54-4A7F-B643-D45944AA6252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DA5FBE10-01B3-47A7-9E50-DEBACEBB5B93}">
      <dgm:prSet custT="1"/>
      <dgm:spPr/>
      <dgm:t>
        <a:bodyPr/>
        <a:lstStyle/>
        <a:p>
          <a:pPr rtl="0"/>
          <a:r>
            <a:rPr lang="en-US" sz="4000" dirty="0">
              <a:solidFill>
                <a:srgbClr val="C8C8C8"/>
              </a:solidFill>
              <a:latin typeface="Helvetica" panose="020B0604020202020204" pitchFamily="34" charset="0"/>
              <a:cs typeface="Helvetica" panose="020B0604020202020204" pitchFamily="34" charset="0"/>
            </a:rPr>
            <a:t>Question and Answers</a:t>
          </a:r>
        </a:p>
      </dgm:t>
    </dgm:pt>
    <dgm:pt modelId="{259618EC-44FF-405B-BBDB-E9612416B348}" type="parTrans" cxnId="{9BB59148-9604-4971-AF71-B947FB122B04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46DC5308-9F0B-4D46-BF29-3C0A592ECFB4}" type="sibTrans" cxnId="{9BB59148-9604-4971-AF71-B947FB122B04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BDE945B2-5201-4361-B3C3-6A4D9A07DB78}">
      <dgm:prSet custT="1"/>
      <dgm:spPr/>
      <dgm:t>
        <a:bodyPr/>
        <a:lstStyle/>
        <a:p>
          <a:pPr rtl="0"/>
          <a:r>
            <a:rPr lang="en-US" sz="4000" dirty="0">
              <a:latin typeface="Helvetica" panose="020B0604020202020204" pitchFamily="34" charset="0"/>
              <a:cs typeface="Helvetica" panose="020B0604020202020204" pitchFamily="34" charset="0"/>
            </a:rPr>
            <a:t>Walkthrough's</a:t>
          </a:r>
        </a:p>
      </dgm:t>
    </dgm:pt>
    <dgm:pt modelId="{CE34E14E-37EC-4CB2-BF09-23DC6DCD5449}" type="sibTrans" cxnId="{C29D9E92-735B-4F35-91C6-39DCC7952046}">
      <dgm:prSet/>
      <dgm:spPr/>
      <dgm:t>
        <a:bodyPr/>
        <a:lstStyle/>
        <a:p>
          <a:endParaRPr lang="en-US"/>
        </a:p>
      </dgm:t>
    </dgm:pt>
    <dgm:pt modelId="{F42730CA-4150-4F18-ADFE-8AB8CAD8C670}" type="parTrans" cxnId="{C29D9E92-735B-4F35-91C6-39DCC7952046}">
      <dgm:prSet/>
      <dgm:spPr/>
      <dgm:t>
        <a:bodyPr/>
        <a:lstStyle/>
        <a:p>
          <a:endParaRPr lang="en-US"/>
        </a:p>
      </dgm:t>
    </dgm:pt>
    <dgm:pt modelId="{32B2524E-2F46-4F59-8FB4-062CA5B660D0}">
      <dgm:prSet custT="1"/>
      <dgm:spPr/>
      <dgm:t>
        <a:bodyPr/>
        <a:lstStyle/>
        <a:p>
          <a:pPr rtl="0"/>
          <a:r>
            <a:rPr lang="en-US" sz="4000" dirty="0">
              <a:solidFill>
                <a:srgbClr val="C8C8C8"/>
              </a:solidFill>
              <a:latin typeface="Helvetica" panose="020B0604020202020204" pitchFamily="34" charset="0"/>
              <a:cs typeface="Helvetica" panose="020B0604020202020204" pitchFamily="34" charset="0"/>
            </a:rPr>
            <a:t>Exercise</a:t>
          </a:r>
        </a:p>
      </dgm:t>
    </dgm:pt>
    <dgm:pt modelId="{0DCAA2F3-8B0D-4A07-B631-7EF57490C548}" type="parTrans" cxnId="{4FB2BEC2-3B93-4922-881D-6F64FC70BB08}">
      <dgm:prSet/>
      <dgm:spPr/>
      <dgm:t>
        <a:bodyPr/>
        <a:lstStyle/>
        <a:p>
          <a:endParaRPr lang="en-US"/>
        </a:p>
      </dgm:t>
    </dgm:pt>
    <dgm:pt modelId="{6F38581A-E1DD-42DD-A010-8EFE00B15FB8}" type="sibTrans" cxnId="{4FB2BEC2-3B93-4922-881D-6F64FC70BB08}">
      <dgm:prSet/>
      <dgm:spPr/>
      <dgm:t>
        <a:bodyPr/>
        <a:lstStyle/>
        <a:p>
          <a:endParaRPr lang="en-US"/>
        </a:p>
      </dgm:t>
    </dgm:pt>
    <dgm:pt modelId="{E72269EE-FA45-4711-ACD9-28D4BC31F822}" type="pres">
      <dgm:prSet presAssocID="{7046C474-6EB7-4BC3-BB68-28317A9ED47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21C174F-E5F9-49CB-BBDF-00D5573F1E9C}" type="pres">
      <dgm:prSet presAssocID="{3DC045C7-A385-4C1F-8142-DE8CD2863134}" presName="horFlow" presStyleCnt="0"/>
      <dgm:spPr/>
    </dgm:pt>
    <dgm:pt modelId="{4D88E739-6785-4453-B185-160558BA1F49}" type="pres">
      <dgm:prSet presAssocID="{3DC045C7-A385-4C1F-8142-DE8CD2863134}" presName="bigChev" presStyleLbl="node1" presStyleIdx="0" presStyleCnt="4" custScaleX="365062" custScaleY="110464"/>
      <dgm:spPr/>
    </dgm:pt>
    <dgm:pt modelId="{FC78AE5F-CDD9-4FAC-A83E-A041C1B6FCA3}" type="pres">
      <dgm:prSet presAssocID="{3DC045C7-A385-4C1F-8142-DE8CD2863134}" presName="vSp" presStyleCnt="0"/>
      <dgm:spPr/>
    </dgm:pt>
    <dgm:pt modelId="{24213067-FC22-4D08-B849-925329AFFB54}" type="pres">
      <dgm:prSet presAssocID="{BDE945B2-5201-4361-B3C3-6A4D9A07DB78}" presName="horFlow" presStyleCnt="0"/>
      <dgm:spPr/>
    </dgm:pt>
    <dgm:pt modelId="{356AC9A8-8F42-4474-8E98-158F47C4C574}" type="pres">
      <dgm:prSet presAssocID="{BDE945B2-5201-4361-B3C3-6A4D9A07DB78}" presName="bigChev" presStyleLbl="node1" presStyleIdx="1" presStyleCnt="4" custScaleX="365062" custScaleY="110464"/>
      <dgm:spPr/>
    </dgm:pt>
    <dgm:pt modelId="{79EB3328-2E15-4093-B8B5-BC7C85E01DEB}" type="pres">
      <dgm:prSet presAssocID="{BDE945B2-5201-4361-B3C3-6A4D9A07DB78}" presName="vSp" presStyleCnt="0"/>
      <dgm:spPr/>
    </dgm:pt>
    <dgm:pt modelId="{B97559ED-410A-42B2-BA6A-24D5D928F4E6}" type="pres">
      <dgm:prSet presAssocID="{32B2524E-2F46-4F59-8FB4-062CA5B660D0}" presName="horFlow" presStyleCnt="0"/>
      <dgm:spPr/>
    </dgm:pt>
    <dgm:pt modelId="{A6DF7DE7-0C3F-40C2-BDEC-2CE17C941282}" type="pres">
      <dgm:prSet presAssocID="{32B2524E-2F46-4F59-8FB4-062CA5B660D0}" presName="bigChev" presStyleLbl="node1" presStyleIdx="2" presStyleCnt="4" custScaleX="363622"/>
      <dgm:spPr/>
    </dgm:pt>
    <dgm:pt modelId="{6A3E5C9C-500D-4AD7-858A-6BB50720C239}" type="pres">
      <dgm:prSet presAssocID="{32B2524E-2F46-4F59-8FB4-062CA5B660D0}" presName="vSp" presStyleCnt="0"/>
      <dgm:spPr/>
    </dgm:pt>
    <dgm:pt modelId="{98A6E1A9-DA1B-4541-905F-E8B55CF32707}" type="pres">
      <dgm:prSet presAssocID="{DA5FBE10-01B3-47A7-9E50-DEBACEBB5B93}" presName="horFlow" presStyleCnt="0"/>
      <dgm:spPr/>
    </dgm:pt>
    <dgm:pt modelId="{D6B75102-1FCF-4B34-9FCA-9CB2E914323F}" type="pres">
      <dgm:prSet presAssocID="{DA5FBE10-01B3-47A7-9E50-DEBACEBB5B93}" presName="bigChev" presStyleLbl="node1" presStyleIdx="3" presStyleCnt="4" custScaleX="365062"/>
      <dgm:spPr/>
    </dgm:pt>
  </dgm:ptLst>
  <dgm:cxnLst>
    <dgm:cxn modelId="{BD6BF403-BD54-4A7F-B643-D45944AA6252}" srcId="{7046C474-6EB7-4BC3-BB68-28317A9ED478}" destId="{3DC045C7-A385-4C1F-8142-DE8CD2863134}" srcOrd="0" destOrd="0" parTransId="{D2D2BD1C-50DE-4EF9-8BC7-2156075829A7}" sibTransId="{20E10B42-2F47-40FC-AD63-78F5950BF17E}"/>
    <dgm:cxn modelId="{1DE9012E-5FB5-4184-9DE4-A630269E0274}" type="presOf" srcId="{DA5FBE10-01B3-47A7-9E50-DEBACEBB5B93}" destId="{D6B75102-1FCF-4B34-9FCA-9CB2E914323F}" srcOrd="0" destOrd="0" presId="urn:microsoft.com/office/officeart/2005/8/layout/lProcess3"/>
    <dgm:cxn modelId="{0FD9853F-B74E-4B5F-ADA8-925CC655050D}" type="presOf" srcId="{7046C474-6EB7-4BC3-BB68-28317A9ED478}" destId="{E72269EE-FA45-4711-ACD9-28D4BC31F822}" srcOrd="0" destOrd="0" presId="urn:microsoft.com/office/officeart/2005/8/layout/lProcess3"/>
    <dgm:cxn modelId="{9BB59148-9604-4971-AF71-B947FB122B04}" srcId="{7046C474-6EB7-4BC3-BB68-28317A9ED478}" destId="{DA5FBE10-01B3-47A7-9E50-DEBACEBB5B93}" srcOrd="3" destOrd="0" parTransId="{259618EC-44FF-405B-BBDB-E9612416B348}" sibTransId="{46DC5308-9F0B-4D46-BF29-3C0A592ECFB4}"/>
    <dgm:cxn modelId="{D482ED50-9AAA-4049-BC82-128EB6F7EF5C}" type="presOf" srcId="{BDE945B2-5201-4361-B3C3-6A4D9A07DB78}" destId="{356AC9A8-8F42-4474-8E98-158F47C4C574}" srcOrd="0" destOrd="0" presId="urn:microsoft.com/office/officeart/2005/8/layout/lProcess3"/>
    <dgm:cxn modelId="{C29D9E92-735B-4F35-91C6-39DCC7952046}" srcId="{7046C474-6EB7-4BC3-BB68-28317A9ED478}" destId="{BDE945B2-5201-4361-B3C3-6A4D9A07DB78}" srcOrd="1" destOrd="0" parTransId="{F42730CA-4150-4F18-ADFE-8AB8CAD8C670}" sibTransId="{CE34E14E-37EC-4CB2-BF09-23DC6DCD5449}"/>
    <dgm:cxn modelId="{3E4F6498-F13C-46AD-8226-439A198B23E8}" type="presOf" srcId="{32B2524E-2F46-4F59-8FB4-062CA5B660D0}" destId="{A6DF7DE7-0C3F-40C2-BDEC-2CE17C941282}" srcOrd="0" destOrd="0" presId="urn:microsoft.com/office/officeart/2005/8/layout/lProcess3"/>
    <dgm:cxn modelId="{4FB2BEC2-3B93-4922-881D-6F64FC70BB08}" srcId="{7046C474-6EB7-4BC3-BB68-28317A9ED478}" destId="{32B2524E-2F46-4F59-8FB4-062CA5B660D0}" srcOrd="2" destOrd="0" parTransId="{0DCAA2F3-8B0D-4A07-B631-7EF57490C548}" sibTransId="{6F38581A-E1DD-42DD-A010-8EFE00B15FB8}"/>
    <dgm:cxn modelId="{5D414BCA-DEA4-46A8-A46E-43A4034CFBA8}" type="presOf" srcId="{3DC045C7-A385-4C1F-8142-DE8CD2863134}" destId="{4D88E739-6785-4453-B185-160558BA1F49}" srcOrd="0" destOrd="0" presId="urn:microsoft.com/office/officeart/2005/8/layout/lProcess3"/>
    <dgm:cxn modelId="{664355A8-8500-4882-AE4A-BEFD45683777}" type="presParOf" srcId="{E72269EE-FA45-4711-ACD9-28D4BC31F822}" destId="{321C174F-E5F9-49CB-BBDF-00D5573F1E9C}" srcOrd="0" destOrd="0" presId="urn:microsoft.com/office/officeart/2005/8/layout/lProcess3"/>
    <dgm:cxn modelId="{8D6D4525-1728-4FD6-887D-92DC2270C1A0}" type="presParOf" srcId="{321C174F-E5F9-49CB-BBDF-00D5573F1E9C}" destId="{4D88E739-6785-4453-B185-160558BA1F49}" srcOrd="0" destOrd="0" presId="urn:microsoft.com/office/officeart/2005/8/layout/lProcess3"/>
    <dgm:cxn modelId="{214CEE04-0CF7-444D-8724-D0295983BC04}" type="presParOf" srcId="{E72269EE-FA45-4711-ACD9-28D4BC31F822}" destId="{FC78AE5F-CDD9-4FAC-A83E-A041C1B6FCA3}" srcOrd="1" destOrd="0" presId="urn:microsoft.com/office/officeart/2005/8/layout/lProcess3"/>
    <dgm:cxn modelId="{B3F3E447-3425-486E-98BE-D63E4E64A755}" type="presParOf" srcId="{E72269EE-FA45-4711-ACD9-28D4BC31F822}" destId="{24213067-FC22-4D08-B849-925329AFFB54}" srcOrd="2" destOrd="0" presId="urn:microsoft.com/office/officeart/2005/8/layout/lProcess3"/>
    <dgm:cxn modelId="{9867563F-376F-46CF-8100-59E5ABD05EDF}" type="presParOf" srcId="{24213067-FC22-4D08-B849-925329AFFB54}" destId="{356AC9A8-8F42-4474-8E98-158F47C4C574}" srcOrd="0" destOrd="0" presId="urn:microsoft.com/office/officeart/2005/8/layout/lProcess3"/>
    <dgm:cxn modelId="{F23B0503-C874-4D0A-B1C4-48D9FE4080FF}" type="presParOf" srcId="{E72269EE-FA45-4711-ACD9-28D4BC31F822}" destId="{79EB3328-2E15-4093-B8B5-BC7C85E01DEB}" srcOrd="3" destOrd="0" presId="urn:microsoft.com/office/officeart/2005/8/layout/lProcess3"/>
    <dgm:cxn modelId="{8E562D12-BCD1-49ED-903F-24801AC515B9}" type="presParOf" srcId="{E72269EE-FA45-4711-ACD9-28D4BC31F822}" destId="{B97559ED-410A-42B2-BA6A-24D5D928F4E6}" srcOrd="4" destOrd="0" presId="urn:microsoft.com/office/officeart/2005/8/layout/lProcess3"/>
    <dgm:cxn modelId="{75882A8B-0FEA-4CAF-88C2-BFC9FCA7B97F}" type="presParOf" srcId="{B97559ED-410A-42B2-BA6A-24D5D928F4E6}" destId="{A6DF7DE7-0C3F-40C2-BDEC-2CE17C941282}" srcOrd="0" destOrd="0" presId="urn:microsoft.com/office/officeart/2005/8/layout/lProcess3"/>
    <dgm:cxn modelId="{DD06FED9-5A47-4050-BEBE-AB7819E4FC0C}" type="presParOf" srcId="{E72269EE-FA45-4711-ACD9-28D4BC31F822}" destId="{6A3E5C9C-500D-4AD7-858A-6BB50720C239}" srcOrd="5" destOrd="0" presId="urn:microsoft.com/office/officeart/2005/8/layout/lProcess3"/>
    <dgm:cxn modelId="{088C30DA-6733-4BC8-B7B1-C7DAD9392D4C}" type="presParOf" srcId="{E72269EE-FA45-4711-ACD9-28D4BC31F822}" destId="{98A6E1A9-DA1B-4541-905F-E8B55CF32707}" srcOrd="6" destOrd="0" presId="urn:microsoft.com/office/officeart/2005/8/layout/lProcess3"/>
    <dgm:cxn modelId="{2815AB52-80AA-4118-9026-FFB8FFB9CD9E}" type="presParOf" srcId="{98A6E1A9-DA1B-4541-905F-E8B55CF32707}" destId="{D6B75102-1FCF-4B34-9FCA-9CB2E914323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46C474-6EB7-4BC3-BB68-28317A9ED47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C045C7-A385-4C1F-8142-DE8CD2863134}">
      <dgm:prSet custT="1"/>
      <dgm:spPr/>
      <dgm:t>
        <a:bodyPr/>
        <a:lstStyle/>
        <a:p>
          <a:pPr rtl="0"/>
          <a:r>
            <a:rPr lang="en-US" sz="4000" dirty="0">
              <a:solidFill>
                <a:srgbClr val="C8C8C8"/>
              </a:solidFill>
              <a:latin typeface="Helvetica" panose="020B0604020202020204" pitchFamily="34" charset="0"/>
              <a:cs typeface="Helvetica" panose="020B0604020202020204" pitchFamily="34" charset="0"/>
            </a:rPr>
            <a:t>Loader</a:t>
          </a:r>
        </a:p>
      </dgm:t>
    </dgm:pt>
    <dgm:pt modelId="{D2D2BD1C-50DE-4EF9-8BC7-2156075829A7}" type="parTrans" cxnId="{BD6BF403-BD54-4A7F-B643-D45944AA6252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20E10B42-2F47-40FC-AD63-78F5950BF17E}" type="sibTrans" cxnId="{BD6BF403-BD54-4A7F-B643-D45944AA6252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DA5FBE10-01B3-47A7-9E50-DEBACEBB5B93}">
      <dgm:prSet custT="1"/>
      <dgm:spPr/>
      <dgm:t>
        <a:bodyPr/>
        <a:lstStyle/>
        <a:p>
          <a:pPr rtl="0"/>
          <a:r>
            <a:rPr lang="en-US" sz="4000" dirty="0">
              <a:solidFill>
                <a:srgbClr val="C8C8C8"/>
              </a:solidFill>
              <a:latin typeface="Helvetica" panose="020B0604020202020204" pitchFamily="34" charset="0"/>
              <a:cs typeface="Helvetica" panose="020B0604020202020204" pitchFamily="34" charset="0"/>
            </a:rPr>
            <a:t>Question and Answers</a:t>
          </a:r>
        </a:p>
      </dgm:t>
    </dgm:pt>
    <dgm:pt modelId="{259618EC-44FF-405B-BBDB-E9612416B348}" type="parTrans" cxnId="{9BB59148-9604-4971-AF71-B947FB122B04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46DC5308-9F0B-4D46-BF29-3C0A592ECFB4}" type="sibTrans" cxnId="{9BB59148-9604-4971-AF71-B947FB122B04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BDE945B2-5201-4361-B3C3-6A4D9A07DB78}">
      <dgm:prSet custT="1"/>
      <dgm:spPr/>
      <dgm:t>
        <a:bodyPr/>
        <a:lstStyle/>
        <a:p>
          <a:pPr rtl="0"/>
          <a:r>
            <a:rPr lang="en-US" sz="4000" dirty="0">
              <a:solidFill>
                <a:srgbClr val="C8C8C8"/>
              </a:solidFill>
              <a:latin typeface="Helvetica" panose="020B0604020202020204" pitchFamily="34" charset="0"/>
              <a:cs typeface="Helvetica" panose="020B0604020202020204" pitchFamily="34" charset="0"/>
            </a:rPr>
            <a:t>Walkthrough's</a:t>
          </a:r>
        </a:p>
      </dgm:t>
    </dgm:pt>
    <dgm:pt modelId="{CE34E14E-37EC-4CB2-BF09-23DC6DCD5449}" type="sibTrans" cxnId="{C29D9E92-735B-4F35-91C6-39DCC7952046}">
      <dgm:prSet/>
      <dgm:spPr/>
      <dgm:t>
        <a:bodyPr/>
        <a:lstStyle/>
        <a:p>
          <a:endParaRPr lang="en-US"/>
        </a:p>
      </dgm:t>
    </dgm:pt>
    <dgm:pt modelId="{F42730CA-4150-4F18-ADFE-8AB8CAD8C670}" type="parTrans" cxnId="{C29D9E92-735B-4F35-91C6-39DCC7952046}">
      <dgm:prSet/>
      <dgm:spPr/>
      <dgm:t>
        <a:bodyPr/>
        <a:lstStyle/>
        <a:p>
          <a:endParaRPr lang="en-US"/>
        </a:p>
      </dgm:t>
    </dgm:pt>
    <dgm:pt modelId="{32B2524E-2F46-4F59-8FB4-062CA5B660D0}">
      <dgm:prSet custT="1"/>
      <dgm:spPr/>
      <dgm:t>
        <a:bodyPr/>
        <a:lstStyle/>
        <a:p>
          <a:pPr rtl="0"/>
          <a:r>
            <a:rPr lang="en-US" sz="4000" dirty="0">
              <a:latin typeface="Helvetica" panose="020B0604020202020204" pitchFamily="34" charset="0"/>
              <a:cs typeface="Helvetica" panose="020B0604020202020204" pitchFamily="34" charset="0"/>
            </a:rPr>
            <a:t>Exercise</a:t>
          </a:r>
        </a:p>
      </dgm:t>
    </dgm:pt>
    <dgm:pt modelId="{0DCAA2F3-8B0D-4A07-B631-7EF57490C548}" type="parTrans" cxnId="{4FB2BEC2-3B93-4922-881D-6F64FC70BB08}">
      <dgm:prSet/>
      <dgm:spPr/>
      <dgm:t>
        <a:bodyPr/>
        <a:lstStyle/>
        <a:p>
          <a:endParaRPr lang="en-US"/>
        </a:p>
      </dgm:t>
    </dgm:pt>
    <dgm:pt modelId="{6F38581A-E1DD-42DD-A010-8EFE00B15FB8}" type="sibTrans" cxnId="{4FB2BEC2-3B93-4922-881D-6F64FC70BB08}">
      <dgm:prSet/>
      <dgm:spPr/>
      <dgm:t>
        <a:bodyPr/>
        <a:lstStyle/>
        <a:p>
          <a:endParaRPr lang="en-US"/>
        </a:p>
      </dgm:t>
    </dgm:pt>
    <dgm:pt modelId="{E72269EE-FA45-4711-ACD9-28D4BC31F822}" type="pres">
      <dgm:prSet presAssocID="{7046C474-6EB7-4BC3-BB68-28317A9ED47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21C174F-E5F9-49CB-BBDF-00D5573F1E9C}" type="pres">
      <dgm:prSet presAssocID="{3DC045C7-A385-4C1F-8142-DE8CD2863134}" presName="horFlow" presStyleCnt="0"/>
      <dgm:spPr/>
    </dgm:pt>
    <dgm:pt modelId="{4D88E739-6785-4453-B185-160558BA1F49}" type="pres">
      <dgm:prSet presAssocID="{3DC045C7-A385-4C1F-8142-DE8CD2863134}" presName="bigChev" presStyleLbl="node1" presStyleIdx="0" presStyleCnt="4" custScaleX="365062" custScaleY="110464"/>
      <dgm:spPr/>
    </dgm:pt>
    <dgm:pt modelId="{FC78AE5F-CDD9-4FAC-A83E-A041C1B6FCA3}" type="pres">
      <dgm:prSet presAssocID="{3DC045C7-A385-4C1F-8142-DE8CD2863134}" presName="vSp" presStyleCnt="0"/>
      <dgm:spPr/>
    </dgm:pt>
    <dgm:pt modelId="{24213067-FC22-4D08-B849-925329AFFB54}" type="pres">
      <dgm:prSet presAssocID="{BDE945B2-5201-4361-B3C3-6A4D9A07DB78}" presName="horFlow" presStyleCnt="0"/>
      <dgm:spPr/>
    </dgm:pt>
    <dgm:pt modelId="{356AC9A8-8F42-4474-8E98-158F47C4C574}" type="pres">
      <dgm:prSet presAssocID="{BDE945B2-5201-4361-B3C3-6A4D9A07DB78}" presName="bigChev" presStyleLbl="node1" presStyleIdx="1" presStyleCnt="4" custScaleX="365062" custScaleY="110464"/>
      <dgm:spPr/>
    </dgm:pt>
    <dgm:pt modelId="{79EB3328-2E15-4093-B8B5-BC7C85E01DEB}" type="pres">
      <dgm:prSet presAssocID="{BDE945B2-5201-4361-B3C3-6A4D9A07DB78}" presName="vSp" presStyleCnt="0"/>
      <dgm:spPr/>
    </dgm:pt>
    <dgm:pt modelId="{B97559ED-410A-42B2-BA6A-24D5D928F4E6}" type="pres">
      <dgm:prSet presAssocID="{32B2524E-2F46-4F59-8FB4-062CA5B660D0}" presName="horFlow" presStyleCnt="0"/>
      <dgm:spPr/>
    </dgm:pt>
    <dgm:pt modelId="{A6DF7DE7-0C3F-40C2-BDEC-2CE17C941282}" type="pres">
      <dgm:prSet presAssocID="{32B2524E-2F46-4F59-8FB4-062CA5B660D0}" presName="bigChev" presStyleLbl="node1" presStyleIdx="2" presStyleCnt="4" custScaleX="363622"/>
      <dgm:spPr/>
    </dgm:pt>
    <dgm:pt modelId="{6A3E5C9C-500D-4AD7-858A-6BB50720C239}" type="pres">
      <dgm:prSet presAssocID="{32B2524E-2F46-4F59-8FB4-062CA5B660D0}" presName="vSp" presStyleCnt="0"/>
      <dgm:spPr/>
    </dgm:pt>
    <dgm:pt modelId="{98A6E1A9-DA1B-4541-905F-E8B55CF32707}" type="pres">
      <dgm:prSet presAssocID="{DA5FBE10-01B3-47A7-9E50-DEBACEBB5B93}" presName="horFlow" presStyleCnt="0"/>
      <dgm:spPr/>
    </dgm:pt>
    <dgm:pt modelId="{D6B75102-1FCF-4B34-9FCA-9CB2E914323F}" type="pres">
      <dgm:prSet presAssocID="{DA5FBE10-01B3-47A7-9E50-DEBACEBB5B93}" presName="bigChev" presStyleLbl="node1" presStyleIdx="3" presStyleCnt="4" custScaleX="365062"/>
      <dgm:spPr/>
    </dgm:pt>
  </dgm:ptLst>
  <dgm:cxnLst>
    <dgm:cxn modelId="{BD6BF403-BD54-4A7F-B643-D45944AA6252}" srcId="{7046C474-6EB7-4BC3-BB68-28317A9ED478}" destId="{3DC045C7-A385-4C1F-8142-DE8CD2863134}" srcOrd="0" destOrd="0" parTransId="{D2D2BD1C-50DE-4EF9-8BC7-2156075829A7}" sibTransId="{20E10B42-2F47-40FC-AD63-78F5950BF17E}"/>
    <dgm:cxn modelId="{9BB59148-9604-4971-AF71-B947FB122B04}" srcId="{7046C474-6EB7-4BC3-BB68-28317A9ED478}" destId="{DA5FBE10-01B3-47A7-9E50-DEBACEBB5B93}" srcOrd="3" destOrd="0" parTransId="{259618EC-44FF-405B-BBDB-E9612416B348}" sibTransId="{46DC5308-9F0B-4D46-BF29-3C0A592ECFB4}"/>
    <dgm:cxn modelId="{B685E669-4908-43FA-808F-F66DE9E93429}" type="presOf" srcId="{BDE945B2-5201-4361-B3C3-6A4D9A07DB78}" destId="{356AC9A8-8F42-4474-8E98-158F47C4C574}" srcOrd="0" destOrd="0" presId="urn:microsoft.com/office/officeart/2005/8/layout/lProcess3"/>
    <dgm:cxn modelId="{995F7972-0022-400B-8D3E-9254DF718A40}" type="presOf" srcId="{3DC045C7-A385-4C1F-8142-DE8CD2863134}" destId="{4D88E739-6785-4453-B185-160558BA1F49}" srcOrd="0" destOrd="0" presId="urn:microsoft.com/office/officeart/2005/8/layout/lProcess3"/>
    <dgm:cxn modelId="{C29D9E92-735B-4F35-91C6-39DCC7952046}" srcId="{7046C474-6EB7-4BC3-BB68-28317A9ED478}" destId="{BDE945B2-5201-4361-B3C3-6A4D9A07DB78}" srcOrd="1" destOrd="0" parTransId="{F42730CA-4150-4F18-ADFE-8AB8CAD8C670}" sibTransId="{CE34E14E-37EC-4CB2-BF09-23DC6DCD5449}"/>
    <dgm:cxn modelId="{4FB2BEC2-3B93-4922-881D-6F64FC70BB08}" srcId="{7046C474-6EB7-4BC3-BB68-28317A9ED478}" destId="{32B2524E-2F46-4F59-8FB4-062CA5B660D0}" srcOrd="2" destOrd="0" parTransId="{0DCAA2F3-8B0D-4A07-B631-7EF57490C548}" sibTransId="{6F38581A-E1DD-42DD-A010-8EFE00B15FB8}"/>
    <dgm:cxn modelId="{9D9EA3C3-9C75-4B35-8AC3-1A710EF57095}" type="presOf" srcId="{7046C474-6EB7-4BC3-BB68-28317A9ED478}" destId="{E72269EE-FA45-4711-ACD9-28D4BC31F822}" srcOrd="0" destOrd="0" presId="urn:microsoft.com/office/officeart/2005/8/layout/lProcess3"/>
    <dgm:cxn modelId="{768C53D6-5203-4F4E-A652-BE143A81EC04}" type="presOf" srcId="{32B2524E-2F46-4F59-8FB4-062CA5B660D0}" destId="{A6DF7DE7-0C3F-40C2-BDEC-2CE17C941282}" srcOrd="0" destOrd="0" presId="urn:microsoft.com/office/officeart/2005/8/layout/lProcess3"/>
    <dgm:cxn modelId="{1DDE74FD-4F74-4E61-B312-8878F192D957}" type="presOf" srcId="{DA5FBE10-01B3-47A7-9E50-DEBACEBB5B93}" destId="{D6B75102-1FCF-4B34-9FCA-9CB2E914323F}" srcOrd="0" destOrd="0" presId="urn:microsoft.com/office/officeart/2005/8/layout/lProcess3"/>
    <dgm:cxn modelId="{9829348C-FC0F-4D39-A482-91A0C2ADA213}" type="presParOf" srcId="{E72269EE-FA45-4711-ACD9-28D4BC31F822}" destId="{321C174F-E5F9-49CB-BBDF-00D5573F1E9C}" srcOrd="0" destOrd="0" presId="urn:microsoft.com/office/officeart/2005/8/layout/lProcess3"/>
    <dgm:cxn modelId="{E15B2BBD-4629-4919-A665-783CF00AA89F}" type="presParOf" srcId="{321C174F-E5F9-49CB-BBDF-00D5573F1E9C}" destId="{4D88E739-6785-4453-B185-160558BA1F49}" srcOrd="0" destOrd="0" presId="urn:microsoft.com/office/officeart/2005/8/layout/lProcess3"/>
    <dgm:cxn modelId="{20EEF454-62BD-49FB-B399-23A30A660A27}" type="presParOf" srcId="{E72269EE-FA45-4711-ACD9-28D4BC31F822}" destId="{FC78AE5F-CDD9-4FAC-A83E-A041C1B6FCA3}" srcOrd="1" destOrd="0" presId="urn:microsoft.com/office/officeart/2005/8/layout/lProcess3"/>
    <dgm:cxn modelId="{A2B93C23-0703-4B51-BA28-934F7036200E}" type="presParOf" srcId="{E72269EE-FA45-4711-ACD9-28D4BC31F822}" destId="{24213067-FC22-4D08-B849-925329AFFB54}" srcOrd="2" destOrd="0" presId="urn:microsoft.com/office/officeart/2005/8/layout/lProcess3"/>
    <dgm:cxn modelId="{D7A7EE74-0A95-4E05-BE12-BED9534736E4}" type="presParOf" srcId="{24213067-FC22-4D08-B849-925329AFFB54}" destId="{356AC9A8-8F42-4474-8E98-158F47C4C574}" srcOrd="0" destOrd="0" presId="urn:microsoft.com/office/officeart/2005/8/layout/lProcess3"/>
    <dgm:cxn modelId="{56146906-C176-4704-82BE-0BF2A9B200A8}" type="presParOf" srcId="{E72269EE-FA45-4711-ACD9-28D4BC31F822}" destId="{79EB3328-2E15-4093-B8B5-BC7C85E01DEB}" srcOrd="3" destOrd="0" presId="urn:microsoft.com/office/officeart/2005/8/layout/lProcess3"/>
    <dgm:cxn modelId="{06D8249A-087C-4749-B8CB-D0184FE483A4}" type="presParOf" srcId="{E72269EE-FA45-4711-ACD9-28D4BC31F822}" destId="{B97559ED-410A-42B2-BA6A-24D5D928F4E6}" srcOrd="4" destOrd="0" presId="urn:microsoft.com/office/officeart/2005/8/layout/lProcess3"/>
    <dgm:cxn modelId="{A62DC25C-F93C-4A92-8D48-6FA1D2327539}" type="presParOf" srcId="{B97559ED-410A-42B2-BA6A-24D5D928F4E6}" destId="{A6DF7DE7-0C3F-40C2-BDEC-2CE17C941282}" srcOrd="0" destOrd="0" presId="urn:microsoft.com/office/officeart/2005/8/layout/lProcess3"/>
    <dgm:cxn modelId="{B419DAC2-0E0D-43DA-B29F-C1C8FB925899}" type="presParOf" srcId="{E72269EE-FA45-4711-ACD9-28D4BC31F822}" destId="{6A3E5C9C-500D-4AD7-858A-6BB50720C239}" srcOrd="5" destOrd="0" presId="urn:microsoft.com/office/officeart/2005/8/layout/lProcess3"/>
    <dgm:cxn modelId="{F2BEDBEF-E33B-4B01-AF54-87F0BFB7D1B7}" type="presParOf" srcId="{E72269EE-FA45-4711-ACD9-28D4BC31F822}" destId="{98A6E1A9-DA1B-4541-905F-E8B55CF32707}" srcOrd="6" destOrd="0" presId="urn:microsoft.com/office/officeart/2005/8/layout/lProcess3"/>
    <dgm:cxn modelId="{6EB70574-1F4D-43EA-9380-4790E42E4053}" type="presParOf" srcId="{98A6E1A9-DA1B-4541-905F-E8B55CF32707}" destId="{D6B75102-1FCF-4B34-9FCA-9CB2E914323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8E739-6785-4453-B185-160558BA1F49}">
      <dsp:nvSpPr>
        <dsp:cNvPr id="0" name=""/>
        <dsp:cNvSpPr/>
      </dsp:nvSpPr>
      <dsp:spPr>
        <a:xfrm>
          <a:off x="85489" y="1397"/>
          <a:ext cx="7821908" cy="9467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Helvetica" panose="020B0604020202020204" pitchFamily="34" charset="0"/>
              <a:cs typeface="Helvetica" panose="020B0604020202020204" pitchFamily="34" charset="0"/>
            </a:rPr>
            <a:t>Loader</a:t>
          </a:r>
        </a:p>
      </dsp:txBody>
      <dsp:txXfrm>
        <a:off x="558855" y="1397"/>
        <a:ext cx="6875177" cy="946731"/>
      </dsp:txXfrm>
    </dsp:sp>
    <dsp:sp modelId="{356AC9A8-8F42-4474-8E98-158F47C4C574}">
      <dsp:nvSpPr>
        <dsp:cNvPr id="0" name=""/>
        <dsp:cNvSpPr/>
      </dsp:nvSpPr>
      <dsp:spPr>
        <a:xfrm>
          <a:off x="85489" y="1068115"/>
          <a:ext cx="7821908" cy="9467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Helvetica" panose="020B0604020202020204" pitchFamily="34" charset="0"/>
              <a:cs typeface="Helvetica" panose="020B0604020202020204" pitchFamily="34" charset="0"/>
            </a:rPr>
            <a:t>Walkthrough's</a:t>
          </a:r>
        </a:p>
      </dsp:txBody>
      <dsp:txXfrm>
        <a:off x="558855" y="1068115"/>
        <a:ext cx="6875177" cy="946731"/>
      </dsp:txXfrm>
    </dsp:sp>
    <dsp:sp modelId="{A6DF7DE7-0C3F-40C2-BDEC-2CE17C941282}">
      <dsp:nvSpPr>
        <dsp:cNvPr id="0" name=""/>
        <dsp:cNvSpPr/>
      </dsp:nvSpPr>
      <dsp:spPr>
        <a:xfrm>
          <a:off x="85489" y="2134834"/>
          <a:ext cx="7791055" cy="857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Helvetica" panose="020B0604020202020204" pitchFamily="34" charset="0"/>
              <a:cs typeface="Helvetica" panose="020B0604020202020204" pitchFamily="34" charset="0"/>
            </a:rPr>
            <a:t>Exercise</a:t>
          </a:r>
        </a:p>
      </dsp:txBody>
      <dsp:txXfrm>
        <a:off x="514014" y="2134834"/>
        <a:ext cx="6934006" cy="857049"/>
      </dsp:txXfrm>
    </dsp:sp>
    <dsp:sp modelId="{D6B75102-1FCF-4B34-9FCA-9CB2E914323F}">
      <dsp:nvSpPr>
        <dsp:cNvPr id="0" name=""/>
        <dsp:cNvSpPr/>
      </dsp:nvSpPr>
      <dsp:spPr>
        <a:xfrm>
          <a:off x="85489" y="3111871"/>
          <a:ext cx="7821908" cy="857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Helvetica" panose="020B0604020202020204" pitchFamily="34" charset="0"/>
              <a:cs typeface="Helvetica" panose="020B0604020202020204" pitchFamily="34" charset="0"/>
            </a:rPr>
            <a:t>Question and Answers</a:t>
          </a:r>
        </a:p>
      </dsp:txBody>
      <dsp:txXfrm>
        <a:off x="514014" y="3111871"/>
        <a:ext cx="6964859" cy="8570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8E739-6785-4453-B185-160558BA1F49}">
      <dsp:nvSpPr>
        <dsp:cNvPr id="0" name=""/>
        <dsp:cNvSpPr/>
      </dsp:nvSpPr>
      <dsp:spPr>
        <a:xfrm>
          <a:off x="85489" y="1397"/>
          <a:ext cx="7821908" cy="9467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Helvetica" panose="020B0604020202020204" pitchFamily="34" charset="0"/>
              <a:cs typeface="Helvetica" panose="020B0604020202020204" pitchFamily="34" charset="0"/>
            </a:rPr>
            <a:t>Loader</a:t>
          </a:r>
        </a:p>
      </dsp:txBody>
      <dsp:txXfrm>
        <a:off x="558855" y="1397"/>
        <a:ext cx="6875177" cy="946731"/>
      </dsp:txXfrm>
    </dsp:sp>
    <dsp:sp modelId="{356AC9A8-8F42-4474-8E98-158F47C4C574}">
      <dsp:nvSpPr>
        <dsp:cNvPr id="0" name=""/>
        <dsp:cNvSpPr/>
      </dsp:nvSpPr>
      <dsp:spPr>
        <a:xfrm>
          <a:off x="85489" y="1068115"/>
          <a:ext cx="7821908" cy="9467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solidFill>
                <a:srgbClr val="C8C8C8"/>
              </a:solidFill>
              <a:latin typeface="Helvetica" panose="020B0604020202020204" pitchFamily="34" charset="0"/>
              <a:cs typeface="Helvetica" panose="020B0604020202020204" pitchFamily="34" charset="0"/>
            </a:rPr>
            <a:t>Walkthrough’s</a:t>
          </a:r>
          <a:endParaRPr lang="en-US" sz="4000" kern="1200" dirty="0">
            <a:solidFill>
              <a:srgbClr val="C8C8C8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558855" y="1068115"/>
        <a:ext cx="6875177" cy="946731"/>
      </dsp:txXfrm>
    </dsp:sp>
    <dsp:sp modelId="{A6DF7DE7-0C3F-40C2-BDEC-2CE17C941282}">
      <dsp:nvSpPr>
        <dsp:cNvPr id="0" name=""/>
        <dsp:cNvSpPr/>
      </dsp:nvSpPr>
      <dsp:spPr>
        <a:xfrm>
          <a:off x="85489" y="2134834"/>
          <a:ext cx="7791055" cy="857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rgbClr val="C8C8C8"/>
              </a:solidFill>
              <a:latin typeface="Helvetica" panose="020B0604020202020204" pitchFamily="34" charset="0"/>
              <a:cs typeface="Helvetica" panose="020B0604020202020204" pitchFamily="34" charset="0"/>
            </a:rPr>
            <a:t>Exercise</a:t>
          </a:r>
        </a:p>
      </dsp:txBody>
      <dsp:txXfrm>
        <a:off x="514014" y="2134834"/>
        <a:ext cx="6934006" cy="857049"/>
      </dsp:txXfrm>
    </dsp:sp>
    <dsp:sp modelId="{D6B75102-1FCF-4B34-9FCA-9CB2E914323F}">
      <dsp:nvSpPr>
        <dsp:cNvPr id="0" name=""/>
        <dsp:cNvSpPr/>
      </dsp:nvSpPr>
      <dsp:spPr>
        <a:xfrm>
          <a:off x="85489" y="3111871"/>
          <a:ext cx="7821908" cy="857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rgbClr val="C8C8C8"/>
              </a:solidFill>
              <a:latin typeface="Helvetica" panose="020B0604020202020204" pitchFamily="34" charset="0"/>
              <a:cs typeface="Helvetica" panose="020B0604020202020204" pitchFamily="34" charset="0"/>
            </a:rPr>
            <a:t>Question and Answers</a:t>
          </a:r>
        </a:p>
      </dsp:txBody>
      <dsp:txXfrm>
        <a:off x="514014" y="3111871"/>
        <a:ext cx="6964859" cy="8570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8E739-6785-4453-B185-160558BA1F49}">
      <dsp:nvSpPr>
        <dsp:cNvPr id="0" name=""/>
        <dsp:cNvSpPr/>
      </dsp:nvSpPr>
      <dsp:spPr>
        <a:xfrm>
          <a:off x="85489" y="1397"/>
          <a:ext cx="7821908" cy="9467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rgbClr val="C8C8C8"/>
              </a:solidFill>
              <a:latin typeface="Helvetica" panose="020B0604020202020204" pitchFamily="34" charset="0"/>
              <a:cs typeface="Helvetica" panose="020B0604020202020204" pitchFamily="34" charset="0"/>
            </a:rPr>
            <a:t>Loader</a:t>
          </a:r>
        </a:p>
      </dsp:txBody>
      <dsp:txXfrm>
        <a:off x="558855" y="1397"/>
        <a:ext cx="6875177" cy="946731"/>
      </dsp:txXfrm>
    </dsp:sp>
    <dsp:sp modelId="{356AC9A8-8F42-4474-8E98-158F47C4C574}">
      <dsp:nvSpPr>
        <dsp:cNvPr id="0" name=""/>
        <dsp:cNvSpPr/>
      </dsp:nvSpPr>
      <dsp:spPr>
        <a:xfrm>
          <a:off x="85489" y="1068115"/>
          <a:ext cx="7821908" cy="9467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Helvetica" panose="020B0604020202020204" pitchFamily="34" charset="0"/>
              <a:cs typeface="Helvetica" panose="020B0604020202020204" pitchFamily="34" charset="0"/>
            </a:rPr>
            <a:t>Walkthrough's</a:t>
          </a:r>
        </a:p>
      </dsp:txBody>
      <dsp:txXfrm>
        <a:off x="558855" y="1068115"/>
        <a:ext cx="6875177" cy="946731"/>
      </dsp:txXfrm>
    </dsp:sp>
    <dsp:sp modelId="{A6DF7DE7-0C3F-40C2-BDEC-2CE17C941282}">
      <dsp:nvSpPr>
        <dsp:cNvPr id="0" name=""/>
        <dsp:cNvSpPr/>
      </dsp:nvSpPr>
      <dsp:spPr>
        <a:xfrm>
          <a:off x="85489" y="2134834"/>
          <a:ext cx="7791055" cy="857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rgbClr val="C8C8C8"/>
              </a:solidFill>
              <a:latin typeface="Helvetica" panose="020B0604020202020204" pitchFamily="34" charset="0"/>
              <a:cs typeface="Helvetica" panose="020B0604020202020204" pitchFamily="34" charset="0"/>
            </a:rPr>
            <a:t>Exercise</a:t>
          </a:r>
        </a:p>
      </dsp:txBody>
      <dsp:txXfrm>
        <a:off x="514014" y="2134834"/>
        <a:ext cx="6934006" cy="857049"/>
      </dsp:txXfrm>
    </dsp:sp>
    <dsp:sp modelId="{D6B75102-1FCF-4B34-9FCA-9CB2E914323F}">
      <dsp:nvSpPr>
        <dsp:cNvPr id="0" name=""/>
        <dsp:cNvSpPr/>
      </dsp:nvSpPr>
      <dsp:spPr>
        <a:xfrm>
          <a:off x="85489" y="3111871"/>
          <a:ext cx="7821908" cy="857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rgbClr val="C8C8C8"/>
              </a:solidFill>
              <a:latin typeface="Helvetica" panose="020B0604020202020204" pitchFamily="34" charset="0"/>
              <a:cs typeface="Helvetica" panose="020B0604020202020204" pitchFamily="34" charset="0"/>
            </a:rPr>
            <a:t>Question and Answers</a:t>
          </a:r>
        </a:p>
      </dsp:txBody>
      <dsp:txXfrm>
        <a:off x="514014" y="3111871"/>
        <a:ext cx="6964859" cy="8570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8E739-6785-4453-B185-160558BA1F49}">
      <dsp:nvSpPr>
        <dsp:cNvPr id="0" name=""/>
        <dsp:cNvSpPr/>
      </dsp:nvSpPr>
      <dsp:spPr>
        <a:xfrm>
          <a:off x="85489" y="1397"/>
          <a:ext cx="7821908" cy="9467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rgbClr val="C8C8C8"/>
              </a:solidFill>
              <a:latin typeface="Helvetica" panose="020B0604020202020204" pitchFamily="34" charset="0"/>
              <a:cs typeface="Helvetica" panose="020B0604020202020204" pitchFamily="34" charset="0"/>
            </a:rPr>
            <a:t>Loader</a:t>
          </a:r>
        </a:p>
      </dsp:txBody>
      <dsp:txXfrm>
        <a:off x="558855" y="1397"/>
        <a:ext cx="6875177" cy="946731"/>
      </dsp:txXfrm>
    </dsp:sp>
    <dsp:sp modelId="{356AC9A8-8F42-4474-8E98-158F47C4C574}">
      <dsp:nvSpPr>
        <dsp:cNvPr id="0" name=""/>
        <dsp:cNvSpPr/>
      </dsp:nvSpPr>
      <dsp:spPr>
        <a:xfrm>
          <a:off x="85489" y="1068115"/>
          <a:ext cx="7821908" cy="9467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rgbClr val="C8C8C8"/>
              </a:solidFill>
              <a:latin typeface="Helvetica" panose="020B0604020202020204" pitchFamily="34" charset="0"/>
              <a:cs typeface="Helvetica" panose="020B0604020202020204" pitchFamily="34" charset="0"/>
            </a:rPr>
            <a:t>Walkthrough's</a:t>
          </a:r>
        </a:p>
      </dsp:txBody>
      <dsp:txXfrm>
        <a:off x="558855" y="1068115"/>
        <a:ext cx="6875177" cy="946731"/>
      </dsp:txXfrm>
    </dsp:sp>
    <dsp:sp modelId="{A6DF7DE7-0C3F-40C2-BDEC-2CE17C941282}">
      <dsp:nvSpPr>
        <dsp:cNvPr id="0" name=""/>
        <dsp:cNvSpPr/>
      </dsp:nvSpPr>
      <dsp:spPr>
        <a:xfrm>
          <a:off x="85489" y="2134834"/>
          <a:ext cx="7791055" cy="857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Helvetica" panose="020B0604020202020204" pitchFamily="34" charset="0"/>
              <a:cs typeface="Helvetica" panose="020B0604020202020204" pitchFamily="34" charset="0"/>
            </a:rPr>
            <a:t>Exercise</a:t>
          </a:r>
        </a:p>
      </dsp:txBody>
      <dsp:txXfrm>
        <a:off x="514014" y="2134834"/>
        <a:ext cx="6934006" cy="857049"/>
      </dsp:txXfrm>
    </dsp:sp>
    <dsp:sp modelId="{D6B75102-1FCF-4B34-9FCA-9CB2E914323F}">
      <dsp:nvSpPr>
        <dsp:cNvPr id="0" name=""/>
        <dsp:cNvSpPr/>
      </dsp:nvSpPr>
      <dsp:spPr>
        <a:xfrm>
          <a:off x="85489" y="3111871"/>
          <a:ext cx="7821908" cy="857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rgbClr val="C8C8C8"/>
              </a:solidFill>
              <a:latin typeface="Helvetica" panose="020B0604020202020204" pitchFamily="34" charset="0"/>
              <a:cs typeface="Helvetica" panose="020B0604020202020204" pitchFamily="34" charset="0"/>
            </a:rPr>
            <a:t>Question and Answers</a:t>
          </a:r>
        </a:p>
      </dsp:txBody>
      <dsp:txXfrm>
        <a:off x="514014" y="3111871"/>
        <a:ext cx="6964859" cy="8570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0DFCB-2A00-4C17-B07B-5D841B0D982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AFC96-6ED8-47B5-B2A5-6B6948F43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18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633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4595D3E7-CA57-470C-966B-BE3AF4883A86}" type="datetimeFigureOut">
              <a:rPr lang="en-GB" smtClean="0"/>
              <a:pPr/>
              <a:t>25/04/2022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9"/>
          </a:xfrm>
          <a:prstGeom prst="rect">
            <a:avLst/>
          </a:prstGeom>
        </p:spPr>
        <p:txBody>
          <a:bodyPr vert="horz" lIns="92492" tIns="46246" rIns="92492" bIns="4624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7316"/>
            <a:ext cx="2945659" cy="493633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C2F5A67A-6F81-46BB-9EE5-80B58B267E5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3420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AC85C-942A-40BE-AC6B-93C6EE3AC9AC}" type="slidenum">
              <a:rPr lang="en-GB" smtClean="0">
                <a:solidFill>
                  <a:prstClr val="black"/>
                </a:solidFill>
              </a:rPr>
              <a:pPr/>
              <a:t>16</a:t>
            </a:fld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auto">
          <a:xfrm>
            <a:off x="228600" y="228601"/>
            <a:ext cx="7092000" cy="4787999"/>
          </a:xfrm>
          <a:prstGeom prst="rect">
            <a:avLst/>
          </a:prstGeom>
          <a:solidFill>
            <a:srgbClr val="001934">
              <a:alpha val="10000"/>
            </a:srgbClr>
          </a:soli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>
            <a:spLocks noChangeAspect="1"/>
          </p:cNvSpPr>
          <p:nvPr userDrawn="1"/>
        </p:nvSpPr>
        <p:spPr bwMode="auto">
          <a:xfrm>
            <a:off x="7391400" y="5085647"/>
            <a:ext cx="1532652" cy="1543753"/>
          </a:xfrm>
          <a:prstGeom prst="rect">
            <a:avLst/>
          </a:prstGeom>
          <a:gradFill rotWithShape="1">
            <a:gsLst>
              <a:gs pos="0">
                <a:srgbClr val="F8BF87"/>
              </a:gs>
              <a:gs pos="100000">
                <a:srgbClr val="DC6B25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9" name="Rectangle 8"/>
          <p:cNvSpPr>
            <a:spLocks noChangeAspect="1"/>
          </p:cNvSpPr>
          <p:nvPr userDrawn="1"/>
        </p:nvSpPr>
        <p:spPr bwMode="auto">
          <a:xfrm>
            <a:off x="7391401" y="3465677"/>
            <a:ext cx="1532652" cy="1543753"/>
          </a:xfrm>
          <a:prstGeom prst="rect">
            <a:avLst/>
          </a:prstGeom>
          <a:gradFill rotWithShape="1">
            <a:gsLst>
              <a:gs pos="0">
                <a:srgbClr val="F3795E"/>
              </a:gs>
              <a:gs pos="100000">
                <a:srgbClr val="AF1D23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/>
        </p:nvSpPr>
        <p:spPr bwMode="auto">
          <a:xfrm>
            <a:off x="7391401" y="225735"/>
            <a:ext cx="1532652" cy="1543753"/>
          </a:xfrm>
          <a:prstGeom prst="rect">
            <a:avLst/>
          </a:prstGeom>
          <a:gradFill rotWithShape="1">
            <a:gsLst>
              <a:gs pos="0">
                <a:srgbClr val="C5DEA3"/>
              </a:gs>
              <a:gs pos="100000">
                <a:srgbClr val="5AA537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3" name="Rectangle 12"/>
          <p:cNvSpPr>
            <a:spLocks noChangeAspect="1"/>
          </p:cNvSpPr>
          <p:nvPr userDrawn="1"/>
        </p:nvSpPr>
        <p:spPr bwMode="auto">
          <a:xfrm>
            <a:off x="7391401" y="1845706"/>
            <a:ext cx="1532652" cy="154375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1828800" y="5081400"/>
            <a:ext cx="5486400" cy="1548000"/>
          </a:xfrm>
          <a:prstGeom prst="rect">
            <a:avLst/>
          </a:prstGeom>
          <a:gradFill flip="none" rotWithShape="1">
            <a:gsLst>
              <a:gs pos="12000">
                <a:srgbClr val="878787"/>
              </a:gs>
              <a:gs pos="70000">
                <a:srgbClr val="C8C8C8"/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noProof="0" dirty="0"/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7498242" y="6632165"/>
            <a:ext cx="149335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Clarity in Payments   © 2014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2846" y="5877272"/>
            <a:ext cx="5400600" cy="720080"/>
          </a:xfrm>
        </p:spPr>
        <p:txBody>
          <a:bodyPr anchor="t" anchorCtr="0"/>
          <a:lstStyle>
            <a:lvl1pPr marL="0" indent="0" algn="l">
              <a:buNone/>
              <a:defRPr sz="2400" cap="none" baseline="0">
                <a:solidFill>
                  <a:srgbClr val="FFFFFF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2846" y="5085185"/>
            <a:ext cx="5468416" cy="864095"/>
          </a:xfrm>
        </p:spPr>
        <p:txBody>
          <a:bodyPr anchor="b" anchorCtr="0">
            <a:normAutofit/>
          </a:bodyPr>
          <a:lstStyle>
            <a:lvl1pPr>
              <a:defRPr sz="2800" cap="none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pic>
        <p:nvPicPr>
          <p:cNvPr id="4" name="Picture 3" descr="1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3" y="232073"/>
            <a:ext cx="7091999" cy="478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8" y="5085184"/>
            <a:ext cx="1552188" cy="15521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40000" cy="893793"/>
          </a:xfrm>
          <a:prstGeom prst="rect">
            <a:avLst/>
          </a:prstGeom>
          <a:gradFill rotWithShape="1">
            <a:gsLst>
              <a:gs pos="0">
                <a:srgbClr val="C5DEA3"/>
              </a:gs>
              <a:gs pos="100000">
                <a:srgbClr val="5AA537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67023" cy="89379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67023" cy="89379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7681664" cy="7857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811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67023" cy="89379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7681664" cy="7857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50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40000" cy="893793"/>
          </a:xfrm>
          <a:prstGeom prst="rect">
            <a:avLst/>
          </a:prstGeom>
          <a:gradFill rotWithShape="1">
            <a:gsLst>
              <a:gs pos="0">
                <a:srgbClr val="F3795E"/>
              </a:gs>
              <a:gs pos="100000">
                <a:srgbClr val="AF1D23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40000" cy="893793"/>
          </a:xfrm>
          <a:prstGeom prst="rect">
            <a:avLst/>
          </a:prstGeom>
          <a:gradFill rotWithShape="1">
            <a:gsLst>
              <a:gs pos="0">
                <a:srgbClr val="F8BF87"/>
              </a:gs>
              <a:gs pos="100000">
                <a:srgbClr val="DC6B25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7452321" y="6597932"/>
            <a:ext cx="14933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t>Clarity in Payments   </a:t>
            </a:r>
            <a:r>
              <a:rPr lang="en-US" sz="80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t>© 2015</a:t>
            </a:r>
            <a:endParaRPr lang="en-US" sz="800" dirty="0">
              <a:solidFill>
                <a:srgbClr val="1F497D">
                  <a:lumMod val="75000"/>
                </a:srgbClr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4" name="Picture 3" descr="Blue.Bo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260648"/>
            <a:ext cx="1524051" cy="1524051"/>
          </a:xfrm>
          <a:prstGeom prst="rect">
            <a:avLst/>
          </a:prstGeom>
        </p:spPr>
      </p:pic>
      <p:pic>
        <p:nvPicPr>
          <p:cNvPr id="5" name="Picture 4" descr="Brown.Bo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3429001"/>
            <a:ext cx="1524051" cy="1524051"/>
          </a:xfrm>
          <a:prstGeom prst="rect">
            <a:avLst/>
          </a:prstGeom>
        </p:spPr>
      </p:pic>
      <p:pic>
        <p:nvPicPr>
          <p:cNvPr id="6" name="Picture 5" descr="Green.Bo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5013176"/>
            <a:ext cx="1524051" cy="1524051"/>
          </a:xfrm>
          <a:prstGeom prst="rect">
            <a:avLst/>
          </a:prstGeom>
        </p:spPr>
      </p:pic>
      <p:pic>
        <p:nvPicPr>
          <p:cNvPr id="8" name="Picture 7" descr="Red.Box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1844825"/>
            <a:ext cx="1524051" cy="1524051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 bwMode="auto">
          <a:xfrm>
            <a:off x="1835696" y="5013176"/>
            <a:ext cx="5472608" cy="1512168"/>
          </a:xfrm>
          <a:prstGeom prst="rect">
            <a:avLst/>
          </a:prstGeom>
          <a:solidFill>
            <a:srgbClr val="ABABAB"/>
          </a:solidFill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251520" y="260649"/>
            <a:ext cx="7056784" cy="4680520"/>
          </a:xfrm>
          <a:prstGeom prst="rect">
            <a:avLst/>
          </a:prstGeom>
          <a:solidFill>
            <a:srgbClr val="DFE3E5"/>
          </a:solidFill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659401"/>
            <a:ext cx="6480720" cy="1113416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867708"/>
            <a:ext cx="6480720" cy="201622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025059"/>
            <a:ext cx="1512168" cy="1512168"/>
          </a:xfrm>
          <a:prstGeom prst="rect">
            <a:avLst/>
          </a:prstGeom>
        </p:spPr>
      </p:pic>
      <p:pic>
        <p:nvPicPr>
          <p:cNvPr id="14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909" y="5038707"/>
            <a:ext cx="2900004" cy="14500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1369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9" y="172050"/>
            <a:ext cx="6339830" cy="78579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pic>
        <p:nvPicPr>
          <p:cNvPr id="2050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677" y="180016"/>
            <a:ext cx="1528360" cy="76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60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737448" cy="78579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pic>
        <p:nvPicPr>
          <p:cNvPr id="4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78280"/>
            <a:ext cx="1872208" cy="76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4/25/2022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7121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1547"/>
            <a:ext cx="4038600" cy="542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1547"/>
            <a:ext cx="4038600" cy="542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16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4/25/2022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392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4/25/2022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8634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4/25/2022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71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4/25/2022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3092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4/25/2022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6696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4/25/2022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8620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4/25/2022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5844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1835696" y="5125962"/>
            <a:ext cx="5472608" cy="1429096"/>
          </a:xfrm>
          <a:prstGeom prst="rect">
            <a:avLst/>
          </a:prstGeom>
          <a:solidFill>
            <a:srgbClr val="ABABAB"/>
          </a:solidFill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228600" y="228601"/>
            <a:ext cx="7092000" cy="4787999"/>
          </a:xfrm>
          <a:prstGeom prst="rect">
            <a:avLst/>
          </a:prstGeom>
          <a:solidFill>
            <a:srgbClr val="001934">
              <a:alpha val="10000"/>
            </a:srgbClr>
          </a:soli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>
            <a:spLocks noChangeAspect="1"/>
          </p:cNvSpPr>
          <p:nvPr userDrawn="1"/>
        </p:nvSpPr>
        <p:spPr bwMode="auto">
          <a:xfrm>
            <a:off x="7391400" y="5085647"/>
            <a:ext cx="1532652" cy="1543753"/>
          </a:xfrm>
          <a:prstGeom prst="rect">
            <a:avLst/>
          </a:prstGeom>
          <a:gradFill rotWithShape="1">
            <a:gsLst>
              <a:gs pos="0">
                <a:srgbClr val="F8BF87"/>
              </a:gs>
              <a:gs pos="100000">
                <a:srgbClr val="DC6B25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Rectangle 8"/>
          <p:cNvSpPr>
            <a:spLocks noChangeAspect="1"/>
          </p:cNvSpPr>
          <p:nvPr userDrawn="1"/>
        </p:nvSpPr>
        <p:spPr bwMode="auto">
          <a:xfrm>
            <a:off x="7391401" y="3465677"/>
            <a:ext cx="1532652" cy="1543753"/>
          </a:xfrm>
          <a:prstGeom prst="rect">
            <a:avLst/>
          </a:prstGeom>
          <a:gradFill rotWithShape="1">
            <a:gsLst>
              <a:gs pos="0">
                <a:srgbClr val="F3795E"/>
              </a:gs>
              <a:gs pos="100000">
                <a:srgbClr val="AF1D23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/>
        </p:nvSpPr>
        <p:spPr bwMode="auto">
          <a:xfrm>
            <a:off x="7391401" y="225735"/>
            <a:ext cx="1532652" cy="1543753"/>
          </a:xfrm>
          <a:prstGeom prst="rect">
            <a:avLst/>
          </a:prstGeom>
          <a:gradFill rotWithShape="1">
            <a:gsLst>
              <a:gs pos="0">
                <a:srgbClr val="C5DEA3"/>
              </a:gs>
              <a:gs pos="100000">
                <a:srgbClr val="5AA537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>
            <a:spLocks noChangeAspect="1"/>
          </p:cNvSpPr>
          <p:nvPr userDrawn="1"/>
        </p:nvSpPr>
        <p:spPr bwMode="auto">
          <a:xfrm>
            <a:off x="7391401" y="1845706"/>
            <a:ext cx="1532652" cy="154375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7498242" y="6632165"/>
            <a:ext cx="149335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800" dirty="0">
                <a:solidFill>
                  <a:prstClr val="black">
                    <a:lumMod val="50000"/>
                    <a:lumOff val="50000"/>
                  </a:prstClr>
                </a:solidFill>
                <a:latin typeface="Tahoma" pitchFamily="34" charset="0"/>
                <a:cs typeface="Tahoma" pitchFamily="34" charset="0"/>
              </a:rPr>
              <a:t>Clarity in Payments   © 2015</a:t>
            </a:r>
          </a:p>
        </p:txBody>
      </p:sp>
      <p:pic>
        <p:nvPicPr>
          <p:cNvPr id="4" name="Picture 3" descr="1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3" y="232073"/>
            <a:ext cx="7091999" cy="478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8" y="5125962"/>
            <a:ext cx="1552188" cy="1470632"/>
          </a:xfrm>
          <a:prstGeom prst="rect">
            <a:avLst/>
          </a:prstGeom>
        </p:spPr>
      </p:pic>
      <p:pic>
        <p:nvPicPr>
          <p:cNvPr id="15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534" y="5125962"/>
            <a:ext cx="2666754" cy="139424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24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4406900"/>
            <a:ext cx="7351713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999" y="2906713"/>
            <a:ext cx="73517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725" y="157334"/>
            <a:ext cx="6189129" cy="78579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pic>
        <p:nvPicPr>
          <p:cNvPr id="4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729" y="156266"/>
            <a:ext cx="1528360" cy="76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9482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4406900"/>
            <a:ext cx="7351713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999" y="2906713"/>
            <a:ext cx="73517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34894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52786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1454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0413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721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816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7516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4503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90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40000" cy="893793"/>
          </a:xfrm>
          <a:prstGeom prst="rect">
            <a:avLst/>
          </a:prstGeom>
          <a:gradFill rotWithShape="1">
            <a:gsLst>
              <a:gs pos="0">
                <a:srgbClr val="C5DEA3"/>
              </a:gs>
              <a:gs pos="100000">
                <a:srgbClr val="5AA537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>
              <a:defRPr/>
            </a:pPr>
            <a:endParaRPr lang="en-GB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558423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67023" cy="89379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>
              <a:defRPr/>
            </a:pPr>
            <a:endParaRPr lang="en-GB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075961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67023" cy="89379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>
              <a:defRPr/>
            </a:pPr>
            <a:endParaRPr lang="en-GB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7681664" cy="7857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785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67023" cy="89379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>
              <a:defRPr/>
            </a:pPr>
            <a:endParaRPr lang="en-GB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7681664" cy="7857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84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40000" cy="893793"/>
          </a:xfrm>
          <a:prstGeom prst="rect">
            <a:avLst/>
          </a:prstGeom>
          <a:gradFill rotWithShape="1">
            <a:gsLst>
              <a:gs pos="0">
                <a:srgbClr val="F3795E"/>
              </a:gs>
              <a:gs pos="100000">
                <a:srgbClr val="AF1D23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>
              <a:defRPr/>
            </a:pPr>
            <a:endParaRPr lang="en-GB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526453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40000" cy="893793"/>
          </a:xfrm>
          <a:prstGeom prst="rect">
            <a:avLst/>
          </a:prstGeom>
          <a:gradFill rotWithShape="1">
            <a:gsLst>
              <a:gs pos="0">
                <a:srgbClr val="F8BF87"/>
              </a:gs>
              <a:gs pos="100000">
                <a:srgbClr val="DC6B25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>
              <a:defRPr/>
            </a:pPr>
            <a:endParaRPr lang="en-GB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5862414" cy="78579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pic>
        <p:nvPicPr>
          <p:cNvPr id="5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79" y="139832"/>
            <a:ext cx="1584177" cy="76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9476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7452321" y="6597932"/>
            <a:ext cx="14933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t>Clarity in Payments   © 2015</a:t>
            </a:r>
          </a:p>
        </p:txBody>
      </p:sp>
      <p:pic>
        <p:nvPicPr>
          <p:cNvPr id="4" name="Picture 3" descr="Blue.Bo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260648"/>
            <a:ext cx="1524051" cy="1524051"/>
          </a:xfrm>
          <a:prstGeom prst="rect">
            <a:avLst/>
          </a:prstGeom>
        </p:spPr>
      </p:pic>
      <p:pic>
        <p:nvPicPr>
          <p:cNvPr id="5" name="Picture 4" descr="Brown.Bo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3429001"/>
            <a:ext cx="1524051" cy="1524051"/>
          </a:xfrm>
          <a:prstGeom prst="rect">
            <a:avLst/>
          </a:prstGeom>
        </p:spPr>
      </p:pic>
      <p:pic>
        <p:nvPicPr>
          <p:cNvPr id="6" name="Picture 5" descr="Green.Bo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5013176"/>
            <a:ext cx="1524051" cy="1524051"/>
          </a:xfrm>
          <a:prstGeom prst="rect">
            <a:avLst/>
          </a:prstGeom>
        </p:spPr>
      </p:pic>
      <p:pic>
        <p:nvPicPr>
          <p:cNvPr id="8" name="Picture 7" descr="Red.Box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1844825"/>
            <a:ext cx="1524051" cy="1524051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 bwMode="auto">
          <a:xfrm>
            <a:off x="1835696" y="5013176"/>
            <a:ext cx="5472608" cy="1512168"/>
          </a:xfrm>
          <a:prstGeom prst="rect">
            <a:avLst/>
          </a:prstGeom>
          <a:solidFill>
            <a:srgbClr val="ABABAB"/>
          </a:solidFill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251520" y="260649"/>
            <a:ext cx="7056784" cy="4680520"/>
          </a:xfrm>
          <a:prstGeom prst="rect">
            <a:avLst/>
          </a:prstGeom>
          <a:solidFill>
            <a:srgbClr val="DFE3E5"/>
          </a:solidFill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659401"/>
            <a:ext cx="6480720" cy="1113416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867708"/>
            <a:ext cx="6480720" cy="201622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025059"/>
            <a:ext cx="1512168" cy="1512168"/>
          </a:xfrm>
          <a:prstGeom prst="rect">
            <a:avLst/>
          </a:prstGeom>
        </p:spPr>
      </p:pic>
      <p:pic>
        <p:nvPicPr>
          <p:cNvPr id="14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909" y="5038707"/>
            <a:ext cx="2900004" cy="14500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88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6.jp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053449" y="90600"/>
            <a:ext cx="7740000" cy="893793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defRPr/>
            </a:pPr>
            <a:endParaRPr lang="en-GB" sz="2000" i="0" cap="small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7681664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556" y="1196752"/>
            <a:ext cx="8208912" cy="5304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0" y="6629251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Clarity in Payments   ©2015						</a:t>
            </a:r>
            <a:r>
              <a:rPr lang="en-US" sz="800" b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                                  </a:t>
            </a: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www.clear2pay.com </a:t>
            </a:r>
            <a:r>
              <a:rPr lang="en-US" sz="800" b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            </a:t>
            </a:r>
            <a:fld id="{66B4B59A-474F-43C0-B54F-0C2C10E2B031}" type="slidenum">
              <a:rPr lang="en-US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pPr algn="l">
                <a:defRPr/>
              </a:pPr>
              <a:t>‹#›</a:t>
            </a:fld>
            <a:endParaRPr 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/>
        </p:nvSpPr>
        <p:spPr bwMode="auto">
          <a:xfrm>
            <a:off x="8849583" y="794633"/>
            <a:ext cx="187411" cy="188768"/>
          </a:xfrm>
          <a:prstGeom prst="rect">
            <a:avLst/>
          </a:prstGeom>
          <a:gradFill rotWithShape="1">
            <a:gsLst>
              <a:gs pos="0">
                <a:srgbClr val="F8BF87"/>
              </a:gs>
              <a:gs pos="100000">
                <a:srgbClr val="DC6B25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3" name="Rectangle 12"/>
          <p:cNvSpPr>
            <a:spLocks noChangeAspect="1"/>
          </p:cNvSpPr>
          <p:nvPr/>
        </p:nvSpPr>
        <p:spPr bwMode="auto">
          <a:xfrm>
            <a:off x="8849583" y="559956"/>
            <a:ext cx="187411" cy="188768"/>
          </a:xfrm>
          <a:prstGeom prst="rect">
            <a:avLst/>
          </a:prstGeom>
          <a:gradFill rotWithShape="1">
            <a:gsLst>
              <a:gs pos="0">
                <a:srgbClr val="F3795E"/>
              </a:gs>
              <a:gs pos="100000">
                <a:srgbClr val="AF1D23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7" name="Rectangle 16"/>
          <p:cNvSpPr>
            <a:spLocks noChangeAspect="1"/>
          </p:cNvSpPr>
          <p:nvPr/>
        </p:nvSpPr>
        <p:spPr bwMode="auto">
          <a:xfrm>
            <a:off x="8849583" y="325279"/>
            <a:ext cx="187411" cy="188768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4" name="Rectangle 13"/>
          <p:cNvSpPr>
            <a:spLocks noChangeAspect="1"/>
          </p:cNvSpPr>
          <p:nvPr/>
        </p:nvSpPr>
        <p:spPr bwMode="auto">
          <a:xfrm>
            <a:off x="8849583" y="90601"/>
            <a:ext cx="187411" cy="188768"/>
          </a:xfrm>
          <a:prstGeom prst="rect">
            <a:avLst/>
          </a:prstGeom>
          <a:gradFill rotWithShape="1">
            <a:gsLst>
              <a:gs pos="0">
                <a:srgbClr val="C5DEA3"/>
              </a:gs>
              <a:gs pos="100000">
                <a:srgbClr val="5AA537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2" y="90600"/>
            <a:ext cx="884065" cy="8840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  <p:sldLayoutId id="2147483684" r:id="rId13"/>
    <p:sldLayoutId id="2147483688" r:id="rId14"/>
    <p:sldLayoutId id="2147483690" r:id="rId15"/>
    <p:sldLayoutId id="2147483687" r:id="rId16"/>
    <p:sldLayoutId id="2147483686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2600" b="1" kern="1200" cap="none" baseline="0">
          <a:solidFill>
            <a:srgbClr val="000000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252000" indent="-252000" algn="l" defTabSz="914400" rtl="0" eaLnBrk="1" latinLnBrk="0" hangingPunct="1">
        <a:spcBef>
          <a:spcPts val="600"/>
        </a:spcBef>
        <a:buFont typeface="Wingdings" pitchFamily="2" charset="2"/>
        <a:buChar char="§"/>
        <a:defRPr sz="2400" kern="1200">
          <a:solidFill>
            <a:srgbClr val="2B3E98"/>
          </a:solidFill>
          <a:latin typeface="Tahoma" pitchFamily="34" charset="0"/>
          <a:ea typeface="+mn-ea"/>
          <a:cs typeface="Tahoma" pitchFamily="34" charset="0"/>
        </a:defRPr>
      </a:lvl1pPr>
      <a:lvl2pPr marL="540000" indent="-252000" algn="l" defTabSz="914400" rtl="0" eaLnBrk="1" latinLnBrk="0" hangingPunct="1">
        <a:spcBef>
          <a:spcPts val="500"/>
        </a:spcBef>
        <a:buFont typeface="Arial" pitchFamily="34" charset="0"/>
        <a:buChar char="–"/>
        <a:defRPr lang="en-GB" sz="2000" kern="1200" noProof="0" dirty="0" smtClean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792000" indent="-216000" algn="l" defTabSz="914400" rtl="0" eaLnBrk="1" latinLnBrk="0" hangingPunct="1">
        <a:spcBef>
          <a:spcPts val="450"/>
        </a:spcBef>
        <a:buFont typeface="Wingdings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Tahoma" pitchFamily="34" charset="0"/>
          <a:ea typeface="+mn-ea"/>
          <a:cs typeface="Tahoma" pitchFamily="34" charset="0"/>
        </a:defRPr>
      </a:lvl3pPr>
      <a:lvl4pPr marL="1044000" indent="-216000" algn="l" defTabSz="914400" rtl="0" eaLnBrk="1" latinLnBrk="0" hangingPunct="1">
        <a:spcBef>
          <a:spcPts val="400"/>
        </a:spcBef>
        <a:buFont typeface="Arial" pitchFamily="34" charset="0"/>
        <a:buChar char="–"/>
        <a:defRPr sz="1600" kern="1200">
          <a:solidFill>
            <a:srgbClr val="2B3E98"/>
          </a:solidFill>
          <a:latin typeface="Tahoma" pitchFamily="34" charset="0"/>
          <a:ea typeface="+mn-ea"/>
          <a:cs typeface="Tahoma" pitchFamily="34" charset="0"/>
        </a:defRPr>
      </a:lvl4pPr>
      <a:lvl5pPr marL="1260000" indent="-216000" algn="l" defTabSz="914400" rtl="0" eaLnBrk="1" latinLnBrk="0" hangingPunct="1">
        <a:spcBef>
          <a:spcPts val="350"/>
        </a:spcBef>
        <a:buFont typeface="Wingdings" pitchFamily="2" charset="2"/>
        <a:buChar char="§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1"/>
            <a:ext cx="8229600" cy="5232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Picture 3" descr="Bottom.Left.Image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6631679"/>
            <a:ext cx="893095" cy="1432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1025525" y="6634261"/>
            <a:ext cx="7966076" cy="138014"/>
          </a:xfrm>
          <a:prstGeom prst="rect">
            <a:avLst/>
          </a:prstGeom>
          <a:solidFill>
            <a:srgbClr val="DFE3E5"/>
          </a:solidFill>
          <a:ln>
            <a:solidFill>
              <a:srgbClr val="DFE3E5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white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21220" y="6591582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t>	Clarity in Payments   © 2014					                           www.clear2pay.com             </a:t>
            </a:r>
            <a:fld id="{66B4B59A-474F-43C0-B54F-0C2C10E2B031}" type="slidenum">
              <a:rPr lang="en-US" sz="80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pPr>
                <a:defRPr/>
              </a:pPr>
              <a:t>‹#›</a:t>
            </a:fld>
            <a:endParaRPr lang="en-US" sz="800" dirty="0">
              <a:solidFill>
                <a:srgbClr val="1F497D">
                  <a:lumMod val="75000"/>
                </a:srgb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043609" y="116632"/>
            <a:ext cx="7966076" cy="890257"/>
          </a:xfrm>
          <a:prstGeom prst="rect">
            <a:avLst/>
          </a:prstGeom>
          <a:solidFill>
            <a:srgbClr val="DFE3E5"/>
          </a:solidFill>
          <a:ln>
            <a:solidFill>
              <a:srgbClr val="DFE3E5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white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2066" y="173843"/>
            <a:ext cx="7386927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0" name="Picture 9" descr="Header.Bottom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898" y="1012478"/>
            <a:ext cx="3572375" cy="944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8" y="108543"/>
            <a:ext cx="889477" cy="88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7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600" b="1" kern="1200" cap="small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053449" y="90600"/>
            <a:ext cx="7740000" cy="893793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defRPr/>
            </a:pPr>
            <a:endParaRPr lang="en-GB" sz="2000" cap="small" dirty="0">
              <a:solidFill>
                <a:prstClr val="black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7681664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556" y="1196752"/>
            <a:ext cx="8208912" cy="5304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0" y="6629251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prstClr val="black">
                    <a:lumMod val="50000"/>
                    <a:lumOff val="50000"/>
                  </a:prstClr>
                </a:solidFill>
                <a:latin typeface="Tahoma" pitchFamily="34" charset="0"/>
                <a:cs typeface="Tahoma" pitchFamily="34" charset="0"/>
              </a:rPr>
              <a:t>Clarity in Payments   ©2015						                                  www.clear2pay.com             </a:t>
            </a:r>
            <a:fld id="{66B4B59A-474F-43C0-B54F-0C2C10E2B031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Tahoma" pitchFamily="34" charset="0"/>
                <a:cs typeface="Tahoma" pitchFamily="34" charset="0"/>
              </a:rPr>
              <a:pPr>
                <a:defRPr/>
              </a:p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/>
        </p:nvSpPr>
        <p:spPr bwMode="auto">
          <a:xfrm>
            <a:off x="8849583" y="794633"/>
            <a:ext cx="187411" cy="188768"/>
          </a:xfrm>
          <a:prstGeom prst="rect">
            <a:avLst/>
          </a:prstGeom>
          <a:gradFill rotWithShape="1">
            <a:gsLst>
              <a:gs pos="0">
                <a:srgbClr val="F8BF87"/>
              </a:gs>
              <a:gs pos="100000">
                <a:srgbClr val="DC6B25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>
            <a:spLocks noChangeAspect="1"/>
          </p:cNvSpPr>
          <p:nvPr/>
        </p:nvSpPr>
        <p:spPr bwMode="auto">
          <a:xfrm>
            <a:off x="8849583" y="559956"/>
            <a:ext cx="187411" cy="188768"/>
          </a:xfrm>
          <a:prstGeom prst="rect">
            <a:avLst/>
          </a:prstGeom>
          <a:gradFill rotWithShape="1">
            <a:gsLst>
              <a:gs pos="0">
                <a:srgbClr val="F3795E"/>
              </a:gs>
              <a:gs pos="100000">
                <a:srgbClr val="AF1D23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7" name="Rectangle 16"/>
          <p:cNvSpPr>
            <a:spLocks noChangeAspect="1"/>
          </p:cNvSpPr>
          <p:nvPr/>
        </p:nvSpPr>
        <p:spPr bwMode="auto">
          <a:xfrm>
            <a:off x="8849583" y="325279"/>
            <a:ext cx="187411" cy="188768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>
            <a:spLocks noChangeAspect="1"/>
          </p:cNvSpPr>
          <p:nvPr/>
        </p:nvSpPr>
        <p:spPr bwMode="auto">
          <a:xfrm>
            <a:off x="8849583" y="90601"/>
            <a:ext cx="187411" cy="188768"/>
          </a:xfrm>
          <a:prstGeom prst="rect">
            <a:avLst/>
          </a:prstGeom>
          <a:gradFill rotWithShape="1">
            <a:gsLst>
              <a:gs pos="0">
                <a:srgbClr val="C5DEA3"/>
              </a:gs>
              <a:gs pos="100000">
                <a:srgbClr val="5AA537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2" y="90600"/>
            <a:ext cx="884065" cy="88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8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600" b="1" kern="1200" cap="none" baseline="0">
          <a:solidFill>
            <a:srgbClr val="000000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252000" indent="-252000" algn="l" defTabSz="914400" rtl="0" eaLnBrk="1" latinLnBrk="0" hangingPunct="1">
        <a:spcBef>
          <a:spcPts val="600"/>
        </a:spcBef>
        <a:buFont typeface="Wingdings" pitchFamily="2" charset="2"/>
        <a:buChar char="§"/>
        <a:defRPr sz="2400" kern="1200">
          <a:solidFill>
            <a:srgbClr val="2B3E98"/>
          </a:solidFill>
          <a:latin typeface="Tahoma" pitchFamily="34" charset="0"/>
          <a:ea typeface="+mn-ea"/>
          <a:cs typeface="Tahoma" pitchFamily="34" charset="0"/>
        </a:defRPr>
      </a:lvl1pPr>
      <a:lvl2pPr marL="540000" indent="-252000" algn="l" defTabSz="914400" rtl="0" eaLnBrk="1" latinLnBrk="0" hangingPunct="1">
        <a:spcBef>
          <a:spcPts val="500"/>
        </a:spcBef>
        <a:buFont typeface="Arial" pitchFamily="34" charset="0"/>
        <a:buChar char="–"/>
        <a:defRPr lang="en-GB" sz="2000" kern="1200" noProof="0" dirty="0" smtClean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792000" indent="-216000" algn="l" defTabSz="914400" rtl="0" eaLnBrk="1" latinLnBrk="0" hangingPunct="1">
        <a:spcBef>
          <a:spcPts val="450"/>
        </a:spcBef>
        <a:buFont typeface="Wingdings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Tahoma" pitchFamily="34" charset="0"/>
          <a:ea typeface="+mn-ea"/>
          <a:cs typeface="Tahoma" pitchFamily="34" charset="0"/>
        </a:defRPr>
      </a:lvl3pPr>
      <a:lvl4pPr marL="1044000" indent="-216000" algn="l" defTabSz="914400" rtl="0" eaLnBrk="1" latinLnBrk="0" hangingPunct="1">
        <a:spcBef>
          <a:spcPts val="400"/>
        </a:spcBef>
        <a:buFont typeface="Arial" pitchFamily="34" charset="0"/>
        <a:buChar char="–"/>
        <a:defRPr sz="1600" kern="1200">
          <a:solidFill>
            <a:srgbClr val="2B3E98"/>
          </a:solidFill>
          <a:latin typeface="Tahoma" pitchFamily="34" charset="0"/>
          <a:ea typeface="+mn-ea"/>
          <a:cs typeface="Tahoma" pitchFamily="34" charset="0"/>
        </a:defRPr>
      </a:lvl4pPr>
      <a:lvl5pPr marL="1260000" indent="-216000" algn="l" defTabSz="914400" rtl="0" eaLnBrk="1" latinLnBrk="0" hangingPunct="1">
        <a:spcBef>
          <a:spcPts val="350"/>
        </a:spcBef>
        <a:buFont typeface="Wingdings" pitchFamily="2" charset="2"/>
        <a:buChar char="§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package" Target="../embeddings/Microsoft_Excel_Macro-Enabled_Worksheet.xlsm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C2P India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9552" y="1867708"/>
            <a:ext cx="6480720" cy="2857436"/>
          </a:xfrm>
        </p:spPr>
        <p:txBody>
          <a:bodyPr>
            <a:normAutofit/>
          </a:bodyPr>
          <a:lstStyle/>
          <a:p>
            <a:r>
              <a:rPr lang="en-US" sz="2000" dirty="0"/>
              <a:t>QA Track</a:t>
            </a:r>
          </a:p>
          <a:p>
            <a:r>
              <a:rPr lang="en-US" dirty="0"/>
              <a:t>Interchange Loader,  Walkthrough's &amp; Exercise</a:t>
            </a:r>
          </a:p>
          <a:p>
            <a:endParaRPr lang="en-IN" dirty="0">
              <a:latin typeface="Helvetica"/>
              <a:cs typeface="Helvetica"/>
            </a:endParaRPr>
          </a:p>
        </p:txBody>
      </p:sp>
      <p:sp>
        <p:nvSpPr>
          <p:cNvPr id="2" name="AutoShape 2" descr="data:image/jpeg;base64,/9j/4AAQSkZJRgABAQAAAQABAAD/2wCEAAkGBxQSEhUUEhQUFRUUFRQUFRcUGBQVFBUVFRQYFxcVFBcYHCggGBonHBcVITEhJSkrLi8uFx8zODMsNygtLisBCgoKDg0OGxAQGiwkHyUtLSwsLSwsLywsLC8sLywsLCwsLCwsLCwsLCwvLCwsLCwsLCwsLCwsLCw0LCwsLCwsLP/AABEIAOQA3QMBIgACEQEDEQH/xAAcAAEAAgMBAQEAAAAAAAAAAAAABAUBAgYDBwj/xABAEAABAwIEAwYDBAgGAgMAAAABAAIRAyEEEjFBBVFhBhMicYGRMqGxYsHR4QcUIzNCUpLxU3KCorLwQ1QVFhf/xAAaAQACAwEBAAAAAAAAAAAAAAAAAgEDBAUG/8QALREAAgIBBAEDAgYCAwAAAAAAAAECEQMEEiExIhNBUQVhMpGx0fDxcaEjgcH/2gAMAwEAAhEDEQA/APuKIiACIiACIiACIiACIiAPi/6ZeCFmKZiGCRiG5XAD/wAtPe2stj+k81wLaJB8QI5SCPqv0nxLAfrVHL3lSnmu11MtDmidswIuJFx/EVyGJ/RXSe6XYrEu6vyOPvlH0V89Xklp/Til1X3r9OuOy7QY8GPVxy5nwuevddf75Pj67z9EPCO9xTq7hLcO20/4lSQD6NDvcdFf/wD5JR/9it7M/Bdh2X7P08DR7mmS6XF7nOjM5x3MdAB6Ll4sElK5HpfqH1jDPBKGF8vjprj3/Yt1w36XeNdxgu6aSH4kmmI/wxHeSeUEN/1ea7lcj2w7Cs4hVbUqV6rMjcrWtDC0CZJEiZO99gungcFkTn0jyORNxaifAF3X6IODd/je9cAWYdua/wDiPkMjyh59BzXUN/Q7Qm+JrRvDaYMdDFlecJ7DswVI/qtSr32bPmcR440puaIbl+/2W/Va2HpNY+X/ACzNi08t6cujr0UDgfEhiaDKwEZwbci0lp+YKnrkxakrRsaoIiKQCIiACIiACIiACIiACIiACIiACIiACwQsogCjo1K+GOR1N1ajPhfTg1GjYPZv5jkptLi1NwmKg6GnVn/ip6j1cdTbMvaI2kE+wuqGnBcSSX3/ALQ/fsR8Rxikxpcc8AT8FQeklsLlMVxmrVdOZzBeGsJaAOpGp6q27TY9lSjkY6SXNJEOFhe8jnC5rMAuJ9S1GWUlCMrX2/tmzTwiuWvzLfhnE6rHSXucNw4l0jpOi6b/AOVp5Q7xweVOo6/KWtIXD0caxus+y6PgnHaAZldVDTJjPLRGupsrPpuecfCUuPv/AGLqIRfKRZt4vTIJaKpjlRr+3wKq4jxPE1po4bD1WZhDq1Yd22mDYlonM50aQr/D4llQSx7Xjm0hw+S9V2qcl3+X8ZktL2IfB+HNw1FlFlwwRJ1JJkuPmST6qYiJ0klSFCIikAiIgAiIgAiIgAiIgAiIgAiIgAi88RXaxpc9wa0ak2C5biPad7h+xpvyT8RhrndQDcD2VGfUQwry7+B4Y3Lo6XE41lP4nX5C59lz3E+1jae4b0+J/wDSNFzuNxT3aGAeWp8yqhvDX1DDGOceg+pXFyfUsmV1Hhfbs1x08Y8stcR2tLzbMernQPRosvOjxUuN9+SzguxVQmaj2sHIS933BX+D7M0Wa5nn7Rj5CEqxyfL/ANkuSXRGoVRuAfOFcYZzDs32C3bg6Y0Y32WzmDYAeitUaK27MuwrDqxh/wBI/BRqvB6DtabfSW/RZqU37Oj3UZ/ftMgh3qFLa+COfk8KvZlmtJ76R5gz+B+a0B4hh/heMQ3+V13fPxbcytqnHalM/tKJjmJH5FTMHx2hUtnyk7P8Pz0PuiMkn4uiXfvya4DtvTJyYljqDxrMlv0zDfUR1XUUazXgOY4OadC0gg+RCo8dgadYRUYHDadR1BFwuXxPDq2Be12EqHK4mab7t0/i2IvrY9Vqhq5w/Hyvn3K3jUuj6OioOD9pW1CKdZvc1jYAmWPN/wB27fTQwfNX66GPJHIt0XaKZRcXTCIicgIiIAIiIAIiIAIiIAKv4zxZuHbJDnOPwsbcnz5Dr9VvxLiLaIuRmOgtMbmOQXJkl8l5kumfXksGs1ixeMe/0LsWLdy+jx4xxapUFNwvJHwzDZB069eqYUOLYDZJiBqohpBwEnw6O1tBIbEXLuivcPiRTY0NYYiDJ8Xr+C48o75bpM1J0qSNcJwQa1b/AGRp6ndWjGBohoAA2Fgt1qStMMUca8UVSk5djMmZYhalM2QbErVFq5K2SCViVhYKWwBVbjeDUqmrcp5tt8tCrErVKyUc/Tw+Jwt6T+8p7sN7eWo9CrBnFWYhtvDUbcsOpEXyndT1T8W4ax0OaMrp1bZK3xXsMuWV/FSSC0tzB0AjUQXa9CNQVa9neO18PU/V8WHOaAMlUCco0bmP8TeuoOtriMKQEGtLi0eF7SQbcxobbqz4iA5zXbZLcoJRp8jwpyg/59yZrc6aOuY4ESCCDuLhZXI8K4q2gXGq492cscmkuAk8hf5dF1wXd0+dZobkY8kHB0ERFeIEREAEREAFHx+IyMJETHhBtdSFxnHeNNdXyMdIaI3iQ4h0c7hZdXqPQx7vcsxQ3yoicSc+peobkZZGgnlZOHguytbc3HSRY35L3w9LvTIMQBrca7j3Xq3F5Jp0gGtEgkSDm3IXAjUrySfDNr48Uat4c4VZFM5Q0NbPPVx5CVZUcKZBdteOvVRHY57W+F0mLZhIJ6wrSgXFozgB0DNGk7xK0xUJO0VStKjZebl6ErUq1iHnKzKELBSWMYcVoskrCVgFqsrUlKSCtSVklakpWwMLze2Z6rclakpWMVuMokiI6WW+CbFFtO+Zgtm1Ldo5r1xT3gty5YOszPovDEuIIdcxsdPldUN7L+GWLyo8m8MGJc9riQ0MLHc5eDFuiteyuIrUmso1nMcymCxrhZ2VtmzzgCPxUXg3EmvdUbly1I13cACRJGsXUWrjAxuuggnyWmGp9BRcfcR497aZ9ARVXZrHitQaQZIseYsCJ9CD6q1Xocc98VL5MMlToIiJyAiIgDmeNY57qo7t5a2nmByn4nEQZ2MXEc59OfqcOZkcYl7Zc2P5hePVSeJYgU8TUZMHMXR/m8U/NbUagLp0/m8hMn2Xls2aU8rUu7ao6UYJRTRIwXD3904ggPeIEj4W/itMNwuqIBDRG8grc8Yz5RSMN5wLjaJXrh61V1VozeH+IQLgC99tlK9KVQV8fAvmuWS8JgA0y4yduQ/E9VMJQrUlbIxUVSKW7BK1JWStSobBGFo4rLitCkbJEoUWCUpIJWqFYJUNgYKwhXnKRsYySsIsEpbJMOUZ9EwRM8p18p3UheOInKcpgxY6pJJPgZOivGHfTf3jQ0OG5vI5EDUL3HCu9czMJpulxjRrgJyHpMwfJbnNku68awPopPBsa0O7ubuEgHmNY5pcSjvUX0NJva2QaOCqUK2J7qqQyqGiBq0hthP8JEwI2K6/geLL6YDjL2ABx3NrOPnB9QVyNfFAZj1JJPMmVedjHB7alQXlwbPPLOnSXFbtBqJSz7V1z/hfxlObGlC32dGiIu+Ygq/jHFBh2tJaXFzg0AWtuSeg+7zVguZ7S1CKoDh4cgg7Zszs3yDVl1mZ4cTkizFDdKjlsoqVHfrHhc57nsfsCXF2U/Z+i9KTg6k+c2Z8MaACQN3EnbZTcXSFRsT5KTwHwMAdaMzj7x9wXAhU3b7+TbLxRB4Tg3Q0NDiAIkggLo8FhckkmXHXkByCiO4sS2WM8g43PmBp7qRw3EueyXgAyR4Zi3mrNPDHF8O2LklJ9qiUSsItSVpbKQVqSskrzJSNjAlYWCiUkFaotSUrYAlYRakpRjJK0RYKVkmCVhYKxKSyQStUWClA83NN4325fkqruw2syoc3gMkAEmOasTUfngAZbXvI/JejXHNEHSeYtr1SNeSkiy+KNK3B+9qwZ7p4NQOgjceA8jffks8A4u/DCq19J2UVopgGA1k5XQI6ZupJ01VjWxJFFoaYJ8M8gNSOsR7qvfVaNfxWlZlgd4+H3+ZVtc/xHcNdIkaG4WVA4E4mgzMIPiif5Q85f9sKevR4574KXykzDJU2gub7cvApMggPL4ZOhsSQTtMe8LpFx/btpqmnRGwLy7qZDR/y+So1risMtw+G96o5/D133FRpaR8/JbYnGOD2MvD2yeZ3A+/+yrMfisTRp91VhzQQadTUti0TrEWg+hV7h6TsSQ6m1oFJrKcuN5y3NpjRed9JJS2e5v39WSMO7w842Gp6BXuFp5WAHWJPmdVHwWBFMS4yeegHkvVmLY4Oyua7J8UGYtN1fp8bgvLsqyS3PgiVuLtbXFHKbwC6bBzgSGxzgKwlcc/G03Uajy8Cs6r3rRuMhho9ld47iLiykKUB1cgAm4aIlxjcplkuyHEs3FQeE401qTahABdmsNLOI+5bYbCOaZNWo+1w6I8xAsqbgWFqPw7ctUs+LKGga5jd063Q5OwSVF3i65Y2QxzzIEN1g7r1KoncRe7D0XzDnVWNcRaRJB94XtxHGnve7zPa0NDnGm0ucSdBYHKOqXeg2lsStVU4Os5zn0w6oWlkte9rmOa7SJIE7FaM4g4YYkn9o2aXUvnKPxUbiaLglaKor4lzXMpF77MDnua0ve4nYQDA1utBi3gVADUc3unua57XNc1wabSQJ5pXImi6K1JVK91UUBW7wyGtdltlItY8z1W+L7xtPve8OYAOLYGSDtH3pbJotHLVV2NxpzMaC5oczO4taXOg6AQDHmtMPWcX5AahY5p8T2lrmuHUgSlbJosWVA6YIMGDGxGyyVU8GomXnO61V4ibOsLu6/gs4SsXPh9RzXhx8Fg0ibAWv5pWyaLIugjkfrt/3yUHiNbLLgYyiQeRUttZpJAIJFiNwvDEUCdIvqDyVc7Y8TzZi3Po0nOtmzTym0qLhzUqVWtjIx1RrM7t8zgBA5nZWmGoh1IUqjcuVwIII8QkH05FbcbGd9F9P/wO7yI8JIc1wAjW7fmtPowct8uuOCvfKtqO4psgADQAD2WyicKxZq0WVCMpcLjkQYMdJBUteng04pro574fIXKcfeW1nZhY5S08wGgH5yurVF2vw2agXAwWFsG5iSBpyvf8lk1+J5ML29rktwSUZ8nO4lrKjcrtCtezdUUjiGuPwuYR1BBg/RV9FtZt6jRkicw0/svDGtcG943eoAY3DQIH+4lefxyyRk017G2Si0X1OqXyXEkyddgdgNgsswRNOqylAL2tbckAAzm0GsSo2DdHqrvA0coM6uMnpsB7AI07c3bDJ4npSpBrAwfCGhvpEKnp8IeKTWZgHUnl1JwkwCZAdbqrolaErW0mUJkXDGtP7QUo+wXEk+osvPguFdRotY6JbmnLJF3E7jqpqFLXuTZSU+FPFCnTluZlUPNzEBxNra3UvF4V/eCrSIDoyuDpyuEyNLgqaSiWkTZHwxq37wMA2DC4+5MKC7hx77PI7skPI37wAgHy39FZkrCVkkPF4V2cVKZAcAWkOnK5vIxotXtqvY9r+7GZjmtylxuQRckaeimErCVkkCphHHD91bNkDd4kRvC2xVAuolgiS0C+kiFKJWCoAg1cI7wOYQHsblMyWuEXB31XrRNSfGGAR/CXEz6qRKJSSBhcO+m90ZSxznP3zAkactgtKmHqPLc+QBrg6WzmMbX0VgQtClYxpSoAHNvdasjOROosNpGw5T9Vu22Y87+uh+5U3F3uy+GZc4CRt1SOXkkMlw2XNYA6m31HLyR1doUGu8hwBu6G2GpJbJCxwzA16lZjKkU2uMxq4gXIHtqnUMs5bYr7EXBK2dt2cB7okiJcS3q2Bf3lWi0pMygAbCFuvV4YenjUfhHNk7k2FVdqHEYapljMcoAO8vE+sSrVV3H6TnUXZRmc0tcBpIDhm/2yl1F+lKu6YQ/ErOGZw+o3M6lWczP8THAOpukQZYd+oULh76jGNw7xE1nOL9R4ssDpeZ9FdHFQYjReVd7XAgjXfccivLPOqqzpemW2D4aKd3HM72A8h+K9qGLY+cjpymD+XMdVBONzta3m0Fx5nSB7E+oWMM0MNrfmtEZwjxFcFbi3yyyJWqxKBWWVmVqShKwlJQK0JWSVqFDZIWCUJWpSEhakoStUpIWChK1StkhJWCVgpbGo2Wj1kFJQBGFUElu41UfE0jqDyIkbj6hWDmNF7TChCpLhI0vH09ErUbsZWR6PfVcQ6s0ilLWt0zEQwA5ZsJgxvBVhw9j6Vem5ri4ue1r3PucjnAO9YlBiQBopPDy6pUYGtnxsLuQaHSZ9AVdjzOWRbXzYkoVF2dqiIvVnNCIiAOR7V8Ccf2tJ+Ul3iBFr6GdjP1CoqPD6zWOcSKgF/CQSI1018l9IrUw5padCIK+XYvhQfWqOJdTc1xY7IYksJbmnyC4f1DTYoPdXD/U2YMknwerOIMLWQdiAecOI+5TqGIm2qg0eF020zT8TgTINpaSL+exVhwrAkOk2DduZ29Fy5QuScGaVKl5Fq+q1oBcQJIF7XOgW8qv4hSFQgfyOB9VvRqZLE+EkDyn7lo3q6KdvFkxakrJK0KZsgI4oStCUpIK1JWSVqUtkmFgoViUrZIK1WVrKRsYFakrJK83O/D30SkmtSoBckDz6rLnJXwYcIO8fVa1GbckSXBK7IWLxgb8R6rNJ5qmllaS5zbDpJueQAj3WBhQ8tLxIF7b7b7KaWDYxtbYcksYxUee2S22+CI7guIdUDRUaMxgDWPQX0Xd8H4UKDYkuO7iIJMCT7+31puyHifUlv7sMDTzz5p/4j3XUrv8A07Tw2erXPsYc83e2wiIuoZwiIgAuI7U0BTqlxBh3iBAMciPOfqu3WlWmHAhwBB1BWbVadZ4bSzHk2Oz5jhcWXE+FwA0JU6ljC2+wueo3Cm9oOz1Vvio1AGTBBFx6xoqVlClTDmvxVNr+TjJB8oXnMmjyY5UuDessZIsa1QNOZptUl9+ZMH6Lbvg4QdxBXP0MQMR+zY4CqxxywfDUB1y89AfTqpmGL2gtqiCDbqOiqyRnHyGi4vhnR03SAoeG4m182IgkSdDG/RelExSE6kaf5v7rzpYdrZjdXbuEV7SXKwVGfULLgS0fEBqBzHlyXtmlF2RVGSsFCtZUEgrCLBKRskwVo98arFV8aCSTAH48gF6hvNRRJDpYoOc5sEFoBvvP/R7r3tYnY29o+8rHcBtxqTr5qNiHQRyj6f3SzddDRV9nvUxXJR6zgC3c1Bmd5AkN+QKguwdaq45TlZz6c1YUuHOLxL2tblFzc+EQ1jfS5J3UrHKrb5fQOS9jFXEQL38lEo1u8cIJB5Fe9bgNQvHd1QS4wNSPaLLruA8B7nxVC19TmNB5CFfp9BPLL/0SedRR79ncIWUyXCC4zpBgC0/M+qtURemxY1jgoL2OfKTk7YREVgoREQAREQBhzQQQbg2PkVwPbvgVPwuMjMcrHC+U65X9NY9fXv1G4jhBVpuYd9OhGhWfU4fUg679h8c9rPmfD+zNEQ4lzjYg5iLjcZYVziaTnlpe4Oy6S24tGoMn1XoYZLTYtsRuD1UariV5ieXbwzoqNkjEPa8ZHGASLja4MqO+q5pIOxhQv1ppMZhPLdRa7HuvTcCRYgmLbX9QP7Kq5T46Y1KJdjEr1o1ARAVVw+jUM548wHfeAplE5HGSIjbn1QnKMvIGk1wTStVgOm4Qq1srBK1KFeb6gG6VuhkgawC1fieS8qVEkajeyrK9GuXQMt+eZv1EexVaU5dDvai2y5xmcbNc0gc3bDy1KzUw4eIn6x8rqtoPDbF85dZsJ3P09l74fFtPwkFG5xdBSZatLoALpA0AaGgR5KJi8Z3d3QR019AvSliJ1VjwnBNq1QSJFMyT9rUN89/7rTiXrSUV7lcvBWXvCsCKbQT8TgJ6fZCnoi9TjxxxxUY9HNlJydsIiJyAiIgAiIgAiIgAiIgCvx3B6VV2ctGeILtyNgea53iXZKo+1OoGj7V/mIXZIsuXRYcr3SjyWRyziqTPnNfgX6k0PqjMXGA4AlgJ/m3HspeFIIkb3Nouu4rUg4FrgCDYg6Fc1xLhT6V6bHVG7BsFzfMb+i52s0UoK8fKNGLKnw+ytr1AFWYjFtb8RiehP0U+tgapE5D7tHvJsoFLs9X/AH1Sm5zRo1ha552sJXKjp8mWXMXX+DS8kYrsRVYxz2U5piXElzWN6zmNlT//AGn7B/q/JSOPjF1gGupVaVIfDTyPgxu4x4j9FTN4HU5O/oetHpxhxyV7my2wXFH13hjGS46DO2fTNAJ6Kwqnuv3re7Ol/Fba4lUeG7PVJBBeCLiGPkEbhdgOG169MU6tN7nAWqObkJH2pN/NK8ccnir/AOk/2J3OPJFw1cag2Vg10hVeG4HiaLsjmSNiHN091Y08LVaQO7e4nZsGOpMwB5qlYcsJbXF/kO5xkrsiY2sxh8QkO1GUkk7RA1XqexFQkOpvDAbw6Z9QN11HC+DhpD6gBeNBqG+u56q3Xa02guH/AC/kY8man4nOcP7NBv7w5j/3Qe+sq9wmFZSaGU2hrRsOZ1J5nqvZFvw6bFh/AqKZ5JS7YREV4gREQAREQAREQAREQAREQAREQAREQAREQAREQAREQAREQAREQAREQAREQAREQAREQB//2Q==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012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102804" y="152400"/>
            <a:ext cx="5845460" cy="785794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Interchange Loader – Exercise 2</a:t>
            </a:r>
            <a:endParaRPr lang="nl-BE" sz="2000" dirty="0"/>
          </a:p>
        </p:txBody>
      </p:sp>
      <p:sp>
        <p:nvSpPr>
          <p:cNvPr id="4" name="Rectangle 3"/>
          <p:cNvSpPr/>
          <p:nvPr/>
        </p:nvSpPr>
        <p:spPr>
          <a:xfrm>
            <a:off x="71500" y="980728"/>
            <a:ext cx="898274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Exercise  2</a:t>
            </a:r>
          </a:p>
          <a:p>
            <a:pPr algn="just"/>
            <a:endParaRPr lang="en-GB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Upload the test cases on Spira.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Map the test cases with the requirements in Spira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Create a test Set and Map the test cases with it and mention the test set URL info on the QA EXE Jira task.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Start Executing the test cases using test set against a release in Spira.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Log the bugs in Jira while you execute the test cases and link them with the prep/Exe task with their proper dependency/relation with the task.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Update the Jira task status as per workflow.</a:t>
            </a:r>
          </a:p>
          <a:p>
            <a:pPr lvl="1" algn="just"/>
            <a:endParaRPr lang="en-GB" sz="20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0000"/>
                </a:solidFill>
              </a:rPr>
              <a:t>Record results with execution screenshots wherever applicable (in .doc format).</a:t>
            </a:r>
          </a:p>
        </p:txBody>
      </p:sp>
    </p:spTree>
    <p:extLst>
      <p:ext uri="{BB962C8B-B14F-4D97-AF65-F5344CB8AC3E}">
        <p14:creationId xmlns:p14="http://schemas.microsoft.com/office/powerpoint/2010/main" val="3800412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102804" y="152400"/>
            <a:ext cx="5845460" cy="785794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Interchange Loader – Exercise 2</a:t>
            </a:r>
            <a:endParaRPr lang="nl-BE" sz="2000" dirty="0"/>
          </a:p>
        </p:txBody>
      </p:sp>
      <p:sp>
        <p:nvSpPr>
          <p:cNvPr id="4" name="Rectangle 3"/>
          <p:cNvSpPr/>
          <p:nvPr/>
        </p:nvSpPr>
        <p:spPr>
          <a:xfrm>
            <a:off x="71500" y="980728"/>
            <a:ext cx="898274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Exercise  2</a:t>
            </a:r>
          </a:p>
          <a:p>
            <a:pPr algn="just"/>
            <a:endParaRPr lang="en-GB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Upload the test cases on Spira.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Map the test cases with the requirements in Spira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Create a test Set and Map the test cases with it and mention the test set URL info on the QA EXE Jira task.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Start Executing the test cases using test set against a release in Spira.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Log the bugs in Jira while you execute the test cases and link them with the prep/Exe task with their proper dependency/relation with the task.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Update the Jira task status as per workflow.</a:t>
            </a:r>
          </a:p>
          <a:p>
            <a:pPr lvl="1" algn="just"/>
            <a:endParaRPr lang="en-GB" sz="20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0000"/>
                </a:solidFill>
              </a:rPr>
              <a:t>Record results with execution screenshots wherever applicable (in .doc format).</a:t>
            </a:r>
          </a:p>
        </p:txBody>
      </p:sp>
    </p:spTree>
    <p:extLst>
      <p:ext uri="{BB962C8B-B14F-4D97-AF65-F5344CB8AC3E}">
        <p14:creationId xmlns:p14="http://schemas.microsoft.com/office/powerpoint/2010/main" val="2251429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sz="2000" dirty="0"/>
              <a:t>What you should Know after this?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484784"/>
            <a:ext cx="88929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What is Interchange Loader Service?</a:t>
            </a:r>
          </a:p>
          <a:p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Understanding Message Entry/Loading into System.</a:t>
            </a:r>
          </a:p>
          <a:p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Outcome of Interchange Loader Service Flow.</a:t>
            </a:r>
          </a:p>
          <a:p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Test Process to validate Interchange has been successfully loaded in System.</a:t>
            </a:r>
          </a:p>
        </p:txBody>
      </p:sp>
    </p:spTree>
    <p:extLst>
      <p:ext uri="{BB962C8B-B14F-4D97-AF65-F5344CB8AC3E}">
        <p14:creationId xmlns:p14="http://schemas.microsoft.com/office/powerpoint/2010/main" val="58349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Loader - Checklist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5556" y="1484784"/>
            <a:ext cx="7992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Understanding Loader service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Payment life cycle (From Payment Loader prospective)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Use case walkthrough.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Test case walkthrough.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Upload file &amp; Check loaded Interchange in DB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Outcome of Loader service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Exercise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27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37780"/>
            <a:ext cx="5737448" cy="785794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Question </a:t>
            </a:r>
            <a:r>
              <a:rPr lang="en-US" sz="1200" dirty="0"/>
              <a:t>*A matter requiring resolution or discussion.</a:t>
            </a:r>
            <a:endParaRPr lang="en-US" sz="1100" dirty="0"/>
          </a:p>
        </p:txBody>
      </p:sp>
      <p:sp>
        <p:nvSpPr>
          <p:cNvPr id="3" name="TextBox 2"/>
          <p:cNvSpPr txBox="1"/>
          <p:nvPr/>
        </p:nvSpPr>
        <p:spPr>
          <a:xfrm rot="17961328">
            <a:off x="5944433" y="3383414"/>
            <a:ext cx="3420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Widen Your Thoughts</a:t>
            </a:r>
          </a:p>
        </p:txBody>
      </p:sp>
      <p:pic>
        <p:nvPicPr>
          <p:cNvPr id="3080" name="Picture 8" descr="C:\Users\adityaa\AppData\Local\Microsoft\Windows\Temporary Internet Files\Content.IE5\8TUX1WFL\question-mark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36137"/>
            <a:ext cx="5194908" cy="554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 rot="18223274">
            <a:off x="-63496" y="3383414"/>
            <a:ext cx="2671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Open Your Mind</a:t>
            </a:r>
          </a:p>
        </p:txBody>
      </p:sp>
    </p:spTree>
    <p:extLst>
      <p:ext uri="{BB962C8B-B14F-4D97-AF65-F5344CB8AC3E}">
        <p14:creationId xmlns:p14="http://schemas.microsoft.com/office/powerpoint/2010/main" val="143064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Revision History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5643895"/>
              </p:ext>
            </p:extLst>
          </p:nvPr>
        </p:nvGraphicFramePr>
        <p:xfrm>
          <a:off x="539552" y="1303589"/>
          <a:ext cx="7839412" cy="3796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9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88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81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Initial </a:t>
                      </a:r>
                      <a:r>
                        <a:rPr lang="en-IN" sz="1200" dirty="0" err="1"/>
                        <a:t>verison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2438">
                <a:tc>
                  <a:txBody>
                    <a:bodyPr/>
                    <a:lstStyle/>
                    <a:p>
                      <a:r>
                        <a:rPr lang="en-IN" sz="1200" dirty="0"/>
                        <a:t>22/12/2015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Nitin Jain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IN" sz="1200" dirty="0"/>
                        <a:t>Removed  ‘</a:t>
                      </a:r>
                      <a:r>
                        <a:rPr lang="en-GB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referenced/supporting’ from </a:t>
                      </a:r>
                      <a:r>
                        <a:rPr lang="en-US" sz="1200" dirty="0"/>
                        <a:t>Interchange Loader – Walkthrough's slide as these are not needed.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Updated content from Exercise Day 1 &amp; 2 to Exercise 1 &amp;2.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 – with </a:t>
                      </a:r>
                      <a:r>
                        <a:rPr lang="en-IN" sz="1200" dirty="0"/>
                        <a:t>What you should Know after this? Slide  - from “</a:t>
                      </a: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End to End Test Process followed in OPF Product or projects based of OPF.” to “Test Process to validate Interchange has been successfully loaded in System”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Added Test data file.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endParaRPr lang="en-US" sz="1200" dirty="0"/>
                    </a:p>
                    <a:p>
                      <a:endParaRPr lang="en-IN" sz="1200" dirty="0"/>
                    </a:p>
                    <a:p>
                      <a:endParaRPr lang="en-IN" sz="1200" dirty="0"/>
                    </a:p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881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577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750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9116" y="2114013"/>
            <a:ext cx="2362200" cy="266730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t" anchorCtr="0"/>
          <a:lstStyle/>
          <a:p>
            <a:pPr>
              <a:spcAft>
                <a:spcPts val="600"/>
              </a:spcAft>
            </a:pPr>
            <a:r>
              <a:rPr lang="en-GB" sz="1200" b="1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EMEA – Headquarters</a:t>
            </a:r>
          </a:p>
          <a:p>
            <a:r>
              <a:rPr lang="en-GB" sz="1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Brussels, Belgium</a:t>
            </a:r>
          </a:p>
          <a:p>
            <a:pPr>
              <a:spcAft>
                <a:spcPts val="600"/>
              </a:spcAft>
            </a:pPr>
            <a:r>
              <a:rPr lang="en-GB" sz="1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info@clear2pay.com</a:t>
            </a:r>
          </a:p>
          <a:p>
            <a:endParaRPr lang="en-GB" sz="6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1200" b="1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APAC</a:t>
            </a:r>
          </a:p>
          <a:p>
            <a:r>
              <a:rPr lang="en-GB" sz="1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Sydney, Australia</a:t>
            </a:r>
          </a:p>
          <a:p>
            <a:pPr>
              <a:spcAft>
                <a:spcPts val="600"/>
              </a:spcAft>
            </a:pPr>
            <a:r>
              <a:rPr lang="en-GB" sz="1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info.apac@clear2pay.com</a:t>
            </a:r>
          </a:p>
          <a:p>
            <a:endParaRPr lang="en-GB" sz="7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1200" b="1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Americas</a:t>
            </a:r>
          </a:p>
          <a:p>
            <a:r>
              <a:rPr lang="en-GB" sz="1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Atlanta, USA</a:t>
            </a:r>
          </a:p>
          <a:p>
            <a:pPr>
              <a:spcAft>
                <a:spcPts val="600"/>
              </a:spcAft>
            </a:pPr>
            <a:r>
              <a:rPr lang="en-GB" sz="1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info.americas@clear2pay.com</a:t>
            </a:r>
          </a:p>
          <a:p>
            <a:endParaRPr lang="en-GB" sz="7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GB" sz="1200" b="1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www.clear2pay.com</a:t>
            </a:r>
          </a:p>
          <a:p>
            <a:endParaRPr lang="en-GB" sz="10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09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809456" cy="785794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Agenda</a:t>
            </a:r>
            <a:endParaRPr lang="nl-BE" sz="2200" dirty="0"/>
          </a:p>
        </p:txBody>
      </p:sp>
      <p:graphicFrame>
        <p:nvGraphicFramePr>
          <p:cNvPr id="72" name="Diagram 71"/>
          <p:cNvGraphicFramePr/>
          <p:nvPr>
            <p:extLst>
              <p:ext uri="{D42A27DB-BD31-4B8C-83A1-F6EECF244321}">
                <p14:modId xmlns:p14="http://schemas.microsoft.com/office/powerpoint/2010/main" val="3144851461"/>
              </p:ext>
            </p:extLst>
          </p:nvPr>
        </p:nvGraphicFramePr>
        <p:xfrm>
          <a:off x="575556" y="1700808"/>
          <a:ext cx="7992888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778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809456" cy="785794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Agenda</a:t>
            </a:r>
            <a:endParaRPr lang="nl-BE" sz="2200" dirty="0"/>
          </a:p>
        </p:txBody>
      </p:sp>
      <p:graphicFrame>
        <p:nvGraphicFramePr>
          <p:cNvPr id="72" name="Diagram 71"/>
          <p:cNvGraphicFramePr/>
          <p:nvPr>
            <p:extLst>
              <p:ext uri="{D42A27DB-BD31-4B8C-83A1-F6EECF244321}">
                <p14:modId xmlns:p14="http://schemas.microsoft.com/office/powerpoint/2010/main" val="4176687643"/>
              </p:ext>
            </p:extLst>
          </p:nvPr>
        </p:nvGraphicFramePr>
        <p:xfrm>
          <a:off x="575556" y="1700808"/>
          <a:ext cx="7992888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610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066800" y="152636"/>
            <a:ext cx="7681664" cy="785794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Interchange Loader</a:t>
            </a:r>
            <a:endParaRPr lang="nl-B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4098555"/>
            <a:ext cx="89284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A new file from a payment gateway comes into the system.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TVA, being a driver, puts the message onto a  System Queue.</a:t>
            </a:r>
            <a:r>
              <a:rPr lang="en-GB" sz="2000" dirty="0"/>
              <a:t> Messages are received from one or more queues that the host bank uses to receive payments messages from different Participants.</a:t>
            </a:r>
            <a:endParaRPr lang="en-US" sz="2000" dirty="0"/>
          </a:p>
          <a:p>
            <a:pPr algn="just"/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First Service that keeps listening for the payment message is interchange Loader.</a:t>
            </a:r>
          </a:p>
        </p:txBody>
      </p:sp>
      <p:pic>
        <p:nvPicPr>
          <p:cNvPr id="4098" name="Picture 2" descr="C:\Users\adityaa\AppData\Local\Microsoft\Windows\Temporary Internet Files\Content.IE5\8TUX1WFL\MC90043692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1540533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1883278" y="2594801"/>
            <a:ext cx="744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0" dirty="0">
                <a:latin typeface="+mn-lt"/>
              </a:rPr>
              <a:t>TVA</a:t>
            </a:r>
          </a:p>
        </p:txBody>
      </p:sp>
      <p:sp>
        <p:nvSpPr>
          <p:cNvPr id="36" name="Line 25"/>
          <p:cNvSpPr>
            <a:spLocks noChangeShapeType="1"/>
          </p:cNvSpPr>
          <p:nvPr/>
        </p:nvSpPr>
        <p:spPr bwMode="auto">
          <a:xfrm flipV="1">
            <a:off x="2525291" y="1996756"/>
            <a:ext cx="20107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/>
          <a:lstStyle/>
          <a:p>
            <a:pPr>
              <a:spcBef>
                <a:spcPct val="20000"/>
              </a:spcBef>
              <a:buClr>
                <a:srgbClr val="000032"/>
              </a:buClr>
              <a:buFont typeface="Wingdings" pitchFamily="2" charset="2"/>
              <a:buNone/>
              <a:defRPr/>
            </a:pPr>
            <a:endParaRPr lang="en-US" sz="1400" i="0" dirty="0"/>
          </a:p>
        </p:txBody>
      </p:sp>
      <p:pic>
        <p:nvPicPr>
          <p:cNvPr id="17" name="Picture 2" descr="C:\Users\adityaa\AppData\Local\Microsoft\Windows\Temporary Internet Files\Content.IE5\FJW9YJJ7\MC90023968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284" y="2971092"/>
            <a:ext cx="591164" cy="60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596471" y="3759867"/>
            <a:ext cx="1424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0" dirty="0">
                <a:latin typeface="+mn-lt"/>
              </a:rPr>
              <a:t>Interchange</a:t>
            </a:r>
          </a:p>
          <a:p>
            <a:pPr algn="ctr"/>
            <a:r>
              <a:rPr lang="nl-BE" sz="1400" i="0" dirty="0">
                <a:latin typeface="+mn-lt"/>
              </a:rPr>
              <a:t>Loader</a:t>
            </a:r>
          </a:p>
        </p:txBody>
      </p:sp>
      <p:pic>
        <p:nvPicPr>
          <p:cNvPr id="19" name="Picture 54" descr="mess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28790" y="1485678"/>
            <a:ext cx="453067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2735796" y="1160748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0" dirty="0">
                <a:latin typeface="+mn-lt"/>
              </a:rPr>
              <a:t>New payment File</a:t>
            </a:r>
          </a:p>
        </p:txBody>
      </p:sp>
      <p:pic>
        <p:nvPicPr>
          <p:cNvPr id="3075" name="Picture 3" descr="C:\Users\adityaa\AppData\Local\Microsoft\Windows\Temporary Internet Files\Content.IE5\9F7FKEJC\queue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540533"/>
            <a:ext cx="2988332" cy="218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7467389" y="3320988"/>
            <a:ext cx="5609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/>
          <a:lstStyle/>
          <a:p>
            <a:pPr>
              <a:spcBef>
                <a:spcPct val="20000"/>
              </a:spcBef>
              <a:buClr>
                <a:srgbClr val="000032"/>
              </a:buClr>
              <a:buFont typeface="Wingdings" pitchFamily="2" charset="2"/>
              <a:buNone/>
              <a:defRPr/>
            </a:pPr>
            <a:endParaRPr lang="en-US" sz="1400" i="0" dirty="0"/>
          </a:p>
        </p:txBody>
      </p:sp>
      <p:sp>
        <p:nvSpPr>
          <p:cNvPr id="28" name="TextBox 27"/>
          <p:cNvSpPr txBox="1"/>
          <p:nvPr/>
        </p:nvSpPr>
        <p:spPr>
          <a:xfrm>
            <a:off x="5183814" y="3167099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0" dirty="0">
                <a:latin typeface="+mn-lt"/>
              </a:rPr>
              <a:t>System Queue</a:t>
            </a:r>
          </a:p>
        </p:txBody>
      </p:sp>
      <p:pic>
        <p:nvPicPr>
          <p:cNvPr id="14" name="Picture 54" descr="mess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1331" y="1485678"/>
            <a:ext cx="453067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9" descr="swif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549" y="1678399"/>
            <a:ext cx="517007" cy="521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Line 25"/>
          <p:cNvSpPr>
            <a:spLocks noChangeShapeType="1"/>
          </p:cNvSpPr>
          <p:nvPr/>
        </p:nvSpPr>
        <p:spPr bwMode="auto">
          <a:xfrm>
            <a:off x="774070" y="1914851"/>
            <a:ext cx="1169638" cy="590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/>
          <a:lstStyle/>
          <a:p>
            <a:pPr>
              <a:spcBef>
                <a:spcPct val="20000"/>
              </a:spcBef>
              <a:buClr>
                <a:srgbClr val="000032"/>
              </a:buClr>
              <a:buFont typeface="Wingdings" pitchFamily="2" charset="2"/>
              <a:buNone/>
              <a:defRPr/>
            </a:pPr>
            <a:endParaRPr lang="en-US" sz="1400" i="0"/>
          </a:p>
        </p:txBody>
      </p:sp>
      <p:sp>
        <p:nvSpPr>
          <p:cNvPr id="20" name="TextBox 19"/>
          <p:cNvSpPr txBox="1"/>
          <p:nvPr/>
        </p:nvSpPr>
        <p:spPr>
          <a:xfrm>
            <a:off x="614383" y="1164682"/>
            <a:ext cx="1489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dirty="0"/>
              <a:t>New payment File</a:t>
            </a:r>
          </a:p>
        </p:txBody>
      </p:sp>
    </p:spTree>
    <p:extLst>
      <p:ext uri="{BB962C8B-B14F-4D97-AF65-F5344CB8AC3E}">
        <p14:creationId xmlns:p14="http://schemas.microsoft.com/office/powerpoint/2010/main" val="212697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18" grpId="0"/>
      <p:bldP spid="26" grpId="0"/>
      <p:bldP spid="27" grpId="0" animBg="1"/>
      <p:bldP spid="28" grpId="0"/>
      <p:bldP spid="16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066800" y="158930"/>
            <a:ext cx="7681664" cy="785794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Interchange Loader</a:t>
            </a:r>
            <a:endParaRPr lang="nl-BE" sz="2400" dirty="0"/>
          </a:p>
        </p:txBody>
      </p:sp>
      <p:sp>
        <p:nvSpPr>
          <p:cNvPr id="3" name="Rectangle 2"/>
          <p:cNvSpPr/>
          <p:nvPr/>
        </p:nvSpPr>
        <p:spPr>
          <a:xfrm>
            <a:off x="71500" y="1016732"/>
            <a:ext cx="898274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Interchange Loader Service :-</a:t>
            </a:r>
          </a:p>
          <a:p>
            <a:pPr algn="just"/>
            <a:endParaRPr lang="en-GB" sz="20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Loads an Payment Interchange message from a queue.</a:t>
            </a:r>
          </a:p>
          <a:p>
            <a:pPr lvl="1" algn="just"/>
            <a:endParaRPr lang="en-GB" sz="20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Verify that the message file Block 1 contains a Bank Name, matching a Bank stored in the system.</a:t>
            </a:r>
          </a:p>
          <a:p>
            <a:pPr lvl="1" algn="just"/>
            <a:endParaRPr lang="en-GB" sz="2000" dirty="0"/>
          </a:p>
          <a:p>
            <a:pPr lvl="1" algn="just"/>
            <a:endParaRPr lang="en-GB" sz="2000" dirty="0"/>
          </a:p>
          <a:p>
            <a:pPr lvl="1" algn="just"/>
            <a:endParaRPr lang="en-GB" sz="20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Store the payment as an Interchange record in the system. i.e. the payment can Interchange can now be seen in BVA. No matter what validation failure happens next.</a:t>
            </a:r>
          </a:p>
          <a:p>
            <a:pPr lvl="1" algn="just"/>
            <a:endParaRPr lang="en-GB" sz="20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The </a:t>
            </a:r>
            <a:r>
              <a:rPr lang="en-GB" sz="2000" b="1" dirty="0"/>
              <a:t>IC Load service </a:t>
            </a:r>
            <a:r>
              <a:rPr lang="en-GB" sz="2000" dirty="0"/>
              <a:t>then places the Interchange message onto the Parsing Service queue.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82" r="42211" b="-4306"/>
          <a:stretch/>
        </p:blipFill>
        <p:spPr bwMode="auto">
          <a:xfrm>
            <a:off x="1358629" y="3187013"/>
            <a:ext cx="7101008" cy="349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455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809456" cy="785794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Agenda</a:t>
            </a:r>
            <a:endParaRPr lang="nl-BE" sz="2200" dirty="0"/>
          </a:p>
        </p:txBody>
      </p:sp>
      <p:graphicFrame>
        <p:nvGraphicFramePr>
          <p:cNvPr id="72" name="Diagram 71"/>
          <p:cNvGraphicFramePr/>
          <p:nvPr>
            <p:extLst>
              <p:ext uri="{D42A27DB-BD31-4B8C-83A1-F6EECF244321}">
                <p14:modId xmlns:p14="http://schemas.microsoft.com/office/powerpoint/2010/main" val="3198837581"/>
              </p:ext>
            </p:extLst>
          </p:nvPr>
        </p:nvGraphicFramePr>
        <p:xfrm>
          <a:off x="575556" y="1700808"/>
          <a:ext cx="7992888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912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043608" y="152400"/>
            <a:ext cx="5845460" cy="785794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Interchange Loader – Walkthrough's</a:t>
            </a:r>
            <a:endParaRPr lang="nl-BE" sz="2400" dirty="0"/>
          </a:p>
        </p:txBody>
      </p:sp>
      <p:sp>
        <p:nvSpPr>
          <p:cNvPr id="3" name="Rectangle 2"/>
          <p:cNvSpPr/>
          <p:nvPr/>
        </p:nvSpPr>
        <p:spPr>
          <a:xfrm>
            <a:off x="53752" y="1000177"/>
            <a:ext cx="89827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Walkthrough's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algn="just"/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500" dirty="0">
                <a:latin typeface="Helvetica" panose="020B0604020202020204" pitchFamily="34" charset="0"/>
                <a:cs typeface="Helvetica" panose="020B0604020202020204" pitchFamily="34" charset="0"/>
              </a:rPr>
              <a:t>Use Case walkthrough - </a:t>
            </a:r>
            <a:r>
              <a:rPr lang="en-GB" sz="2000" dirty="0">
                <a:latin typeface="Helvetica" panose="020B0604020202020204" pitchFamily="34" charset="0"/>
                <a:cs typeface="Helvetica" panose="020B0604020202020204" pitchFamily="34" charset="0"/>
              </a:rPr>
              <a:t>XCT_ICLOAD_BS_UC001 – Load and Store an Interchange</a:t>
            </a:r>
            <a:r>
              <a:rPr lang="en-GB" sz="25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lvl="1" algn="just"/>
            <a:endParaRPr lang="en-US" sz="25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500" dirty="0">
                <a:latin typeface="Helvetica" panose="020B0604020202020204" pitchFamily="34" charset="0"/>
                <a:cs typeface="Helvetica" panose="020B0604020202020204" pitchFamily="34" charset="0"/>
              </a:rPr>
              <a:t>Sample Test Case Walkthrough for the above use case.</a:t>
            </a:r>
          </a:p>
          <a:p>
            <a:pPr lvl="1" algn="just"/>
            <a:endParaRPr lang="en-GB" sz="25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500" dirty="0">
                <a:latin typeface="Helvetica" panose="020B0604020202020204" pitchFamily="34" charset="0"/>
                <a:cs typeface="Helvetica" panose="020B0604020202020204" pitchFamily="34" charset="0"/>
              </a:rPr>
              <a:t>Upload Sample Test Data File and validate in DB &amp; BVA.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500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GB" sz="1400" dirty="0">
                <a:latin typeface="Helvetica" panose="020B0604020202020204" pitchFamily="34" charset="0"/>
                <a:cs typeface="Helvetica" panose="020B0604020202020204" pitchFamily="34" charset="0"/>
              </a:rPr>
              <a:t>Note – Please change date to ‘current date’ before use</a:t>
            </a:r>
            <a:r>
              <a:rPr lang="en-GB" sz="25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lvl="1" algn="just"/>
            <a:endParaRPr lang="en-GB" sz="2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957183"/>
              </p:ext>
            </p:extLst>
          </p:nvPr>
        </p:nvGraphicFramePr>
        <p:xfrm>
          <a:off x="287524" y="5427291"/>
          <a:ext cx="2340260" cy="1113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2" imgW="914400" imgH="771480" progId="Excel.SheetMacroEnabled.12">
                  <p:embed/>
                </p:oleObj>
              </mc:Choice>
              <mc:Fallback>
                <p:oleObj name="Macro-Enabled Worksheet" showAsIcon="1" r:id="rId2" imgW="914400" imgH="771480" progId="Excel.SheetMacroEnabled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7524" y="5427291"/>
                        <a:ext cx="2340260" cy="11135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549446"/>
              </p:ext>
            </p:extLst>
          </p:nvPr>
        </p:nvGraphicFramePr>
        <p:xfrm>
          <a:off x="3914775" y="4991100"/>
          <a:ext cx="373856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738240" imgH="468360" progId="Word.OpenDocumentText.12">
                  <p:embed/>
                </p:oleObj>
              </mc:Choice>
              <mc:Fallback>
                <p:oleObj name="Document" r:id="rId4" imgW="3738240" imgH="468360" progId="Word.OpenDocumentText.12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14775" y="4991100"/>
                        <a:ext cx="3738563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574943"/>
              </p:ext>
            </p:extLst>
          </p:nvPr>
        </p:nvGraphicFramePr>
        <p:xfrm>
          <a:off x="3694562" y="5459413"/>
          <a:ext cx="838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838440" imgH="685800" progId="Package">
                  <p:embed/>
                </p:oleObj>
              </mc:Choice>
              <mc:Fallback>
                <p:oleObj name="Packager Shell Object" showAsIcon="1" r:id="rId6" imgW="838440" imgH="685800" progId="Package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94562" y="5459413"/>
                        <a:ext cx="8382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095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809456" cy="785794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Agenda</a:t>
            </a:r>
            <a:endParaRPr lang="nl-BE" sz="2200" dirty="0"/>
          </a:p>
        </p:txBody>
      </p:sp>
      <p:graphicFrame>
        <p:nvGraphicFramePr>
          <p:cNvPr id="72" name="Diagram 71"/>
          <p:cNvGraphicFramePr/>
          <p:nvPr>
            <p:extLst>
              <p:ext uri="{D42A27DB-BD31-4B8C-83A1-F6EECF244321}">
                <p14:modId xmlns:p14="http://schemas.microsoft.com/office/powerpoint/2010/main" val="1435059221"/>
              </p:ext>
            </p:extLst>
          </p:nvPr>
        </p:nvGraphicFramePr>
        <p:xfrm>
          <a:off x="575556" y="1700808"/>
          <a:ext cx="7992888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9129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102804" y="152400"/>
            <a:ext cx="5845460" cy="785794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Interchange Loader – Exercise 1</a:t>
            </a:r>
            <a:endParaRPr lang="nl-BE" sz="2000" dirty="0"/>
          </a:p>
        </p:txBody>
      </p:sp>
      <p:sp>
        <p:nvSpPr>
          <p:cNvPr id="3" name="Rectangle 2"/>
          <p:cNvSpPr/>
          <p:nvPr/>
        </p:nvSpPr>
        <p:spPr>
          <a:xfrm>
            <a:off x="71500" y="980728"/>
            <a:ext cx="898274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Exercise 1</a:t>
            </a:r>
          </a:p>
          <a:p>
            <a:pPr algn="just"/>
            <a:endParaRPr lang="en-GB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A Jira prep/exe task would be assigned to each of participant in this room.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Write all the possible test cases for all the flows for Use Case </a:t>
            </a:r>
            <a:r>
              <a:rPr lang="en-GB" dirty="0"/>
              <a:t>(</a:t>
            </a:r>
            <a:r>
              <a:rPr lang="en-GB" b="1" dirty="0"/>
              <a:t>XCT_ICLOAD_BS_UC001 – Load and Store an Interchange)</a:t>
            </a:r>
            <a:r>
              <a:rPr lang="en-GB" sz="2000" b="1" dirty="0"/>
              <a:t> </a:t>
            </a:r>
            <a:r>
              <a:rPr lang="en-GB" sz="2000" dirty="0"/>
              <a:t>while making sure you follow the test case writing checklist. (Use Test Case writing </a:t>
            </a:r>
            <a:r>
              <a:rPr lang="en-GB" sz="2000" b="1" dirty="0"/>
              <a:t>Excel Template</a:t>
            </a:r>
            <a:r>
              <a:rPr lang="en-GB" sz="2000" dirty="0"/>
              <a:t>).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Update Jira status as per the Testing procedure and workflow explained in earlier individual sessions.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Once done with writing Test Cases, commit them in SVN.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Add the SVN location of Test cases in Jira and send the test cases for review.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Do a peer review for the test cases written by others (assigned to you).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Incorporate Review feedback received for your test cases and send it for BA Review. </a:t>
            </a:r>
            <a:r>
              <a:rPr lang="en-GB" i="1" dirty="0"/>
              <a:t>(available BA’s List would be provided)</a:t>
            </a:r>
            <a:r>
              <a:rPr lang="en-GB" sz="2000" dirty="0"/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Incorporate BA’s Feedback comments.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0808" y="5697252"/>
            <a:ext cx="8485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Note:- Make sure to follow all the process for Spira, Jira, TC checklist that have been discussed in </a:t>
            </a:r>
            <a:r>
              <a:rPr lang="en-US">
                <a:solidFill>
                  <a:srgbClr val="FF0000"/>
                </a:solidFill>
              </a:rPr>
              <a:t>previous sessions.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09089"/>
      </p:ext>
    </p:extLst>
  </p:cSld>
  <p:clrMapOvr>
    <a:masterClrMapping/>
  </p:clrMapOvr>
</p:sld>
</file>

<file path=ppt/theme/theme1.xml><?xml version="1.0" encoding="utf-8"?>
<a:theme xmlns:a="http://schemas.openxmlformats.org/drawingml/2006/main" name="Clear2Pay Template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FFFFFF"/>
            </a:gs>
            <a:gs pos="100000">
              <a:srgbClr val="889FBE"/>
            </a:gs>
          </a:gsLst>
          <a:lin ang="2700000" scaled="1"/>
        </a:gradFill>
        <a:ln w="19050" algn="ctr">
          <a:solidFill>
            <a:srgbClr val="889FBE"/>
          </a:solidFill>
          <a:round/>
          <a:headEnd/>
          <a:tailEnd/>
        </a:ln>
      </a:spPr>
      <a:bodyPr wrap="none" anchor="ctr"/>
      <a:lstStyle>
        <a:defPPr marL="342900" indent="-342900" algn="ctr">
          <a:defRPr sz="1200" b="1" dirty="0">
            <a:latin typeface="Tahoma" pitchFamily="34" charset="0"/>
            <a:cs typeface="Tahoma" pitchFamily="34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3_Clear2Pay Template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FFFFFF"/>
            </a:gs>
            <a:gs pos="100000">
              <a:srgbClr val="889FBE"/>
            </a:gs>
          </a:gsLst>
          <a:lin ang="2700000" scaled="1"/>
        </a:gradFill>
        <a:ln w="19050" algn="ctr">
          <a:solidFill>
            <a:srgbClr val="889FBE"/>
          </a:solidFill>
          <a:round/>
          <a:headEnd/>
          <a:tailEnd/>
        </a:ln>
      </a:spPr>
      <a:bodyPr wrap="none" anchor="ctr"/>
      <a:lstStyle>
        <a:defPPr marL="342900" indent="-342900" algn="ctr">
          <a:defRPr sz="1200" b="1" dirty="0">
            <a:latin typeface="Tahoma" pitchFamily="34" charset="0"/>
            <a:cs typeface="Tahoma" pitchFamily="34" charset="0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1_Clear2Pay Template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FFFFFF"/>
            </a:gs>
            <a:gs pos="100000">
              <a:srgbClr val="889FBE"/>
            </a:gs>
          </a:gsLst>
          <a:lin ang="2700000" scaled="1"/>
        </a:gradFill>
        <a:ln w="19050" algn="ctr">
          <a:solidFill>
            <a:srgbClr val="889FBE"/>
          </a:solidFill>
          <a:round/>
          <a:headEnd/>
          <a:tailEnd/>
        </a:ln>
      </a:spPr>
      <a:bodyPr wrap="none" anchor="ctr"/>
      <a:lstStyle>
        <a:defPPr marL="342900" indent="-342900" algn="ctr">
          <a:defRPr sz="1200" b="1" dirty="0">
            <a:latin typeface="Tahoma" pitchFamily="34" charset="0"/>
            <a:cs typeface="Tahoma" pitchFamily="34" charset="0"/>
          </a:defRPr>
        </a:defPPr>
      </a:lst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5C225345FEBD4ABA0B30A9A5290B7D" ma:contentTypeVersion="9" ma:contentTypeDescription="Create a new document." ma:contentTypeScope="" ma:versionID="262ca2a4b6c5477b85ba5758fdd77549">
  <xsd:schema xmlns:xsd="http://www.w3.org/2001/XMLSchema" xmlns:xs="http://www.w3.org/2001/XMLSchema" xmlns:p="http://schemas.microsoft.com/office/2006/metadata/properties" xmlns:ns2="9e852804-9ef7-4ecb-892a-2ac90db3bcd5" xmlns:ns3="242aa874-95a1-433d-bb26-0e0e09339971" targetNamespace="http://schemas.microsoft.com/office/2006/metadata/properties" ma:root="true" ma:fieldsID="090393e605a8915740fa455c622191a4" ns2:_="" ns3:_="">
    <xsd:import namespace="9e852804-9ef7-4ecb-892a-2ac90db3bcd5"/>
    <xsd:import namespace="242aa874-95a1-433d-bb26-0e0e093399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852804-9ef7-4ecb-892a-2ac90db3bc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2aa874-95a1-433d-bb26-0e0e0933997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4109F7A-9248-4F96-ADD7-3EA88826C2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F8B822-9BC1-41C9-A4BC-FAB47EB5D38A}">
  <ds:schemaRefs>
    <ds:schemaRef ds:uri="242aa874-95a1-433d-bb26-0e0e09339971"/>
    <ds:schemaRef ds:uri="9e852804-9ef7-4ecb-892a-2ac90db3bcd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921E1E4-7AF6-460E-833D-5210A6970E49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Clear2Pay Template2010</Template>
  <TotalTime>40007</TotalTime>
  <Words>889</Words>
  <Application>Microsoft Office PowerPoint</Application>
  <PresentationFormat>On-screen Show (4:3)</PresentationFormat>
  <Paragraphs>140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Helvetica</vt:lpstr>
      <vt:lpstr>Tahoma</vt:lpstr>
      <vt:lpstr>Wingdings</vt:lpstr>
      <vt:lpstr>Clear2Pay Template2010</vt:lpstr>
      <vt:lpstr>3_Clear2Pay Template2010</vt:lpstr>
      <vt:lpstr>1_Clear2Pay Template2010</vt:lpstr>
      <vt:lpstr>Macro-Enabled Worksheet</vt:lpstr>
      <vt:lpstr>Document</vt:lpstr>
      <vt:lpstr>Packager Shell Object</vt:lpstr>
      <vt:lpstr>C2P India</vt:lpstr>
      <vt:lpstr>Agenda</vt:lpstr>
      <vt:lpstr>Agenda</vt:lpstr>
      <vt:lpstr>Interchange Loader</vt:lpstr>
      <vt:lpstr>Interchange Loader</vt:lpstr>
      <vt:lpstr>Agenda</vt:lpstr>
      <vt:lpstr>Interchange Loader – Walkthrough's</vt:lpstr>
      <vt:lpstr>Agenda</vt:lpstr>
      <vt:lpstr>Interchange Loader – Exercise 1</vt:lpstr>
      <vt:lpstr>Interchange Loader – Exercise 2</vt:lpstr>
      <vt:lpstr>Interchange Loader – Exercise 2</vt:lpstr>
      <vt:lpstr>What you should Know after this?</vt:lpstr>
      <vt:lpstr>Loader - Checklist</vt:lpstr>
      <vt:lpstr>Question *A matter requiring resolution or discussion.</vt:lpstr>
      <vt:lpstr>Revision History</vt:lpstr>
      <vt:lpstr>PowerPoint Presentation</vt:lpstr>
    </vt:vector>
  </TitlesOfParts>
  <Company>Clear2Pay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Interchange Loader</dc:title>
  <dc:creator>Aditya Aggarwal</dc:creator>
  <cp:keywords>TVA; BVA</cp:keywords>
  <cp:lastModifiedBy>Arora, Sorabh</cp:lastModifiedBy>
  <cp:revision>2184</cp:revision>
  <cp:lastPrinted>2014-10-14T14:13:03Z</cp:lastPrinted>
  <dcterms:created xsi:type="dcterms:W3CDTF">2013-03-20T16:53:24Z</dcterms:created>
  <dcterms:modified xsi:type="dcterms:W3CDTF">2022-04-25T13:02:52Z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0x010100DF5C225345FEBD4ABA0B30A9A5290B7D</vt:lpwstr>
  </property>
</Properties>
</file>