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4" r:id="rId5"/>
  </p:sldMasterIdLst>
  <p:notesMasterIdLst>
    <p:notesMasterId r:id="rId30"/>
  </p:notesMasterIdLst>
  <p:sldIdLst>
    <p:sldId id="615" r:id="rId6"/>
    <p:sldId id="584" r:id="rId7"/>
    <p:sldId id="586" r:id="rId8"/>
    <p:sldId id="476" r:id="rId9"/>
    <p:sldId id="564" r:id="rId10"/>
    <p:sldId id="607" r:id="rId11"/>
    <p:sldId id="587" r:id="rId12"/>
    <p:sldId id="590" r:id="rId13"/>
    <p:sldId id="596" r:id="rId14"/>
    <p:sldId id="597" r:id="rId15"/>
    <p:sldId id="610" r:id="rId16"/>
    <p:sldId id="591" r:id="rId17"/>
    <p:sldId id="599" r:id="rId18"/>
    <p:sldId id="592" r:id="rId19"/>
    <p:sldId id="601" r:id="rId20"/>
    <p:sldId id="605" r:id="rId21"/>
    <p:sldId id="593" r:id="rId22"/>
    <p:sldId id="603" r:id="rId23"/>
    <p:sldId id="595" r:id="rId24"/>
    <p:sldId id="604" r:id="rId25"/>
    <p:sldId id="606" r:id="rId26"/>
    <p:sldId id="612" r:id="rId27"/>
    <p:sldId id="613" r:id="rId28"/>
    <p:sldId id="614" r:id="rId29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B25"/>
    <a:srgbClr val="C8C8C8"/>
    <a:srgbClr val="FFC00A"/>
    <a:srgbClr val="567ABC"/>
    <a:srgbClr val="FFC000"/>
    <a:srgbClr val="5AA537"/>
    <a:srgbClr val="878787"/>
    <a:srgbClr val="AF1D23"/>
    <a:srgbClr val="2B3E9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8" autoAdjust="0"/>
    <p:restoredTop sz="96625" autoAdjust="0"/>
  </p:normalViewPr>
  <p:slideViewPr>
    <p:cSldViewPr>
      <p:cViewPr>
        <p:scale>
          <a:sx n="70" d="100"/>
          <a:sy n="70" d="100"/>
        </p:scale>
        <p:origin x="-1584" y="-126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/>
      <dgm:spPr/>
      <dgm:t>
        <a:bodyPr/>
        <a:lstStyle/>
        <a:p>
          <a:pPr rtl="0"/>
          <a:r>
            <a:rPr lang="en-US" dirty="0" smtClean="0"/>
            <a:t>OPF/XCT - View from Testers Perspective</a:t>
          </a:r>
          <a:endParaRPr lang="en-US" dirty="0"/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DA5FBE10-01B3-47A7-9E50-DEBACEBB5B93}">
      <dgm:prSet/>
      <dgm:spPr/>
      <dgm:t>
        <a:bodyPr/>
        <a:lstStyle/>
        <a:p>
          <a:pPr rtl="0"/>
          <a:r>
            <a:rPr lang="en-US" dirty="0" smtClean="0"/>
            <a:t>Question and Answers</a:t>
          </a:r>
          <a:endParaRPr lang="en-US" dirty="0"/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/>
      <dgm:spPr/>
      <dgm:t>
        <a:bodyPr/>
        <a:lstStyle/>
        <a:p>
          <a:pPr rtl="0"/>
          <a:r>
            <a:rPr lang="en-US" dirty="0" smtClean="0"/>
            <a:t>Services</a:t>
          </a:r>
          <a:endParaRPr lang="en-US" dirty="0"/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  <dgm:t>
        <a:bodyPr/>
        <a:lstStyle/>
        <a:p>
          <a:endParaRPr lang="en-US"/>
        </a:p>
      </dgm:t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  <dgm:t>
        <a:bodyPr/>
        <a:lstStyle/>
        <a:p>
          <a:endParaRPr lang="en-US"/>
        </a:p>
      </dgm:t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  <dgm:t>
        <a:bodyPr/>
        <a:lstStyle/>
        <a:p>
          <a:endParaRPr lang="en-US"/>
        </a:p>
      </dgm:t>
    </dgm:pt>
  </dgm:ptLst>
  <dgm:cxnLst>
    <dgm:cxn modelId="{2AAEA4BE-AE67-4700-990F-BEC4D247DC8B}" type="presOf" srcId="{CD97704E-4CA1-437C-BA43-B8B6F60F75F4}" destId="{4305DEDA-6092-4FA4-A1EC-B32EC40096C2}" srcOrd="0" destOrd="0" presId="urn:microsoft.com/office/officeart/2005/8/layout/lProcess3"/>
    <dgm:cxn modelId="{636CECA5-AD0C-40CF-8762-303EE411D22D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C8E57E37-E8E7-4A5C-8F8E-2FA10449F026}" type="presOf" srcId="{DA5FBE10-01B3-47A7-9E50-DEBACEBB5B93}" destId="{D6B75102-1FCF-4B34-9FCA-9CB2E914323F}" srcOrd="0" destOrd="0" presId="urn:microsoft.com/office/officeart/2005/8/layout/lProcess3"/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40C4D612-D4C2-411F-A2CC-C4932224B1F1}" type="presOf" srcId="{3DC045C7-A385-4C1F-8142-DE8CD2863134}" destId="{4D88E739-6785-4453-B185-160558BA1F49}" srcOrd="0" destOrd="0" presId="urn:microsoft.com/office/officeart/2005/8/layout/lProcess3"/>
    <dgm:cxn modelId="{2A89DE98-C65A-4CCE-84EC-331A733B6186}" type="presParOf" srcId="{E72269EE-FA45-4711-ACD9-28D4BC31F822}" destId="{321C174F-E5F9-49CB-BBDF-00D5573F1E9C}" srcOrd="0" destOrd="0" presId="urn:microsoft.com/office/officeart/2005/8/layout/lProcess3"/>
    <dgm:cxn modelId="{5BDF324E-268B-4409-B57C-E4FAFF1EA5E8}" type="presParOf" srcId="{321C174F-E5F9-49CB-BBDF-00D5573F1E9C}" destId="{4D88E739-6785-4453-B185-160558BA1F49}" srcOrd="0" destOrd="0" presId="urn:microsoft.com/office/officeart/2005/8/layout/lProcess3"/>
    <dgm:cxn modelId="{88622595-1C67-4ED1-A2C5-045E9F6576D5}" type="presParOf" srcId="{E72269EE-FA45-4711-ACD9-28D4BC31F822}" destId="{FC78AE5F-CDD9-4FAC-A83E-A041C1B6FCA3}" srcOrd="1" destOrd="0" presId="urn:microsoft.com/office/officeart/2005/8/layout/lProcess3"/>
    <dgm:cxn modelId="{02C931DA-08B9-4CA4-81B2-BE8676A33E07}" type="presParOf" srcId="{E72269EE-FA45-4711-ACD9-28D4BC31F822}" destId="{F6C2C576-8DD2-4F93-9D2B-A181F3A9C82E}" srcOrd="2" destOrd="0" presId="urn:microsoft.com/office/officeart/2005/8/layout/lProcess3"/>
    <dgm:cxn modelId="{DB1C483A-BF2C-4802-BE01-56867912C55F}" type="presParOf" srcId="{F6C2C576-8DD2-4F93-9D2B-A181F3A9C82E}" destId="{4305DEDA-6092-4FA4-A1EC-B32EC40096C2}" srcOrd="0" destOrd="0" presId="urn:microsoft.com/office/officeart/2005/8/layout/lProcess3"/>
    <dgm:cxn modelId="{C452D3C3-7F82-40F5-A02C-0E403E3F3FF3}" type="presParOf" srcId="{E72269EE-FA45-4711-ACD9-28D4BC31F822}" destId="{AEC25E28-3382-433F-866E-FCC7B20D17AF}" srcOrd="3" destOrd="0" presId="urn:microsoft.com/office/officeart/2005/8/layout/lProcess3"/>
    <dgm:cxn modelId="{256E402B-85D2-4FE1-A721-4A353D0E6AFA}" type="presParOf" srcId="{E72269EE-FA45-4711-ACD9-28D4BC31F822}" destId="{98A6E1A9-DA1B-4541-905F-E8B55CF32707}" srcOrd="4" destOrd="0" presId="urn:microsoft.com/office/officeart/2005/8/layout/lProcess3"/>
    <dgm:cxn modelId="{6949F87D-866F-49C7-B111-90E7E513C765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91E2E-2D73-40B3-926D-D95F5422338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3FB0D-AC58-4496-B499-83EA7B4E1F07}">
      <dgm:prSet custT="1"/>
      <dgm:spPr/>
      <dgm:t>
        <a:bodyPr/>
        <a:lstStyle/>
        <a:p>
          <a:pPr algn="ctr" rtl="0"/>
          <a:r>
            <a:rPr lang="en-IN" sz="2800" dirty="0" smtClean="0"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A992489-CBC8-40C2-BBE0-E67879F60C67}" type="parTrans" cxnId="{62D64D5E-F5D1-445D-AA79-B93E74AC1C97}">
      <dgm:prSet/>
      <dgm:spPr/>
      <dgm:t>
        <a:bodyPr/>
        <a:lstStyle/>
        <a:p>
          <a:endParaRPr lang="en-US"/>
        </a:p>
      </dgm:t>
    </dgm:pt>
    <dgm:pt modelId="{B518E67C-9EF2-4CA0-8DCA-783B4D352BEB}" type="sibTrans" cxnId="{62D64D5E-F5D1-445D-AA79-B93E74AC1C97}">
      <dgm:prSet/>
      <dgm:spPr/>
      <dgm:t>
        <a:bodyPr/>
        <a:lstStyle/>
        <a:p>
          <a:endParaRPr lang="en-US"/>
        </a:p>
      </dgm:t>
    </dgm:pt>
    <dgm:pt modelId="{14865BE2-9418-4703-85E4-7DA9D54015F4}">
      <dgm:prSet custT="1"/>
      <dgm:spPr/>
      <dgm:t>
        <a:bodyPr/>
        <a:lstStyle/>
        <a:p>
          <a:pPr algn="ctr" rtl="0"/>
          <a:r>
            <a:rPr lang="en-IN" sz="2800" dirty="0" smtClean="0"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DF8C832-A01B-4EE9-8606-EF12C0FD1B12}" type="parTrans" cxnId="{90AD2EB9-846F-46DF-83EF-012219C49D6F}">
      <dgm:prSet/>
      <dgm:spPr/>
      <dgm:t>
        <a:bodyPr/>
        <a:lstStyle/>
        <a:p>
          <a:endParaRPr lang="en-US"/>
        </a:p>
      </dgm:t>
    </dgm:pt>
    <dgm:pt modelId="{EAAD70A6-C358-4AB6-80C3-312EF27FF563}" type="sibTrans" cxnId="{90AD2EB9-846F-46DF-83EF-012219C49D6F}">
      <dgm:prSet/>
      <dgm:spPr/>
      <dgm:t>
        <a:bodyPr/>
        <a:lstStyle/>
        <a:p>
          <a:endParaRPr lang="en-US"/>
        </a:p>
      </dgm:t>
    </dgm:pt>
    <dgm:pt modelId="{9057B943-56A0-4C00-B318-AB4F83A88CC8}">
      <dgm:prSet custT="1"/>
      <dgm:spPr/>
      <dgm:t>
        <a:bodyPr/>
        <a:lstStyle/>
        <a:p>
          <a:pPr algn="ctr" rtl="0"/>
          <a:r>
            <a:rPr lang="en-IN" sz="2800" dirty="0" smtClean="0"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EAE2744-70EB-4254-8FA6-BCF6FAAE4634}" type="parTrans" cxnId="{A14F29C0-6D3C-4F7C-9F5A-15F3BC003AA6}">
      <dgm:prSet/>
      <dgm:spPr/>
      <dgm:t>
        <a:bodyPr/>
        <a:lstStyle/>
        <a:p>
          <a:endParaRPr lang="en-US"/>
        </a:p>
      </dgm:t>
    </dgm:pt>
    <dgm:pt modelId="{676BC8C9-C5C9-4A75-9A3E-2595441ECCA9}" type="sibTrans" cxnId="{A14F29C0-6D3C-4F7C-9F5A-15F3BC003AA6}">
      <dgm:prSet/>
      <dgm:spPr/>
      <dgm:t>
        <a:bodyPr/>
        <a:lstStyle/>
        <a:p>
          <a:endParaRPr lang="en-US"/>
        </a:p>
      </dgm:t>
    </dgm:pt>
    <dgm:pt modelId="{CD5C5601-F30D-4A4C-B82F-7371316BDD78}">
      <dgm:prSet custT="1"/>
      <dgm:spPr/>
      <dgm:t>
        <a:bodyPr/>
        <a:lstStyle/>
        <a:p>
          <a:pPr algn="ctr" rtl="0"/>
          <a:r>
            <a:rPr lang="en-IN" sz="2800" dirty="0" smtClean="0"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B68307F-A6DC-40A4-AD06-7C2A5B47F0D4}" type="parTrans" cxnId="{17BBFB8A-4253-47B8-BB39-C471F513E8C4}">
      <dgm:prSet/>
      <dgm:spPr/>
      <dgm:t>
        <a:bodyPr/>
        <a:lstStyle/>
        <a:p>
          <a:endParaRPr lang="en-US"/>
        </a:p>
      </dgm:t>
    </dgm:pt>
    <dgm:pt modelId="{E8C617FF-3D96-4998-AE48-C84D4070D1DE}" type="sibTrans" cxnId="{17BBFB8A-4253-47B8-BB39-C471F513E8C4}">
      <dgm:prSet/>
      <dgm:spPr/>
      <dgm:t>
        <a:bodyPr/>
        <a:lstStyle/>
        <a:p>
          <a:endParaRPr lang="en-US"/>
        </a:p>
      </dgm:t>
    </dgm:pt>
    <dgm:pt modelId="{9817F400-1745-4448-8A99-62353B5E7937}">
      <dgm:prSet custT="1"/>
      <dgm:spPr/>
      <dgm:t>
        <a:bodyPr/>
        <a:lstStyle/>
        <a:p>
          <a:pPr algn="ctr" rtl="0"/>
          <a:r>
            <a:rPr lang="en-IN" sz="2800" dirty="0" smtClean="0"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88D52E3-6E5F-4FEB-AADA-710F221A87AB}" type="parTrans" cxnId="{D8DE8377-60E7-45F0-8D6A-79EC5D572E7E}">
      <dgm:prSet/>
      <dgm:spPr/>
      <dgm:t>
        <a:bodyPr/>
        <a:lstStyle/>
        <a:p>
          <a:endParaRPr lang="en-US"/>
        </a:p>
      </dgm:t>
    </dgm:pt>
    <dgm:pt modelId="{BB429C93-C18D-4F8B-B0FB-1720C062FD7C}" type="sibTrans" cxnId="{D8DE8377-60E7-45F0-8D6A-79EC5D572E7E}">
      <dgm:prSet/>
      <dgm:spPr/>
      <dgm:t>
        <a:bodyPr/>
        <a:lstStyle/>
        <a:p>
          <a:endParaRPr lang="en-US"/>
        </a:p>
      </dgm:t>
    </dgm:pt>
    <dgm:pt modelId="{3CED1F8B-293C-41AA-B31B-B03A5EFF7942}" type="pres">
      <dgm:prSet presAssocID="{F3D91E2E-2D73-40B3-926D-D95F5422338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F00ED-852D-4FC3-B26E-32BEA3390015}" type="pres">
      <dgm:prSet presAssocID="{D653FB0D-AC58-4496-B499-83EA7B4E1F07}" presName="horFlow" presStyleCnt="0"/>
      <dgm:spPr/>
    </dgm:pt>
    <dgm:pt modelId="{784B3014-56DF-4BA3-8972-FEED8ADC8CE4}" type="pres">
      <dgm:prSet presAssocID="{D653FB0D-AC58-4496-B499-83EA7B4E1F07}" presName="bigChev" presStyleLbl="node1" presStyleIdx="0" presStyleCnt="5" custScaleX="371112"/>
      <dgm:spPr/>
      <dgm:t>
        <a:bodyPr/>
        <a:lstStyle/>
        <a:p>
          <a:endParaRPr lang="en-US"/>
        </a:p>
      </dgm:t>
    </dgm:pt>
    <dgm:pt modelId="{4A0AB37E-6A67-41EB-8756-6B4D01EB23C9}" type="pres">
      <dgm:prSet presAssocID="{D653FB0D-AC58-4496-B499-83EA7B4E1F07}" presName="vSp" presStyleCnt="0"/>
      <dgm:spPr/>
    </dgm:pt>
    <dgm:pt modelId="{D918CEA1-D45B-4CEC-9B5A-D4A70354E2A2}" type="pres">
      <dgm:prSet presAssocID="{14865BE2-9418-4703-85E4-7DA9D54015F4}" presName="horFlow" presStyleCnt="0"/>
      <dgm:spPr/>
    </dgm:pt>
    <dgm:pt modelId="{29FD4696-40BB-4E09-86B6-DB649512F58F}" type="pres">
      <dgm:prSet presAssocID="{14865BE2-9418-4703-85E4-7DA9D54015F4}" presName="bigChev" presStyleLbl="node1" presStyleIdx="1" presStyleCnt="5" custScaleX="371112"/>
      <dgm:spPr/>
      <dgm:t>
        <a:bodyPr/>
        <a:lstStyle/>
        <a:p>
          <a:endParaRPr lang="en-US"/>
        </a:p>
      </dgm:t>
    </dgm:pt>
    <dgm:pt modelId="{1741F7B7-F6FA-4403-A03F-AFEFD1D86C36}" type="pres">
      <dgm:prSet presAssocID="{14865BE2-9418-4703-85E4-7DA9D54015F4}" presName="vSp" presStyleCnt="0"/>
      <dgm:spPr/>
    </dgm:pt>
    <dgm:pt modelId="{E3D318D7-53E4-4D22-98C7-736B949818FA}" type="pres">
      <dgm:prSet presAssocID="{9057B943-56A0-4C00-B318-AB4F83A88CC8}" presName="horFlow" presStyleCnt="0"/>
      <dgm:spPr/>
    </dgm:pt>
    <dgm:pt modelId="{5C95C47E-3045-4D55-9C74-5E302A7098E3}" type="pres">
      <dgm:prSet presAssocID="{9057B943-56A0-4C00-B318-AB4F83A88CC8}" presName="bigChev" presStyleLbl="node1" presStyleIdx="2" presStyleCnt="5" custScaleX="371112"/>
      <dgm:spPr/>
      <dgm:t>
        <a:bodyPr/>
        <a:lstStyle/>
        <a:p>
          <a:endParaRPr lang="en-US"/>
        </a:p>
      </dgm:t>
    </dgm:pt>
    <dgm:pt modelId="{F60B2175-6276-40FA-8A03-E0DC569E4574}" type="pres">
      <dgm:prSet presAssocID="{9057B943-56A0-4C00-B318-AB4F83A88CC8}" presName="vSp" presStyleCnt="0"/>
      <dgm:spPr/>
    </dgm:pt>
    <dgm:pt modelId="{7B1BD64E-E067-4BAC-B771-BCBB9B66E5EA}" type="pres">
      <dgm:prSet presAssocID="{CD5C5601-F30D-4A4C-B82F-7371316BDD78}" presName="horFlow" presStyleCnt="0"/>
      <dgm:spPr/>
    </dgm:pt>
    <dgm:pt modelId="{7E653359-8734-467C-A868-D2C05FBF53D0}" type="pres">
      <dgm:prSet presAssocID="{CD5C5601-F30D-4A4C-B82F-7371316BDD78}" presName="bigChev" presStyleLbl="node1" presStyleIdx="3" presStyleCnt="5" custScaleX="371112"/>
      <dgm:spPr/>
      <dgm:t>
        <a:bodyPr/>
        <a:lstStyle/>
        <a:p>
          <a:endParaRPr lang="en-US"/>
        </a:p>
      </dgm:t>
    </dgm:pt>
    <dgm:pt modelId="{96F64FBB-7790-4AEB-BB65-A041CE475854}" type="pres">
      <dgm:prSet presAssocID="{CD5C5601-F30D-4A4C-B82F-7371316BDD78}" presName="vSp" presStyleCnt="0"/>
      <dgm:spPr/>
    </dgm:pt>
    <dgm:pt modelId="{6580FD02-B6C8-40FF-B3F0-FDC46EECD36A}" type="pres">
      <dgm:prSet presAssocID="{9817F400-1745-4448-8A99-62353B5E7937}" presName="horFlow" presStyleCnt="0"/>
      <dgm:spPr/>
    </dgm:pt>
    <dgm:pt modelId="{321937E0-CCAE-41EF-B94F-F233DD1F1195}" type="pres">
      <dgm:prSet presAssocID="{9817F400-1745-4448-8A99-62353B5E7937}" presName="bigChev" presStyleLbl="node1" presStyleIdx="4" presStyleCnt="5" custScaleX="371112"/>
      <dgm:spPr/>
      <dgm:t>
        <a:bodyPr/>
        <a:lstStyle/>
        <a:p>
          <a:endParaRPr lang="en-US"/>
        </a:p>
      </dgm:t>
    </dgm:pt>
  </dgm:ptLst>
  <dgm:cxnLst>
    <dgm:cxn modelId="{D8DE8377-60E7-45F0-8D6A-79EC5D572E7E}" srcId="{F3D91E2E-2D73-40B3-926D-D95F54223380}" destId="{9817F400-1745-4448-8A99-62353B5E7937}" srcOrd="4" destOrd="0" parTransId="{288D52E3-6E5F-4FEB-AADA-710F221A87AB}" sibTransId="{BB429C93-C18D-4F8B-B0FB-1720C062FD7C}"/>
    <dgm:cxn modelId="{62D64D5E-F5D1-445D-AA79-B93E74AC1C97}" srcId="{F3D91E2E-2D73-40B3-926D-D95F54223380}" destId="{D653FB0D-AC58-4496-B499-83EA7B4E1F07}" srcOrd="0" destOrd="0" parTransId="{7A992489-CBC8-40C2-BBE0-E67879F60C67}" sibTransId="{B518E67C-9EF2-4CA0-8DCA-783B4D352BEB}"/>
    <dgm:cxn modelId="{EAD8D371-7EC7-47C3-BDA2-4EA1A4E79D17}" type="presOf" srcId="{CD5C5601-F30D-4A4C-B82F-7371316BDD78}" destId="{7E653359-8734-467C-A868-D2C05FBF53D0}" srcOrd="0" destOrd="0" presId="urn:microsoft.com/office/officeart/2005/8/layout/lProcess3"/>
    <dgm:cxn modelId="{4B506BD2-2EDF-4F79-B16F-B319E148113C}" type="presOf" srcId="{F3D91E2E-2D73-40B3-926D-D95F54223380}" destId="{3CED1F8B-293C-41AA-B31B-B03A5EFF7942}" srcOrd="0" destOrd="0" presId="urn:microsoft.com/office/officeart/2005/8/layout/lProcess3"/>
    <dgm:cxn modelId="{90AD2EB9-846F-46DF-83EF-012219C49D6F}" srcId="{F3D91E2E-2D73-40B3-926D-D95F54223380}" destId="{14865BE2-9418-4703-85E4-7DA9D54015F4}" srcOrd="1" destOrd="0" parTransId="{7DF8C832-A01B-4EE9-8606-EF12C0FD1B12}" sibTransId="{EAAD70A6-C358-4AB6-80C3-312EF27FF563}"/>
    <dgm:cxn modelId="{65B9C83E-B0E3-42EA-A468-B8C8544B47CE}" type="presOf" srcId="{14865BE2-9418-4703-85E4-7DA9D54015F4}" destId="{29FD4696-40BB-4E09-86B6-DB649512F58F}" srcOrd="0" destOrd="0" presId="urn:microsoft.com/office/officeart/2005/8/layout/lProcess3"/>
    <dgm:cxn modelId="{17BBFB8A-4253-47B8-BB39-C471F513E8C4}" srcId="{F3D91E2E-2D73-40B3-926D-D95F54223380}" destId="{CD5C5601-F30D-4A4C-B82F-7371316BDD78}" srcOrd="3" destOrd="0" parTransId="{0B68307F-A6DC-40A4-AD06-7C2A5B47F0D4}" sibTransId="{E8C617FF-3D96-4998-AE48-C84D4070D1DE}"/>
    <dgm:cxn modelId="{D47AC52A-B192-4DEC-B3C0-6A14A18020CF}" type="presOf" srcId="{D653FB0D-AC58-4496-B499-83EA7B4E1F07}" destId="{784B3014-56DF-4BA3-8972-FEED8ADC8CE4}" srcOrd="0" destOrd="0" presId="urn:microsoft.com/office/officeart/2005/8/layout/lProcess3"/>
    <dgm:cxn modelId="{DD666D98-F9C1-4490-ADDA-7455F7279F57}" type="presOf" srcId="{9817F400-1745-4448-8A99-62353B5E7937}" destId="{321937E0-CCAE-41EF-B94F-F233DD1F1195}" srcOrd="0" destOrd="0" presId="urn:microsoft.com/office/officeart/2005/8/layout/lProcess3"/>
    <dgm:cxn modelId="{A14F29C0-6D3C-4F7C-9F5A-15F3BC003AA6}" srcId="{F3D91E2E-2D73-40B3-926D-D95F54223380}" destId="{9057B943-56A0-4C00-B318-AB4F83A88CC8}" srcOrd="2" destOrd="0" parTransId="{BEAE2744-70EB-4254-8FA6-BCF6FAAE4634}" sibTransId="{676BC8C9-C5C9-4A75-9A3E-2595441ECCA9}"/>
    <dgm:cxn modelId="{D082F2D0-F3CA-4C14-B9EB-87DC16779C08}" type="presOf" srcId="{9057B943-56A0-4C00-B318-AB4F83A88CC8}" destId="{5C95C47E-3045-4D55-9C74-5E302A7098E3}" srcOrd="0" destOrd="0" presId="urn:microsoft.com/office/officeart/2005/8/layout/lProcess3"/>
    <dgm:cxn modelId="{6B5571BB-061E-4652-B03D-B7EE9E5E0A00}" type="presParOf" srcId="{3CED1F8B-293C-41AA-B31B-B03A5EFF7942}" destId="{FB4F00ED-852D-4FC3-B26E-32BEA3390015}" srcOrd="0" destOrd="0" presId="urn:microsoft.com/office/officeart/2005/8/layout/lProcess3"/>
    <dgm:cxn modelId="{898A8FF5-A5FB-4736-A4F7-01E325584B55}" type="presParOf" srcId="{FB4F00ED-852D-4FC3-B26E-32BEA3390015}" destId="{784B3014-56DF-4BA3-8972-FEED8ADC8CE4}" srcOrd="0" destOrd="0" presId="urn:microsoft.com/office/officeart/2005/8/layout/lProcess3"/>
    <dgm:cxn modelId="{68DC83B6-AD63-426C-AF74-86B7DF2DE0A3}" type="presParOf" srcId="{3CED1F8B-293C-41AA-B31B-B03A5EFF7942}" destId="{4A0AB37E-6A67-41EB-8756-6B4D01EB23C9}" srcOrd="1" destOrd="0" presId="urn:microsoft.com/office/officeart/2005/8/layout/lProcess3"/>
    <dgm:cxn modelId="{375CAE99-6D7E-4DA7-9F1D-E6F33373CEA6}" type="presParOf" srcId="{3CED1F8B-293C-41AA-B31B-B03A5EFF7942}" destId="{D918CEA1-D45B-4CEC-9B5A-D4A70354E2A2}" srcOrd="2" destOrd="0" presId="urn:microsoft.com/office/officeart/2005/8/layout/lProcess3"/>
    <dgm:cxn modelId="{DD240D38-3D94-493A-9236-6DA060E2BDAA}" type="presParOf" srcId="{D918CEA1-D45B-4CEC-9B5A-D4A70354E2A2}" destId="{29FD4696-40BB-4E09-86B6-DB649512F58F}" srcOrd="0" destOrd="0" presId="urn:microsoft.com/office/officeart/2005/8/layout/lProcess3"/>
    <dgm:cxn modelId="{9B5C4178-E31A-4BD2-9FCE-D1C185F41C87}" type="presParOf" srcId="{3CED1F8B-293C-41AA-B31B-B03A5EFF7942}" destId="{1741F7B7-F6FA-4403-A03F-AFEFD1D86C36}" srcOrd="3" destOrd="0" presId="urn:microsoft.com/office/officeart/2005/8/layout/lProcess3"/>
    <dgm:cxn modelId="{8576F4C4-FB46-4EF2-9FC1-D68681B89376}" type="presParOf" srcId="{3CED1F8B-293C-41AA-B31B-B03A5EFF7942}" destId="{E3D318D7-53E4-4D22-98C7-736B949818FA}" srcOrd="4" destOrd="0" presId="urn:microsoft.com/office/officeart/2005/8/layout/lProcess3"/>
    <dgm:cxn modelId="{7BCD491E-CCB5-44B8-83F0-F7AD7080E5AE}" type="presParOf" srcId="{E3D318D7-53E4-4D22-98C7-736B949818FA}" destId="{5C95C47E-3045-4D55-9C74-5E302A7098E3}" srcOrd="0" destOrd="0" presId="urn:microsoft.com/office/officeart/2005/8/layout/lProcess3"/>
    <dgm:cxn modelId="{FDAA9F7B-5F6D-4596-B299-90922D92C54A}" type="presParOf" srcId="{3CED1F8B-293C-41AA-B31B-B03A5EFF7942}" destId="{F60B2175-6276-40FA-8A03-E0DC569E4574}" srcOrd="5" destOrd="0" presId="urn:microsoft.com/office/officeart/2005/8/layout/lProcess3"/>
    <dgm:cxn modelId="{133B6CCC-8CC9-44BD-A377-3905CD1DE589}" type="presParOf" srcId="{3CED1F8B-293C-41AA-B31B-B03A5EFF7942}" destId="{7B1BD64E-E067-4BAC-B771-BCBB9B66E5EA}" srcOrd="6" destOrd="0" presId="urn:microsoft.com/office/officeart/2005/8/layout/lProcess3"/>
    <dgm:cxn modelId="{B4E8E2DF-3357-4C48-9160-D2E919C32A59}" type="presParOf" srcId="{7B1BD64E-E067-4BAC-B771-BCBB9B66E5EA}" destId="{7E653359-8734-467C-A868-D2C05FBF53D0}" srcOrd="0" destOrd="0" presId="urn:microsoft.com/office/officeart/2005/8/layout/lProcess3"/>
    <dgm:cxn modelId="{3BA3F199-F37E-4A69-86B9-B21A600515D1}" type="presParOf" srcId="{3CED1F8B-293C-41AA-B31B-B03A5EFF7942}" destId="{96F64FBB-7790-4AEB-BB65-A041CE475854}" srcOrd="7" destOrd="0" presId="urn:microsoft.com/office/officeart/2005/8/layout/lProcess3"/>
    <dgm:cxn modelId="{FEB8A2B7-B54E-4ADD-9583-6C7795C613D5}" type="presParOf" srcId="{3CED1F8B-293C-41AA-B31B-B03A5EFF7942}" destId="{6580FD02-B6C8-40FF-B3F0-FDC46EECD36A}" srcOrd="8" destOrd="0" presId="urn:microsoft.com/office/officeart/2005/8/layout/lProcess3"/>
    <dgm:cxn modelId="{3112DA6C-A3EF-4FEE-AC69-72597E549EAC}" type="presParOf" srcId="{6580FD02-B6C8-40FF-B3F0-FDC46EECD36A}" destId="{321937E0-CCAE-41EF-B94F-F233DD1F119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91E2E-2D73-40B3-926D-D95F5422338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3FB0D-AC58-4496-B499-83EA7B4E1F07}">
      <dgm:prSet custT="1"/>
      <dgm:spPr/>
      <dgm:t>
        <a:bodyPr/>
        <a:lstStyle/>
        <a:p>
          <a:pPr rtl="0"/>
          <a:r>
            <a:rPr lang="en-IN" sz="2800" dirty="0" smtClean="0"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A992489-CBC8-40C2-BBE0-E67879F60C67}" type="parTrans" cxnId="{62D64D5E-F5D1-445D-AA79-B93E74AC1C97}">
      <dgm:prSet/>
      <dgm:spPr/>
      <dgm:t>
        <a:bodyPr/>
        <a:lstStyle/>
        <a:p>
          <a:endParaRPr lang="en-US"/>
        </a:p>
      </dgm:t>
    </dgm:pt>
    <dgm:pt modelId="{B518E67C-9EF2-4CA0-8DCA-783B4D352BEB}" type="sibTrans" cxnId="{62D64D5E-F5D1-445D-AA79-B93E74AC1C97}">
      <dgm:prSet/>
      <dgm:spPr/>
      <dgm:t>
        <a:bodyPr/>
        <a:lstStyle/>
        <a:p>
          <a:endParaRPr lang="en-US"/>
        </a:p>
      </dgm:t>
    </dgm:pt>
    <dgm:pt modelId="{14865BE2-9418-4703-85E4-7DA9D54015F4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DF8C832-A01B-4EE9-8606-EF12C0FD1B12}" type="parTrans" cxnId="{90AD2EB9-846F-46DF-83EF-012219C49D6F}">
      <dgm:prSet/>
      <dgm:spPr/>
      <dgm:t>
        <a:bodyPr/>
        <a:lstStyle/>
        <a:p>
          <a:endParaRPr lang="en-US"/>
        </a:p>
      </dgm:t>
    </dgm:pt>
    <dgm:pt modelId="{EAAD70A6-C358-4AB6-80C3-312EF27FF563}" type="sibTrans" cxnId="{90AD2EB9-846F-46DF-83EF-012219C49D6F}">
      <dgm:prSet/>
      <dgm:spPr/>
      <dgm:t>
        <a:bodyPr/>
        <a:lstStyle/>
        <a:p>
          <a:endParaRPr lang="en-US"/>
        </a:p>
      </dgm:t>
    </dgm:pt>
    <dgm:pt modelId="{9057B943-56A0-4C00-B318-AB4F83A88CC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EAE2744-70EB-4254-8FA6-BCF6FAAE4634}" type="parTrans" cxnId="{A14F29C0-6D3C-4F7C-9F5A-15F3BC003AA6}">
      <dgm:prSet/>
      <dgm:spPr/>
      <dgm:t>
        <a:bodyPr/>
        <a:lstStyle/>
        <a:p>
          <a:endParaRPr lang="en-US"/>
        </a:p>
      </dgm:t>
    </dgm:pt>
    <dgm:pt modelId="{676BC8C9-C5C9-4A75-9A3E-2595441ECCA9}" type="sibTrans" cxnId="{A14F29C0-6D3C-4F7C-9F5A-15F3BC003AA6}">
      <dgm:prSet/>
      <dgm:spPr/>
      <dgm:t>
        <a:bodyPr/>
        <a:lstStyle/>
        <a:p>
          <a:endParaRPr lang="en-US"/>
        </a:p>
      </dgm:t>
    </dgm:pt>
    <dgm:pt modelId="{CD5C5601-F30D-4A4C-B82F-7371316BDD7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B68307F-A6DC-40A4-AD06-7C2A5B47F0D4}" type="parTrans" cxnId="{17BBFB8A-4253-47B8-BB39-C471F513E8C4}">
      <dgm:prSet/>
      <dgm:spPr/>
      <dgm:t>
        <a:bodyPr/>
        <a:lstStyle/>
        <a:p>
          <a:endParaRPr lang="en-US"/>
        </a:p>
      </dgm:t>
    </dgm:pt>
    <dgm:pt modelId="{E8C617FF-3D96-4998-AE48-C84D4070D1DE}" type="sibTrans" cxnId="{17BBFB8A-4253-47B8-BB39-C471F513E8C4}">
      <dgm:prSet/>
      <dgm:spPr/>
      <dgm:t>
        <a:bodyPr/>
        <a:lstStyle/>
        <a:p>
          <a:endParaRPr lang="en-US"/>
        </a:p>
      </dgm:t>
    </dgm:pt>
    <dgm:pt modelId="{9817F400-1745-4448-8A99-62353B5E793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88D52E3-6E5F-4FEB-AADA-710F221A87AB}" type="parTrans" cxnId="{D8DE8377-60E7-45F0-8D6A-79EC5D572E7E}">
      <dgm:prSet/>
      <dgm:spPr/>
      <dgm:t>
        <a:bodyPr/>
        <a:lstStyle/>
        <a:p>
          <a:endParaRPr lang="en-US"/>
        </a:p>
      </dgm:t>
    </dgm:pt>
    <dgm:pt modelId="{BB429C93-C18D-4F8B-B0FB-1720C062FD7C}" type="sibTrans" cxnId="{D8DE8377-60E7-45F0-8D6A-79EC5D572E7E}">
      <dgm:prSet/>
      <dgm:spPr/>
      <dgm:t>
        <a:bodyPr/>
        <a:lstStyle/>
        <a:p>
          <a:endParaRPr lang="en-US"/>
        </a:p>
      </dgm:t>
    </dgm:pt>
    <dgm:pt modelId="{3CED1F8B-293C-41AA-B31B-B03A5EFF7942}" type="pres">
      <dgm:prSet presAssocID="{F3D91E2E-2D73-40B3-926D-D95F5422338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F00ED-852D-4FC3-B26E-32BEA3390015}" type="pres">
      <dgm:prSet presAssocID="{D653FB0D-AC58-4496-B499-83EA7B4E1F07}" presName="horFlow" presStyleCnt="0"/>
      <dgm:spPr/>
    </dgm:pt>
    <dgm:pt modelId="{784B3014-56DF-4BA3-8972-FEED8ADC8CE4}" type="pres">
      <dgm:prSet presAssocID="{D653FB0D-AC58-4496-B499-83EA7B4E1F07}" presName="bigChev" presStyleLbl="node1" presStyleIdx="0" presStyleCnt="5" custScaleX="371112"/>
      <dgm:spPr/>
      <dgm:t>
        <a:bodyPr/>
        <a:lstStyle/>
        <a:p>
          <a:endParaRPr lang="en-US"/>
        </a:p>
      </dgm:t>
    </dgm:pt>
    <dgm:pt modelId="{4A0AB37E-6A67-41EB-8756-6B4D01EB23C9}" type="pres">
      <dgm:prSet presAssocID="{D653FB0D-AC58-4496-B499-83EA7B4E1F07}" presName="vSp" presStyleCnt="0"/>
      <dgm:spPr/>
    </dgm:pt>
    <dgm:pt modelId="{D918CEA1-D45B-4CEC-9B5A-D4A70354E2A2}" type="pres">
      <dgm:prSet presAssocID="{14865BE2-9418-4703-85E4-7DA9D54015F4}" presName="horFlow" presStyleCnt="0"/>
      <dgm:spPr/>
    </dgm:pt>
    <dgm:pt modelId="{29FD4696-40BB-4E09-86B6-DB649512F58F}" type="pres">
      <dgm:prSet presAssocID="{14865BE2-9418-4703-85E4-7DA9D54015F4}" presName="bigChev" presStyleLbl="node1" presStyleIdx="1" presStyleCnt="5" custScaleX="371112"/>
      <dgm:spPr/>
      <dgm:t>
        <a:bodyPr/>
        <a:lstStyle/>
        <a:p>
          <a:endParaRPr lang="en-US"/>
        </a:p>
      </dgm:t>
    </dgm:pt>
    <dgm:pt modelId="{1741F7B7-F6FA-4403-A03F-AFEFD1D86C36}" type="pres">
      <dgm:prSet presAssocID="{14865BE2-9418-4703-85E4-7DA9D54015F4}" presName="vSp" presStyleCnt="0"/>
      <dgm:spPr/>
    </dgm:pt>
    <dgm:pt modelId="{E3D318D7-53E4-4D22-98C7-736B949818FA}" type="pres">
      <dgm:prSet presAssocID="{9057B943-56A0-4C00-B318-AB4F83A88CC8}" presName="horFlow" presStyleCnt="0"/>
      <dgm:spPr/>
    </dgm:pt>
    <dgm:pt modelId="{5C95C47E-3045-4D55-9C74-5E302A7098E3}" type="pres">
      <dgm:prSet presAssocID="{9057B943-56A0-4C00-B318-AB4F83A88CC8}" presName="bigChev" presStyleLbl="node1" presStyleIdx="2" presStyleCnt="5" custScaleX="371112"/>
      <dgm:spPr/>
      <dgm:t>
        <a:bodyPr/>
        <a:lstStyle/>
        <a:p>
          <a:endParaRPr lang="en-US"/>
        </a:p>
      </dgm:t>
    </dgm:pt>
    <dgm:pt modelId="{F60B2175-6276-40FA-8A03-E0DC569E4574}" type="pres">
      <dgm:prSet presAssocID="{9057B943-56A0-4C00-B318-AB4F83A88CC8}" presName="vSp" presStyleCnt="0"/>
      <dgm:spPr/>
    </dgm:pt>
    <dgm:pt modelId="{7B1BD64E-E067-4BAC-B771-BCBB9B66E5EA}" type="pres">
      <dgm:prSet presAssocID="{CD5C5601-F30D-4A4C-B82F-7371316BDD78}" presName="horFlow" presStyleCnt="0"/>
      <dgm:spPr/>
    </dgm:pt>
    <dgm:pt modelId="{7E653359-8734-467C-A868-D2C05FBF53D0}" type="pres">
      <dgm:prSet presAssocID="{CD5C5601-F30D-4A4C-B82F-7371316BDD78}" presName="bigChev" presStyleLbl="node1" presStyleIdx="3" presStyleCnt="5" custScaleX="371112"/>
      <dgm:spPr/>
      <dgm:t>
        <a:bodyPr/>
        <a:lstStyle/>
        <a:p>
          <a:endParaRPr lang="en-US"/>
        </a:p>
      </dgm:t>
    </dgm:pt>
    <dgm:pt modelId="{96F64FBB-7790-4AEB-BB65-A041CE475854}" type="pres">
      <dgm:prSet presAssocID="{CD5C5601-F30D-4A4C-B82F-7371316BDD78}" presName="vSp" presStyleCnt="0"/>
      <dgm:spPr/>
    </dgm:pt>
    <dgm:pt modelId="{6580FD02-B6C8-40FF-B3F0-FDC46EECD36A}" type="pres">
      <dgm:prSet presAssocID="{9817F400-1745-4448-8A99-62353B5E7937}" presName="horFlow" presStyleCnt="0"/>
      <dgm:spPr/>
    </dgm:pt>
    <dgm:pt modelId="{321937E0-CCAE-41EF-B94F-F233DD1F1195}" type="pres">
      <dgm:prSet presAssocID="{9817F400-1745-4448-8A99-62353B5E7937}" presName="bigChev" presStyleLbl="node1" presStyleIdx="4" presStyleCnt="5" custScaleX="371112"/>
      <dgm:spPr/>
      <dgm:t>
        <a:bodyPr/>
        <a:lstStyle/>
        <a:p>
          <a:endParaRPr lang="en-US"/>
        </a:p>
      </dgm:t>
    </dgm:pt>
  </dgm:ptLst>
  <dgm:cxnLst>
    <dgm:cxn modelId="{B067DFC6-B389-479A-A310-C5223C754606}" type="presOf" srcId="{F3D91E2E-2D73-40B3-926D-D95F54223380}" destId="{3CED1F8B-293C-41AA-B31B-B03A5EFF7942}" srcOrd="0" destOrd="0" presId="urn:microsoft.com/office/officeart/2005/8/layout/lProcess3"/>
    <dgm:cxn modelId="{D8DE8377-60E7-45F0-8D6A-79EC5D572E7E}" srcId="{F3D91E2E-2D73-40B3-926D-D95F54223380}" destId="{9817F400-1745-4448-8A99-62353B5E7937}" srcOrd="4" destOrd="0" parTransId="{288D52E3-6E5F-4FEB-AADA-710F221A87AB}" sibTransId="{BB429C93-C18D-4F8B-B0FB-1720C062FD7C}"/>
    <dgm:cxn modelId="{62D64D5E-F5D1-445D-AA79-B93E74AC1C97}" srcId="{F3D91E2E-2D73-40B3-926D-D95F54223380}" destId="{D653FB0D-AC58-4496-B499-83EA7B4E1F07}" srcOrd="0" destOrd="0" parTransId="{7A992489-CBC8-40C2-BBE0-E67879F60C67}" sibTransId="{B518E67C-9EF2-4CA0-8DCA-783B4D352BEB}"/>
    <dgm:cxn modelId="{90AD2EB9-846F-46DF-83EF-012219C49D6F}" srcId="{F3D91E2E-2D73-40B3-926D-D95F54223380}" destId="{14865BE2-9418-4703-85E4-7DA9D54015F4}" srcOrd="1" destOrd="0" parTransId="{7DF8C832-A01B-4EE9-8606-EF12C0FD1B12}" sibTransId="{EAAD70A6-C358-4AB6-80C3-312EF27FF563}"/>
    <dgm:cxn modelId="{8D7465F2-766D-44A9-A113-0C9356CA75D9}" type="presOf" srcId="{CD5C5601-F30D-4A4C-B82F-7371316BDD78}" destId="{7E653359-8734-467C-A868-D2C05FBF53D0}" srcOrd="0" destOrd="0" presId="urn:microsoft.com/office/officeart/2005/8/layout/lProcess3"/>
    <dgm:cxn modelId="{17BBFB8A-4253-47B8-BB39-C471F513E8C4}" srcId="{F3D91E2E-2D73-40B3-926D-D95F54223380}" destId="{CD5C5601-F30D-4A4C-B82F-7371316BDD78}" srcOrd="3" destOrd="0" parTransId="{0B68307F-A6DC-40A4-AD06-7C2A5B47F0D4}" sibTransId="{E8C617FF-3D96-4998-AE48-C84D4070D1DE}"/>
    <dgm:cxn modelId="{F6C24622-90B6-4B5E-85E5-EEF470963173}" type="presOf" srcId="{9817F400-1745-4448-8A99-62353B5E7937}" destId="{321937E0-CCAE-41EF-B94F-F233DD1F1195}" srcOrd="0" destOrd="0" presId="urn:microsoft.com/office/officeart/2005/8/layout/lProcess3"/>
    <dgm:cxn modelId="{A162C523-85FB-45AA-8F35-711B456F5053}" type="presOf" srcId="{9057B943-56A0-4C00-B318-AB4F83A88CC8}" destId="{5C95C47E-3045-4D55-9C74-5E302A7098E3}" srcOrd="0" destOrd="0" presId="urn:microsoft.com/office/officeart/2005/8/layout/lProcess3"/>
    <dgm:cxn modelId="{4E027193-9E2B-4681-866E-3EF1A76BCF3D}" type="presOf" srcId="{D653FB0D-AC58-4496-B499-83EA7B4E1F07}" destId="{784B3014-56DF-4BA3-8972-FEED8ADC8CE4}" srcOrd="0" destOrd="0" presId="urn:microsoft.com/office/officeart/2005/8/layout/lProcess3"/>
    <dgm:cxn modelId="{59BB6116-8025-437B-A058-7EFE566B90A0}" type="presOf" srcId="{14865BE2-9418-4703-85E4-7DA9D54015F4}" destId="{29FD4696-40BB-4E09-86B6-DB649512F58F}" srcOrd="0" destOrd="0" presId="urn:microsoft.com/office/officeart/2005/8/layout/lProcess3"/>
    <dgm:cxn modelId="{A14F29C0-6D3C-4F7C-9F5A-15F3BC003AA6}" srcId="{F3D91E2E-2D73-40B3-926D-D95F54223380}" destId="{9057B943-56A0-4C00-B318-AB4F83A88CC8}" srcOrd="2" destOrd="0" parTransId="{BEAE2744-70EB-4254-8FA6-BCF6FAAE4634}" sibTransId="{676BC8C9-C5C9-4A75-9A3E-2595441ECCA9}"/>
    <dgm:cxn modelId="{F12D3959-FD10-4529-A1CB-4F2FC3C4609B}" type="presParOf" srcId="{3CED1F8B-293C-41AA-B31B-B03A5EFF7942}" destId="{FB4F00ED-852D-4FC3-B26E-32BEA3390015}" srcOrd="0" destOrd="0" presId="urn:microsoft.com/office/officeart/2005/8/layout/lProcess3"/>
    <dgm:cxn modelId="{B345E4B9-B1F1-428D-AD49-944AFF6E1E5E}" type="presParOf" srcId="{FB4F00ED-852D-4FC3-B26E-32BEA3390015}" destId="{784B3014-56DF-4BA3-8972-FEED8ADC8CE4}" srcOrd="0" destOrd="0" presId="urn:microsoft.com/office/officeart/2005/8/layout/lProcess3"/>
    <dgm:cxn modelId="{A3DE7C94-D18B-4CA0-8DDB-7387B7E7AB79}" type="presParOf" srcId="{3CED1F8B-293C-41AA-B31B-B03A5EFF7942}" destId="{4A0AB37E-6A67-41EB-8756-6B4D01EB23C9}" srcOrd="1" destOrd="0" presId="urn:microsoft.com/office/officeart/2005/8/layout/lProcess3"/>
    <dgm:cxn modelId="{166DAB83-64AE-4A7A-ACED-7EE16FFCD63F}" type="presParOf" srcId="{3CED1F8B-293C-41AA-B31B-B03A5EFF7942}" destId="{D918CEA1-D45B-4CEC-9B5A-D4A70354E2A2}" srcOrd="2" destOrd="0" presId="urn:microsoft.com/office/officeart/2005/8/layout/lProcess3"/>
    <dgm:cxn modelId="{7B66691A-C1DB-43D0-9659-2FAEC820FD01}" type="presParOf" srcId="{D918CEA1-D45B-4CEC-9B5A-D4A70354E2A2}" destId="{29FD4696-40BB-4E09-86B6-DB649512F58F}" srcOrd="0" destOrd="0" presId="urn:microsoft.com/office/officeart/2005/8/layout/lProcess3"/>
    <dgm:cxn modelId="{B7C93FDB-51D6-4E11-B391-9B4B00238DBB}" type="presParOf" srcId="{3CED1F8B-293C-41AA-B31B-B03A5EFF7942}" destId="{1741F7B7-F6FA-4403-A03F-AFEFD1D86C36}" srcOrd="3" destOrd="0" presId="urn:microsoft.com/office/officeart/2005/8/layout/lProcess3"/>
    <dgm:cxn modelId="{91D40645-970E-4126-8439-CF2F70B1E894}" type="presParOf" srcId="{3CED1F8B-293C-41AA-B31B-B03A5EFF7942}" destId="{E3D318D7-53E4-4D22-98C7-736B949818FA}" srcOrd="4" destOrd="0" presId="urn:microsoft.com/office/officeart/2005/8/layout/lProcess3"/>
    <dgm:cxn modelId="{211730D8-FB89-4FDC-B3C8-C28E3EF7C772}" type="presParOf" srcId="{E3D318D7-53E4-4D22-98C7-736B949818FA}" destId="{5C95C47E-3045-4D55-9C74-5E302A7098E3}" srcOrd="0" destOrd="0" presId="urn:microsoft.com/office/officeart/2005/8/layout/lProcess3"/>
    <dgm:cxn modelId="{A42D2FE8-E514-4CE2-97B7-AC9A4B3E4FE7}" type="presParOf" srcId="{3CED1F8B-293C-41AA-B31B-B03A5EFF7942}" destId="{F60B2175-6276-40FA-8A03-E0DC569E4574}" srcOrd="5" destOrd="0" presId="urn:microsoft.com/office/officeart/2005/8/layout/lProcess3"/>
    <dgm:cxn modelId="{7712A301-791E-4D02-893A-9DAF7861A2CB}" type="presParOf" srcId="{3CED1F8B-293C-41AA-B31B-B03A5EFF7942}" destId="{7B1BD64E-E067-4BAC-B771-BCBB9B66E5EA}" srcOrd="6" destOrd="0" presId="urn:microsoft.com/office/officeart/2005/8/layout/lProcess3"/>
    <dgm:cxn modelId="{3DD8B82E-0779-4EBE-9758-ED906CA1C5B9}" type="presParOf" srcId="{7B1BD64E-E067-4BAC-B771-BCBB9B66E5EA}" destId="{7E653359-8734-467C-A868-D2C05FBF53D0}" srcOrd="0" destOrd="0" presId="urn:microsoft.com/office/officeart/2005/8/layout/lProcess3"/>
    <dgm:cxn modelId="{459574B0-CE43-4E3A-A1AE-0DF308008ED8}" type="presParOf" srcId="{3CED1F8B-293C-41AA-B31B-B03A5EFF7942}" destId="{96F64FBB-7790-4AEB-BB65-A041CE475854}" srcOrd="7" destOrd="0" presId="urn:microsoft.com/office/officeart/2005/8/layout/lProcess3"/>
    <dgm:cxn modelId="{28A29729-7176-4C19-83F2-EF580B4810CC}" type="presParOf" srcId="{3CED1F8B-293C-41AA-B31B-B03A5EFF7942}" destId="{6580FD02-B6C8-40FF-B3F0-FDC46EECD36A}" srcOrd="8" destOrd="0" presId="urn:microsoft.com/office/officeart/2005/8/layout/lProcess3"/>
    <dgm:cxn modelId="{017BCDF9-9CA2-4E69-A7A0-83801001C224}" type="presParOf" srcId="{6580FD02-B6C8-40FF-B3F0-FDC46EECD36A}" destId="{321937E0-CCAE-41EF-B94F-F233DD1F119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D91E2E-2D73-40B3-926D-D95F5422338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3FB0D-AC58-4496-B499-83EA7B4E1F0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</a:rPr>
            <a:t>Interchange Loader</a:t>
          </a:r>
          <a:endParaRPr lang="en-US" sz="2800" dirty="0">
            <a:solidFill>
              <a:schemeClr val="bg1">
                <a:lumMod val="65000"/>
              </a:schemeClr>
            </a:solidFill>
          </a:endParaRPr>
        </a:p>
      </dgm:t>
    </dgm:pt>
    <dgm:pt modelId="{7A992489-CBC8-40C2-BBE0-E67879F60C67}" type="parTrans" cxnId="{62D64D5E-F5D1-445D-AA79-B93E74AC1C97}">
      <dgm:prSet/>
      <dgm:spPr/>
      <dgm:t>
        <a:bodyPr/>
        <a:lstStyle/>
        <a:p>
          <a:endParaRPr lang="en-US"/>
        </a:p>
      </dgm:t>
    </dgm:pt>
    <dgm:pt modelId="{B518E67C-9EF2-4CA0-8DCA-783B4D352BEB}" type="sibTrans" cxnId="{62D64D5E-F5D1-445D-AA79-B93E74AC1C97}">
      <dgm:prSet/>
      <dgm:spPr/>
      <dgm:t>
        <a:bodyPr/>
        <a:lstStyle/>
        <a:p>
          <a:endParaRPr lang="en-US"/>
        </a:p>
      </dgm:t>
    </dgm:pt>
    <dgm:pt modelId="{14865BE2-9418-4703-85E4-7DA9D54015F4}">
      <dgm:prSet custT="1"/>
      <dgm:spPr/>
      <dgm:t>
        <a:bodyPr/>
        <a:lstStyle/>
        <a:p>
          <a:pPr rtl="0"/>
          <a:r>
            <a:rPr lang="en-IN" sz="2800" dirty="0" smtClean="0"/>
            <a:t>Parser &amp; Formatter</a:t>
          </a:r>
          <a:endParaRPr lang="en-US" sz="2800" dirty="0"/>
        </a:p>
      </dgm:t>
    </dgm:pt>
    <dgm:pt modelId="{7DF8C832-A01B-4EE9-8606-EF12C0FD1B12}" type="parTrans" cxnId="{90AD2EB9-846F-46DF-83EF-012219C49D6F}">
      <dgm:prSet/>
      <dgm:spPr/>
      <dgm:t>
        <a:bodyPr/>
        <a:lstStyle/>
        <a:p>
          <a:endParaRPr lang="en-US"/>
        </a:p>
      </dgm:t>
    </dgm:pt>
    <dgm:pt modelId="{EAAD70A6-C358-4AB6-80C3-312EF27FF563}" type="sibTrans" cxnId="{90AD2EB9-846F-46DF-83EF-012219C49D6F}">
      <dgm:prSet/>
      <dgm:spPr/>
      <dgm:t>
        <a:bodyPr/>
        <a:lstStyle/>
        <a:p>
          <a:endParaRPr lang="en-US"/>
        </a:p>
      </dgm:t>
    </dgm:pt>
    <dgm:pt modelId="{9057B943-56A0-4C00-B318-AB4F83A88CC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</a:rPr>
            <a:t>Duplicate check</a:t>
          </a:r>
          <a:endParaRPr lang="en-US" sz="2800" dirty="0">
            <a:solidFill>
              <a:schemeClr val="bg1">
                <a:lumMod val="65000"/>
              </a:schemeClr>
            </a:solidFill>
          </a:endParaRPr>
        </a:p>
      </dgm:t>
    </dgm:pt>
    <dgm:pt modelId="{BEAE2744-70EB-4254-8FA6-BCF6FAAE4634}" type="parTrans" cxnId="{A14F29C0-6D3C-4F7C-9F5A-15F3BC003AA6}">
      <dgm:prSet/>
      <dgm:spPr/>
      <dgm:t>
        <a:bodyPr/>
        <a:lstStyle/>
        <a:p>
          <a:endParaRPr lang="en-US"/>
        </a:p>
      </dgm:t>
    </dgm:pt>
    <dgm:pt modelId="{676BC8C9-C5C9-4A75-9A3E-2595441ECCA9}" type="sibTrans" cxnId="{A14F29C0-6D3C-4F7C-9F5A-15F3BC003AA6}">
      <dgm:prSet/>
      <dgm:spPr/>
      <dgm:t>
        <a:bodyPr/>
        <a:lstStyle/>
        <a:p>
          <a:endParaRPr lang="en-US"/>
        </a:p>
      </dgm:t>
    </dgm:pt>
    <dgm:pt modelId="{CD5C5601-F30D-4A4C-B82F-7371316BDD7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</a:rPr>
            <a:t>Worklist Item</a:t>
          </a:r>
          <a:endParaRPr lang="en-US" sz="2800" dirty="0">
            <a:solidFill>
              <a:schemeClr val="bg1">
                <a:lumMod val="65000"/>
              </a:schemeClr>
            </a:solidFill>
          </a:endParaRPr>
        </a:p>
      </dgm:t>
    </dgm:pt>
    <dgm:pt modelId="{0B68307F-A6DC-40A4-AD06-7C2A5B47F0D4}" type="parTrans" cxnId="{17BBFB8A-4253-47B8-BB39-C471F513E8C4}">
      <dgm:prSet/>
      <dgm:spPr/>
      <dgm:t>
        <a:bodyPr/>
        <a:lstStyle/>
        <a:p>
          <a:endParaRPr lang="en-US"/>
        </a:p>
      </dgm:t>
    </dgm:pt>
    <dgm:pt modelId="{E8C617FF-3D96-4998-AE48-C84D4070D1DE}" type="sibTrans" cxnId="{17BBFB8A-4253-47B8-BB39-C471F513E8C4}">
      <dgm:prSet/>
      <dgm:spPr/>
      <dgm:t>
        <a:bodyPr/>
        <a:lstStyle/>
        <a:p>
          <a:endParaRPr lang="en-US"/>
        </a:p>
      </dgm:t>
    </dgm:pt>
    <dgm:pt modelId="{9817F400-1745-4448-8A99-62353B5E793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</a:rPr>
            <a:t>4Eye Verification</a:t>
          </a:r>
          <a:endParaRPr lang="en-US" sz="2800" dirty="0">
            <a:solidFill>
              <a:schemeClr val="bg1">
                <a:lumMod val="65000"/>
              </a:schemeClr>
            </a:solidFill>
          </a:endParaRPr>
        </a:p>
      </dgm:t>
    </dgm:pt>
    <dgm:pt modelId="{288D52E3-6E5F-4FEB-AADA-710F221A87AB}" type="parTrans" cxnId="{D8DE8377-60E7-45F0-8D6A-79EC5D572E7E}">
      <dgm:prSet/>
      <dgm:spPr/>
      <dgm:t>
        <a:bodyPr/>
        <a:lstStyle/>
        <a:p>
          <a:endParaRPr lang="en-US"/>
        </a:p>
      </dgm:t>
    </dgm:pt>
    <dgm:pt modelId="{BB429C93-C18D-4F8B-B0FB-1720C062FD7C}" type="sibTrans" cxnId="{D8DE8377-60E7-45F0-8D6A-79EC5D572E7E}">
      <dgm:prSet/>
      <dgm:spPr/>
      <dgm:t>
        <a:bodyPr/>
        <a:lstStyle/>
        <a:p>
          <a:endParaRPr lang="en-US"/>
        </a:p>
      </dgm:t>
    </dgm:pt>
    <dgm:pt modelId="{3CED1F8B-293C-41AA-B31B-B03A5EFF7942}" type="pres">
      <dgm:prSet presAssocID="{F3D91E2E-2D73-40B3-926D-D95F5422338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F00ED-852D-4FC3-B26E-32BEA3390015}" type="pres">
      <dgm:prSet presAssocID="{D653FB0D-AC58-4496-B499-83EA7B4E1F07}" presName="horFlow" presStyleCnt="0"/>
      <dgm:spPr/>
    </dgm:pt>
    <dgm:pt modelId="{784B3014-56DF-4BA3-8972-FEED8ADC8CE4}" type="pres">
      <dgm:prSet presAssocID="{D653FB0D-AC58-4496-B499-83EA7B4E1F07}" presName="bigChev" presStyleLbl="node1" presStyleIdx="0" presStyleCnt="5" custScaleX="371112"/>
      <dgm:spPr/>
      <dgm:t>
        <a:bodyPr/>
        <a:lstStyle/>
        <a:p>
          <a:endParaRPr lang="en-US"/>
        </a:p>
      </dgm:t>
    </dgm:pt>
    <dgm:pt modelId="{4A0AB37E-6A67-41EB-8756-6B4D01EB23C9}" type="pres">
      <dgm:prSet presAssocID="{D653FB0D-AC58-4496-B499-83EA7B4E1F07}" presName="vSp" presStyleCnt="0"/>
      <dgm:spPr/>
    </dgm:pt>
    <dgm:pt modelId="{D918CEA1-D45B-4CEC-9B5A-D4A70354E2A2}" type="pres">
      <dgm:prSet presAssocID="{14865BE2-9418-4703-85E4-7DA9D54015F4}" presName="horFlow" presStyleCnt="0"/>
      <dgm:spPr/>
    </dgm:pt>
    <dgm:pt modelId="{29FD4696-40BB-4E09-86B6-DB649512F58F}" type="pres">
      <dgm:prSet presAssocID="{14865BE2-9418-4703-85E4-7DA9D54015F4}" presName="bigChev" presStyleLbl="node1" presStyleIdx="1" presStyleCnt="5" custScaleX="371112"/>
      <dgm:spPr/>
      <dgm:t>
        <a:bodyPr/>
        <a:lstStyle/>
        <a:p>
          <a:endParaRPr lang="en-US"/>
        </a:p>
      </dgm:t>
    </dgm:pt>
    <dgm:pt modelId="{1741F7B7-F6FA-4403-A03F-AFEFD1D86C36}" type="pres">
      <dgm:prSet presAssocID="{14865BE2-9418-4703-85E4-7DA9D54015F4}" presName="vSp" presStyleCnt="0"/>
      <dgm:spPr/>
    </dgm:pt>
    <dgm:pt modelId="{E3D318D7-53E4-4D22-98C7-736B949818FA}" type="pres">
      <dgm:prSet presAssocID="{9057B943-56A0-4C00-B318-AB4F83A88CC8}" presName="horFlow" presStyleCnt="0"/>
      <dgm:spPr/>
    </dgm:pt>
    <dgm:pt modelId="{5C95C47E-3045-4D55-9C74-5E302A7098E3}" type="pres">
      <dgm:prSet presAssocID="{9057B943-56A0-4C00-B318-AB4F83A88CC8}" presName="bigChev" presStyleLbl="node1" presStyleIdx="2" presStyleCnt="5" custScaleX="371112"/>
      <dgm:spPr/>
      <dgm:t>
        <a:bodyPr/>
        <a:lstStyle/>
        <a:p>
          <a:endParaRPr lang="en-US"/>
        </a:p>
      </dgm:t>
    </dgm:pt>
    <dgm:pt modelId="{F60B2175-6276-40FA-8A03-E0DC569E4574}" type="pres">
      <dgm:prSet presAssocID="{9057B943-56A0-4C00-B318-AB4F83A88CC8}" presName="vSp" presStyleCnt="0"/>
      <dgm:spPr/>
    </dgm:pt>
    <dgm:pt modelId="{7B1BD64E-E067-4BAC-B771-BCBB9B66E5EA}" type="pres">
      <dgm:prSet presAssocID="{CD5C5601-F30D-4A4C-B82F-7371316BDD78}" presName="horFlow" presStyleCnt="0"/>
      <dgm:spPr/>
    </dgm:pt>
    <dgm:pt modelId="{7E653359-8734-467C-A868-D2C05FBF53D0}" type="pres">
      <dgm:prSet presAssocID="{CD5C5601-F30D-4A4C-B82F-7371316BDD78}" presName="bigChev" presStyleLbl="node1" presStyleIdx="3" presStyleCnt="5" custScaleX="371112"/>
      <dgm:spPr/>
      <dgm:t>
        <a:bodyPr/>
        <a:lstStyle/>
        <a:p>
          <a:endParaRPr lang="en-US"/>
        </a:p>
      </dgm:t>
    </dgm:pt>
    <dgm:pt modelId="{96F64FBB-7790-4AEB-BB65-A041CE475854}" type="pres">
      <dgm:prSet presAssocID="{CD5C5601-F30D-4A4C-B82F-7371316BDD78}" presName="vSp" presStyleCnt="0"/>
      <dgm:spPr/>
    </dgm:pt>
    <dgm:pt modelId="{6580FD02-B6C8-40FF-B3F0-FDC46EECD36A}" type="pres">
      <dgm:prSet presAssocID="{9817F400-1745-4448-8A99-62353B5E7937}" presName="horFlow" presStyleCnt="0"/>
      <dgm:spPr/>
    </dgm:pt>
    <dgm:pt modelId="{321937E0-CCAE-41EF-B94F-F233DD1F1195}" type="pres">
      <dgm:prSet presAssocID="{9817F400-1745-4448-8A99-62353B5E7937}" presName="bigChev" presStyleLbl="node1" presStyleIdx="4" presStyleCnt="5" custScaleX="371112"/>
      <dgm:spPr/>
      <dgm:t>
        <a:bodyPr/>
        <a:lstStyle/>
        <a:p>
          <a:endParaRPr lang="en-US"/>
        </a:p>
      </dgm:t>
    </dgm:pt>
  </dgm:ptLst>
  <dgm:cxnLst>
    <dgm:cxn modelId="{829A82FE-2E62-48FB-B72D-782F12FD1F06}" type="presOf" srcId="{D653FB0D-AC58-4496-B499-83EA7B4E1F07}" destId="{784B3014-56DF-4BA3-8972-FEED8ADC8CE4}" srcOrd="0" destOrd="0" presId="urn:microsoft.com/office/officeart/2005/8/layout/lProcess3"/>
    <dgm:cxn modelId="{D8DE8377-60E7-45F0-8D6A-79EC5D572E7E}" srcId="{F3D91E2E-2D73-40B3-926D-D95F54223380}" destId="{9817F400-1745-4448-8A99-62353B5E7937}" srcOrd="4" destOrd="0" parTransId="{288D52E3-6E5F-4FEB-AADA-710F221A87AB}" sibTransId="{BB429C93-C18D-4F8B-B0FB-1720C062FD7C}"/>
    <dgm:cxn modelId="{62D64D5E-F5D1-445D-AA79-B93E74AC1C97}" srcId="{F3D91E2E-2D73-40B3-926D-D95F54223380}" destId="{D653FB0D-AC58-4496-B499-83EA7B4E1F07}" srcOrd="0" destOrd="0" parTransId="{7A992489-CBC8-40C2-BBE0-E67879F60C67}" sibTransId="{B518E67C-9EF2-4CA0-8DCA-783B4D352BEB}"/>
    <dgm:cxn modelId="{755B4681-0A78-4691-981C-DD0C32E79D83}" type="presOf" srcId="{14865BE2-9418-4703-85E4-7DA9D54015F4}" destId="{29FD4696-40BB-4E09-86B6-DB649512F58F}" srcOrd="0" destOrd="0" presId="urn:microsoft.com/office/officeart/2005/8/layout/lProcess3"/>
    <dgm:cxn modelId="{90AD2EB9-846F-46DF-83EF-012219C49D6F}" srcId="{F3D91E2E-2D73-40B3-926D-D95F54223380}" destId="{14865BE2-9418-4703-85E4-7DA9D54015F4}" srcOrd="1" destOrd="0" parTransId="{7DF8C832-A01B-4EE9-8606-EF12C0FD1B12}" sibTransId="{EAAD70A6-C358-4AB6-80C3-312EF27FF563}"/>
    <dgm:cxn modelId="{E7C8147A-E726-4419-B228-CAA1DA37A185}" type="presOf" srcId="{9817F400-1745-4448-8A99-62353B5E7937}" destId="{321937E0-CCAE-41EF-B94F-F233DD1F1195}" srcOrd="0" destOrd="0" presId="urn:microsoft.com/office/officeart/2005/8/layout/lProcess3"/>
    <dgm:cxn modelId="{17BBFB8A-4253-47B8-BB39-C471F513E8C4}" srcId="{F3D91E2E-2D73-40B3-926D-D95F54223380}" destId="{CD5C5601-F30D-4A4C-B82F-7371316BDD78}" srcOrd="3" destOrd="0" parTransId="{0B68307F-A6DC-40A4-AD06-7C2A5B47F0D4}" sibTransId="{E8C617FF-3D96-4998-AE48-C84D4070D1DE}"/>
    <dgm:cxn modelId="{5E899EFA-D8BF-466A-A2D3-B83548FA8954}" type="presOf" srcId="{CD5C5601-F30D-4A4C-B82F-7371316BDD78}" destId="{7E653359-8734-467C-A868-D2C05FBF53D0}" srcOrd="0" destOrd="0" presId="urn:microsoft.com/office/officeart/2005/8/layout/lProcess3"/>
    <dgm:cxn modelId="{E5133182-C8DE-41F2-9541-21043C119605}" type="presOf" srcId="{9057B943-56A0-4C00-B318-AB4F83A88CC8}" destId="{5C95C47E-3045-4D55-9C74-5E302A7098E3}" srcOrd="0" destOrd="0" presId="urn:microsoft.com/office/officeart/2005/8/layout/lProcess3"/>
    <dgm:cxn modelId="{1D2090DA-EAD7-40D1-84C4-40AB0F153DEF}" type="presOf" srcId="{F3D91E2E-2D73-40B3-926D-D95F54223380}" destId="{3CED1F8B-293C-41AA-B31B-B03A5EFF7942}" srcOrd="0" destOrd="0" presId="urn:microsoft.com/office/officeart/2005/8/layout/lProcess3"/>
    <dgm:cxn modelId="{A14F29C0-6D3C-4F7C-9F5A-15F3BC003AA6}" srcId="{F3D91E2E-2D73-40B3-926D-D95F54223380}" destId="{9057B943-56A0-4C00-B318-AB4F83A88CC8}" srcOrd="2" destOrd="0" parTransId="{BEAE2744-70EB-4254-8FA6-BCF6FAAE4634}" sibTransId="{676BC8C9-C5C9-4A75-9A3E-2595441ECCA9}"/>
    <dgm:cxn modelId="{011DC072-D221-4E9A-86F3-E950D259978A}" type="presParOf" srcId="{3CED1F8B-293C-41AA-B31B-B03A5EFF7942}" destId="{FB4F00ED-852D-4FC3-B26E-32BEA3390015}" srcOrd="0" destOrd="0" presId="urn:microsoft.com/office/officeart/2005/8/layout/lProcess3"/>
    <dgm:cxn modelId="{F48097E5-7B42-4C6A-AF57-28299D08F1F8}" type="presParOf" srcId="{FB4F00ED-852D-4FC3-B26E-32BEA3390015}" destId="{784B3014-56DF-4BA3-8972-FEED8ADC8CE4}" srcOrd="0" destOrd="0" presId="urn:microsoft.com/office/officeart/2005/8/layout/lProcess3"/>
    <dgm:cxn modelId="{CA4D3D64-9229-48E3-934B-264B5EB8C392}" type="presParOf" srcId="{3CED1F8B-293C-41AA-B31B-B03A5EFF7942}" destId="{4A0AB37E-6A67-41EB-8756-6B4D01EB23C9}" srcOrd="1" destOrd="0" presId="urn:microsoft.com/office/officeart/2005/8/layout/lProcess3"/>
    <dgm:cxn modelId="{D4E8AF3E-E48C-46CB-8889-4E5B940F1A49}" type="presParOf" srcId="{3CED1F8B-293C-41AA-B31B-B03A5EFF7942}" destId="{D918CEA1-D45B-4CEC-9B5A-D4A70354E2A2}" srcOrd="2" destOrd="0" presId="urn:microsoft.com/office/officeart/2005/8/layout/lProcess3"/>
    <dgm:cxn modelId="{26CAD267-22B1-4D4F-950F-089F1D886A64}" type="presParOf" srcId="{D918CEA1-D45B-4CEC-9B5A-D4A70354E2A2}" destId="{29FD4696-40BB-4E09-86B6-DB649512F58F}" srcOrd="0" destOrd="0" presId="urn:microsoft.com/office/officeart/2005/8/layout/lProcess3"/>
    <dgm:cxn modelId="{458ABB36-8BD5-430D-99CC-49B96CDE22DC}" type="presParOf" srcId="{3CED1F8B-293C-41AA-B31B-B03A5EFF7942}" destId="{1741F7B7-F6FA-4403-A03F-AFEFD1D86C36}" srcOrd="3" destOrd="0" presId="urn:microsoft.com/office/officeart/2005/8/layout/lProcess3"/>
    <dgm:cxn modelId="{3853367C-FF72-4542-80DD-CD9F762949BE}" type="presParOf" srcId="{3CED1F8B-293C-41AA-B31B-B03A5EFF7942}" destId="{E3D318D7-53E4-4D22-98C7-736B949818FA}" srcOrd="4" destOrd="0" presId="urn:microsoft.com/office/officeart/2005/8/layout/lProcess3"/>
    <dgm:cxn modelId="{D47707DA-FEA3-49AA-BF4B-F3A67FB5C8A4}" type="presParOf" srcId="{E3D318D7-53E4-4D22-98C7-736B949818FA}" destId="{5C95C47E-3045-4D55-9C74-5E302A7098E3}" srcOrd="0" destOrd="0" presId="urn:microsoft.com/office/officeart/2005/8/layout/lProcess3"/>
    <dgm:cxn modelId="{C8079C5C-86F5-4480-BD9E-B179FA6C76D8}" type="presParOf" srcId="{3CED1F8B-293C-41AA-B31B-B03A5EFF7942}" destId="{F60B2175-6276-40FA-8A03-E0DC569E4574}" srcOrd="5" destOrd="0" presId="urn:microsoft.com/office/officeart/2005/8/layout/lProcess3"/>
    <dgm:cxn modelId="{42B13928-DB01-4DE1-A2E8-A19BC8B75A56}" type="presParOf" srcId="{3CED1F8B-293C-41AA-B31B-B03A5EFF7942}" destId="{7B1BD64E-E067-4BAC-B771-BCBB9B66E5EA}" srcOrd="6" destOrd="0" presId="urn:microsoft.com/office/officeart/2005/8/layout/lProcess3"/>
    <dgm:cxn modelId="{14D70450-8D16-497C-BF48-3189CC5A8AEE}" type="presParOf" srcId="{7B1BD64E-E067-4BAC-B771-BCBB9B66E5EA}" destId="{7E653359-8734-467C-A868-D2C05FBF53D0}" srcOrd="0" destOrd="0" presId="urn:microsoft.com/office/officeart/2005/8/layout/lProcess3"/>
    <dgm:cxn modelId="{73441EB1-17B8-42E5-AF08-2213D9C7646C}" type="presParOf" srcId="{3CED1F8B-293C-41AA-B31B-B03A5EFF7942}" destId="{96F64FBB-7790-4AEB-BB65-A041CE475854}" srcOrd="7" destOrd="0" presId="urn:microsoft.com/office/officeart/2005/8/layout/lProcess3"/>
    <dgm:cxn modelId="{45D03353-6366-434E-A71A-BCBDCF64619F}" type="presParOf" srcId="{3CED1F8B-293C-41AA-B31B-B03A5EFF7942}" destId="{6580FD02-B6C8-40FF-B3F0-FDC46EECD36A}" srcOrd="8" destOrd="0" presId="urn:microsoft.com/office/officeart/2005/8/layout/lProcess3"/>
    <dgm:cxn modelId="{B79A3614-8278-43CB-84BB-D71A8BEA5153}" type="presParOf" srcId="{6580FD02-B6C8-40FF-B3F0-FDC46EECD36A}" destId="{321937E0-CCAE-41EF-B94F-F233DD1F119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D91E2E-2D73-40B3-926D-D95F5422338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3FB0D-AC58-4496-B499-83EA7B4E1F0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A992489-CBC8-40C2-BBE0-E67879F60C67}" type="parTrans" cxnId="{62D64D5E-F5D1-445D-AA79-B93E74AC1C97}">
      <dgm:prSet/>
      <dgm:spPr/>
      <dgm:t>
        <a:bodyPr/>
        <a:lstStyle/>
        <a:p>
          <a:endParaRPr lang="en-US"/>
        </a:p>
      </dgm:t>
    </dgm:pt>
    <dgm:pt modelId="{B518E67C-9EF2-4CA0-8DCA-783B4D352BEB}" type="sibTrans" cxnId="{62D64D5E-F5D1-445D-AA79-B93E74AC1C97}">
      <dgm:prSet/>
      <dgm:spPr/>
      <dgm:t>
        <a:bodyPr/>
        <a:lstStyle/>
        <a:p>
          <a:endParaRPr lang="en-US"/>
        </a:p>
      </dgm:t>
    </dgm:pt>
    <dgm:pt modelId="{14865BE2-9418-4703-85E4-7DA9D54015F4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DF8C832-A01B-4EE9-8606-EF12C0FD1B12}" type="parTrans" cxnId="{90AD2EB9-846F-46DF-83EF-012219C49D6F}">
      <dgm:prSet/>
      <dgm:spPr/>
      <dgm:t>
        <a:bodyPr/>
        <a:lstStyle/>
        <a:p>
          <a:endParaRPr lang="en-US"/>
        </a:p>
      </dgm:t>
    </dgm:pt>
    <dgm:pt modelId="{EAAD70A6-C358-4AB6-80C3-312EF27FF563}" type="sibTrans" cxnId="{90AD2EB9-846F-46DF-83EF-012219C49D6F}">
      <dgm:prSet/>
      <dgm:spPr/>
      <dgm:t>
        <a:bodyPr/>
        <a:lstStyle/>
        <a:p>
          <a:endParaRPr lang="en-US"/>
        </a:p>
      </dgm:t>
    </dgm:pt>
    <dgm:pt modelId="{9057B943-56A0-4C00-B318-AB4F83A88CC8}">
      <dgm:prSet custT="1"/>
      <dgm:spPr/>
      <dgm:t>
        <a:bodyPr/>
        <a:lstStyle/>
        <a:p>
          <a:pPr rtl="0"/>
          <a:r>
            <a:rPr lang="en-IN" sz="2800" dirty="0" smtClean="0"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EAE2744-70EB-4254-8FA6-BCF6FAAE4634}" type="parTrans" cxnId="{A14F29C0-6D3C-4F7C-9F5A-15F3BC003AA6}">
      <dgm:prSet/>
      <dgm:spPr/>
      <dgm:t>
        <a:bodyPr/>
        <a:lstStyle/>
        <a:p>
          <a:endParaRPr lang="en-US"/>
        </a:p>
      </dgm:t>
    </dgm:pt>
    <dgm:pt modelId="{676BC8C9-C5C9-4A75-9A3E-2595441ECCA9}" type="sibTrans" cxnId="{A14F29C0-6D3C-4F7C-9F5A-15F3BC003AA6}">
      <dgm:prSet/>
      <dgm:spPr/>
      <dgm:t>
        <a:bodyPr/>
        <a:lstStyle/>
        <a:p>
          <a:endParaRPr lang="en-US"/>
        </a:p>
      </dgm:t>
    </dgm:pt>
    <dgm:pt modelId="{CD5C5601-F30D-4A4C-B82F-7371316BDD7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B68307F-A6DC-40A4-AD06-7C2A5B47F0D4}" type="parTrans" cxnId="{17BBFB8A-4253-47B8-BB39-C471F513E8C4}">
      <dgm:prSet/>
      <dgm:spPr/>
      <dgm:t>
        <a:bodyPr/>
        <a:lstStyle/>
        <a:p>
          <a:endParaRPr lang="en-US"/>
        </a:p>
      </dgm:t>
    </dgm:pt>
    <dgm:pt modelId="{E8C617FF-3D96-4998-AE48-C84D4070D1DE}" type="sibTrans" cxnId="{17BBFB8A-4253-47B8-BB39-C471F513E8C4}">
      <dgm:prSet/>
      <dgm:spPr/>
      <dgm:t>
        <a:bodyPr/>
        <a:lstStyle/>
        <a:p>
          <a:endParaRPr lang="en-US"/>
        </a:p>
      </dgm:t>
    </dgm:pt>
    <dgm:pt modelId="{9817F400-1745-4448-8A99-62353B5E793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88D52E3-6E5F-4FEB-AADA-710F221A87AB}" type="parTrans" cxnId="{D8DE8377-60E7-45F0-8D6A-79EC5D572E7E}">
      <dgm:prSet/>
      <dgm:spPr/>
      <dgm:t>
        <a:bodyPr/>
        <a:lstStyle/>
        <a:p>
          <a:endParaRPr lang="en-US"/>
        </a:p>
      </dgm:t>
    </dgm:pt>
    <dgm:pt modelId="{BB429C93-C18D-4F8B-B0FB-1720C062FD7C}" type="sibTrans" cxnId="{D8DE8377-60E7-45F0-8D6A-79EC5D572E7E}">
      <dgm:prSet/>
      <dgm:spPr/>
      <dgm:t>
        <a:bodyPr/>
        <a:lstStyle/>
        <a:p>
          <a:endParaRPr lang="en-US"/>
        </a:p>
      </dgm:t>
    </dgm:pt>
    <dgm:pt modelId="{3CED1F8B-293C-41AA-B31B-B03A5EFF7942}" type="pres">
      <dgm:prSet presAssocID="{F3D91E2E-2D73-40B3-926D-D95F5422338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F00ED-852D-4FC3-B26E-32BEA3390015}" type="pres">
      <dgm:prSet presAssocID="{D653FB0D-AC58-4496-B499-83EA7B4E1F07}" presName="horFlow" presStyleCnt="0"/>
      <dgm:spPr/>
    </dgm:pt>
    <dgm:pt modelId="{784B3014-56DF-4BA3-8972-FEED8ADC8CE4}" type="pres">
      <dgm:prSet presAssocID="{D653FB0D-AC58-4496-B499-83EA7B4E1F07}" presName="bigChev" presStyleLbl="node1" presStyleIdx="0" presStyleCnt="5" custScaleX="371112"/>
      <dgm:spPr/>
      <dgm:t>
        <a:bodyPr/>
        <a:lstStyle/>
        <a:p>
          <a:endParaRPr lang="en-US"/>
        </a:p>
      </dgm:t>
    </dgm:pt>
    <dgm:pt modelId="{4A0AB37E-6A67-41EB-8756-6B4D01EB23C9}" type="pres">
      <dgm:prSet presAssocID="{D653FB0D-AC58-4496-B499-83EA7B4E1F07}" presName="vSp" presStyleCnt="0"/>
      <dgm:spPr/>
    </dgm:pt>
    <dgm:pt modelId="{D918CEA1-D45B-4CEC-9B5A-D4A70354E2A2}" type="pres">
      <dgm:prSet presAssocID="{14865BE2-9418-4703-85E4-7DA9D54015F4}" presName="horFlow" presStyleCnt="0"/>
      <dgm:spPr/>
    </dgm:pt>
    <dgm:pt modelId="{29FD4696-40BB-4E09-86B6-DB649512F58F}" type="pres">
      <dgm:prSet presAssocID="{14865BE2-9418-4703-85E4-7DA9D54015F4}" presName="bigChev" presStyleLbl="node1" presStyleIdx="1" presStyleCnt="5" custScaleX="371112"/>
      <dgm:spPr/>
      <dgm:t>
        <a:bodyPr/>
        <a:lstStyle/>
        <a:p>
          <a:endParaRPr lang="en-US"/>
        </a:p>
      </dgm:t>
    </dgm:pt>
    <dgm:pt modelId="{1741F7B7-F6FA-4403-A03F-AFEFD1D86C36}" type="pres">
      <dgm:prSet presAssocID="{14865BE2-9418-4703-85E4-7DA9D54015F4}" presName="vSp" presStyleCnt="0"/>
      <dgm:spPr/>
    </dgm:pt>
    <dgm:pt modelId="{E3D318D7-53E4-4D22-98C7-736B949818FA}" type="pres">
      <dgm:prSet presAssocID="{9057B943-56A0-4C00-B318-AB4F83A88CC8}" presName="horFlow" presStyleCnt="0"/>
      <dgm:spPr/>
    </dgm:pt>
    <dgm:pt modelId="{5C95C47E-3045-4D55-9C74-5E302A7098E3}" type="pres">
      <dgm:prSet presAssocID="{9057B943-56A0-4C00-B318-AB4F83A88CC8}" presName="bigChev" presStyleLbl="node1" presStyleIdx="2" presStyleCnt="5" custScaleX="371112"/>
      <dgm:spPr/>
      <dgm:t>
        <a:bodyPr/>
        <a:lstStyle/>
        <a:p>
          <a:endParaRPr lang="en-US"/>
        </a:p>
      </dgm:t>
    </dgm:pt>
    <dgm:pt modelId="{F60B2175-6276-40FA-8A03-E0DC569E4574}" type="pres">
      <dgm:prSet presAssocID="{9057B943-56A0-4C00-B318-AB4F83A88CC8}" presName="vSp" presStyleCnt="0"/>
      <dgm:spPr/>
    </dgm:pt>
    <dgm:pt modelId="{7B1BD64E-E067-4BAC-B771-BCBB9B66E5EA}" type="pres">
      <dgm:prSet presAssocID="{CD5C5601-F30D-4A4C-B82F-7371316BDD78}" presName="horFlow" presStyleCnt="0"/>
      <dgm:spPr/>
    </dgm:pt>
    <dgm:pt modelId="{7E653359-8734-467C-A868-D2C05FBF53D0}" type="pres">
      <dgm:prSet presAssocID="{CD5C5601-F30D-4A4C-B82F-7371316BDD78}" presName="bigChev" presStyleLbl="node1" presStyleIdx="3" presStyleCnt="5" custScaleX="371112"/>
      <dgm:spPr/>
      <dgm:t>
        <a:bodyPr/>
        <a:lstStyle/>
        <a:p>
          <a:endParaRPr lang="en-US"/>
        </a:p>
      </dgm:t>
    </dgm:pt>
    <dgm:pt modelId="{96F64FBB-7790-4AEB-BB65-A041CE475854}" type="pres">
      <dgm:prSet presAssocID="{CD5C5601-F30D-4A4C-B82F-7371316BDD78}" presName="vSp" presStyleCnt="0"/>
      <dgm:spPr/>
    </dgm:pt>
    <dgm:pt modelId="{6580FD02-B6C8-40FF-B3F0-FDC46EECD36A}" type="pres">
      <dgm:prSet presAssocID="{9817F400-1745-4448-8A99-62353B5E7937}" presName="horFlow" presStyleCnt="0"/>
      <dgm:spPr/>
    </dgm:pt>
    <dgm:pt modelId="{321937E0-CCAE-41EF-B94F-F233DD1F1195}" type="pres">
      <dgm:prSet presAssocID="{9817F400-1745-4448-8A99-62353B5E7937}" presName="bigChev" presStyleLbl="node1" presStyleIdx="4" presStyleCnt="5" custScaleX="371112"/>
      <dgm:spPr/>
      <dgm:t>
        <a:bodyPr/>
        <a:lstStyle/>
        <a:p>
          <a:endParaRPr lang="en-US"/>
        </a:p>
      </dgm:t>
    </dgm:pt>
  </dgm:ptLst>
  <dgm:cxnLst>
    <dgm:cxn modelId="{9BAC2573-DB1F-43FE-B90C-728EDF321BEA}" type="presOf" srcId="{F3D91E2E-2D73-40B3-926D-D95F54223380}" destId="{3CED1F8B-293C-41AA-B31B-B03A5EFF7942}" srcOrd="0" destOrd="0" presId="urn:microsoft.com/office/officeart/2005/8/layout/lProcess3"/>
    <dgm:cxn modelId="{D8DE8377-60E7-45F0-8D6A-79EC5D572E7E}" srcId="{F3D91E2E-2D73-40B3-926D-D95F54223380}" destId="{9817F400-1745-4448-8A99-62353B5E7937}" srcOrd="4" destOrd="0" parTransId="{288D52E3-6E5F-4FEB-AADA-710F221A87AB}" sibTransId="{BB429C93-C18D-4F8B-B0FB-1720C062FD7C}"/>
    <dgm:cxn modelId="{62D64D5E-F5D1-445D-AA79-B93E74AC1C97}" srcId="{F3D91E2E-2D73-40B3-926D-D95F54223380}" destId="{D653FB0D-AC58-4496-B499-83EA7B4E1F07}" srcOrd="0" destOrd="0" parTransId="{7A992489-CBC8-40C2-BBE0-E67879F60C67}" sibTransId="{B518E67C-9EF2-4CA0-8DCA-783B4D352BEB}"/>
    <dgm:cxn modelId="{90AD2EB9-846F-46DF-83EF-012219C49D6F}" srcId="{F3D91E2E-2D73-40B3-926D-D95F54223380}" destId="{14865BE2-9418-4703-85E4-7DA9D54015F4}" srcOrd="1" destOrd="0" parTransId="{7DF8C832-A01B-4EE9-8606-EF12C0FD1B12}" sibTransId="{EAAD70A6-C358-4AB6-80C3-312EF27FF563}"/>
    <dgm:cxn modelId="{79574A12-0F81-49F1-BA19-02B38B726C86}" type="presOf" srcId="{D653FB0D-AC58-4496-B499-83EA7B4E1F07}" destId="{784B3014-56DF-4BA3-8972-FEED8ADC8CE4}" srcOrd="0" destOrd="0" presId="urn:microsoft.com/office/officeart/2005/8/layout/lProcess3"/>
    <dgm:cxn modelId="{17BBFB8A-4253-47B8-BB39-C471F513E8C4}" srcId="{F3D91E2E-2D73-40B3-926D-D95F54223380}" destId="{CD5C5601-F30D-4A4C-B82F-7371316BDD78}" srcOrd="3" destOrd="0" parTransId="{0B68307F-A6DC-40A4-AD06-7C2A5B47F0D4}" sibTransId="{E8C617FF-3D96-4998-AE48-C84D4070D1DE}"/>
    <dgm:cxn modelId="{9047007A-5922-45BF-B686-6D96253D8382}" type="presOf" srcId="{CD5C5601-F30D-4A4C-B82F-7371316BDD78}" destId="{7E653359-8734-467C-A868-D2C05FBF53D0}" srcOrd="0" destOrd="0" presId="urn:microsoft.com/office/officeart/2005/8/layout/lProcess3"/>
    <dgm:cxn modelId="{8845BB8F-DFCE-4B2B-A01D-9DB2DE2BC58D}" type="presOf" srcId="{9817F400-1745-4448-8A99-62353B5E7937}" destId="{321937E0-CCAE-41EF-B94F-F233DD1F1195}" srcOrd="0" destOrd="0" presId="urn:microsoft.com/office/officeart/2005/8/layout/lProcess3"/>
    <dgm:cxn modelId="{0C14703F-8240-4E47-BFBD-1ADC3FD412EA}" type="presOf" srcId="{9057B943-56A0-4C00-B318-AB4F83A88CC8}" destId="{5C95C47E-3045-4D55-9C74-5E302A7098E3}" srcOrd="0" destOrd="0" presId="urn:microsoft.com/office/officeart/2005/8/layout/lProcess3"/>
    <dgm:cxn modelId="{A14F29C0-6D3C-4F7C-9F5A-15F3BC003AA6}" srcId="{F3D91E2E-2D73-40B3-926D-D95F54223380}" destId="{9057B943-56A0-4C00-B318-AB4F83A88CC8}" srcOrd="2" destOrd="0" parTransId="{BEAE2744-70EB-4254-8FA6-BCF6FAAE4634}" sibTransId="{676BC8C9-C5C9-4A75-9A3E-2595441ECCA9}"/>
    <dgm:cxn modelId="{0CB4064A-7741-4DC0-9F79-09DE89B2289E}" type="presOf" srcId="{14865BE2-9418-4703-85E4-7DA9D54015F4}" destId="{29FD4696-40BB-4E09-86B6-DB649512F58F}" srcOrd="0" destOrd="0" presId="urn:microsoft.com/office/officeart/2005/8/layout/lProcess3"/>
    <dgm:cxn modelId="{B3FC6B55-60CF-4D21-87D9-4E7882CADAC4}" type="presParOf" srcId="{3CED1F8B-293C-41AA-B31B-B03A5EFF7942}" destId="{FB4F00ED-852D-4FC3-B26E-32BEA3390015}" srcOrd="0" destOrd="0" presId="urn:microsoft.com/office/officeart/2005/8/layout/lProcess3"/>
    <dgm:cxn modelId="{AA88B506-96F6-4D53-8FE2-D75A60E09DDD}" type="presParOf" srcId="{FB4F00ED-852D-4FC3-B26E-32BEA3390015}" destId="{784B3014-56DF-4BA3-8972-FEED8ADC8CE4}" srcOrd="0" destOrd="0" presId="urn:microsoft.com/office/officeart/2005/8/layout/lProcess3"/>
    <dgm:cxn modelId="{1006A058-68BB-4660-813C-34F342DD9613}" type="presParOf" srcId="{3CED1F8B-293C-41AA-B31B-B03A5EFF7942}" destId="{4A0AB37E-6A67-41EB-8756-6B4D01EB23C9}" srcOrd="1" destOrd="0" presId="urn:microsoft.com/office/officeart/2005/8/layout/lProcess3"/>
    <dgm:cxn modelId="{DDED2BF0-95AC-412C-9682-D0B0CEFE9A8C}" type="presParOf" srcId="{3CED1F8B-293C-41AA-B31B-B03A5EFF7942}" destId="{D918CEA1-D45B-4CEC-9B5A-D4A70354E2A2}" srcOrd="2" destOrd="0" presId="urn:microsoft.com/office/officeart/2005/8/layout/lProcess3"/>
    <dgm:cxn modelId="{7514BBC8-82F7-4106-BBDC-4299F6E5F4A4}" type="presParOf" srcId="{D918CEA1-D45B-4CEC-9B5A-D4A70354E2A2}" destId="{29FD4696-40BB-4E09-86B6-DB649512F58F}" srcOrd="0" destOrd="0" presId="urn:microsoft.com/office/officeart/2005/8/layout/lProcess3"/>
    <dgm:cxn modelId="{43F7AD97-FEF2-4026-9E95-77B7237BDDD0}" type="presParOf" srcId="{3CED1F8B-293C-41AA-B31B-B03A5EFF7942}" destId="{1741F7B7-F6FA-4403-A03F-AFEFD1D86C36}" srcOrd="3" destOrd="0" presId="urn:microsoft.com/office/officeart/2005/8/layout/lProcess3"/>
    <dgm:cxn modelId="{9DDE4803-97D8-4142-859E-7AA7B6DDABBC}" type="presParOf" srcId="{3CED1F8B-293C-41AA-B31B-B03A5EFF7942}" destId="{E3D318D7-53E4-4D22-98C7-736B949818FA}" srcOrd="4" destOrd="0" presId="urn:microsoft.com/office/officeart/2005/8/layout/lProcess3"/>
    <dgm:cxn modelId="{CBE23E60-DDC4-4DE4-9755-E69E9B81014D}" type="presParOf" srcId="{E3D318D7-53E4-4D22-98C7-736B949818FA}" destId="{5C95C47E-3045-4D55-9C74-5E302A7098E3}" srcOrd="0" destOrd="0" presId="urn:microsoft.com/office/officeart/2005/8/layout/lProcess3"/>
    <dgm:cxn modelId="{AE38BA14-28CB-4A85-A340-344CAB526E69}" type="presParOf" srcId="{3CED1F8B-293C-41AA-B31B-B03A5EFF7942}" destId="{F60B2175-6276-40FA-8A03-E0DC569E4574}" srcOrd="5" destOrd="0" presId="urn:microsoft.com/office/officeart/2005/8/layout/lProcess3"/>
    <dgm:cxn modelId="{46D5CEF7-18F9-4835-8049-972D29C31D3B}" type="presParOf" srcId="{3CED1F8B-293C-41AA-B31B-B03A5EFF7942}" destId="{7B1BD64E-E067-4BAC-B771-BCBB9B66E5EA}" srcOrd="6" destOrd="0" presId="urn:microsoft.com/office/officeart/2005/8/layout/lProcess3"/>
    <dgm:cxn modelId="{BA4B52BE-8E91-4134-BFF9-FA176F7E3453}" type="presParOf" srcId="{7B1BD64E-E067-4BAC-B771-BCBB9B66E5EA}" destId="{7E653359-8734-467C-A868-D2C05FBF53D0}" srcOrd="0" destOrd="0" presId="urn:microsoft.com/office/officeart/2005/8/layout/lProcess3"/>
    <dgm:cxn modelId="{90FB49B9-7B79-4B05-8D37-56E77FE4843D}" type="presParOf" srcId="{3CED1F8B-293C-41AA-B31B-B03A5EFF7942}" destId="{96F64FBB-7790-4AEB-BB65-A041CE475854}" srcOrd="7" destOrd="0" presId="urn:microsoft.com/office/officeart/2005/8/layout/lProcess3"/>
    <dgm:cxn modelId="{51A3C4CD-05D6-4B1F-BCB8-39F8B0947240}" type="presParOf" srcId="{3CED1F8B-293C-41AA-B31B-B03A5EFF7942}" destId="{6580FD02-B6C8-40FF-B3F0-FDC46EECD36A}" srcOrd="8" destOrd="0" presId="urn:microsoft.com/office/officeart/2005/8/layout/lProcess3"/>
    <dgm:cxn modelId="{011F0F59-6033-4EDA-A4BB-B12936341673}" type="presParOf" srcId="{6580FD02-B6C8-40FF-B3F0-FDC46EECD36A}" destId="{321937E0-CCAE-41EF-B94F-F233DD1F119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D91E2E-2D73-40B3-926D-D95F5422338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3FB0D-AC58-4496-B499-83EA7B4E1F0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A992489-CBC8-40C2-BBE0-E67879F60C67}" type="parTrans" cxnId="{62D64D5E-F5D1-445D-AA79-B93E74AC1C97}">
      <dgm:prSet/>
      <dgm:spPr/>
      <dgm:t>
        <a:bodyPr/>
        <a:lstStyle/>
        <a:p>
          <a:endParaRPr lang="en-US"/>
        </a:p>
      </dgm:t>
    </dgm:pt>
    <dgm:pt modelId="{B518E67C-9EF2-4CA0-8DCA-783B4D352BEB}" type="sibTrans" cxnId="{62D64D5E-F5D1-445D-AA79-B93E74AC1C97}">
      <dgm:prSet/>
      <dgm:spPr/>
      <dgm:t>
        <a:bodyPr/>
        <a:lstStyle/>
        <a:p>
          <a:endParaRPr lang="en-US"/>
        </a:p>
      </dgm:t>
    </dgm:pt>
    <dgm:pt modelId="{14865BE2-9418-4703-85E4-7DA9D54015F4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DF8C832-A01B-4EE9-8606-EF12C0FD1B12}" type="parTrans" cxnId="{90AD2EB9-846F-46DF-83EF-012219C49D6F}">
      <dgm:prSet/>
      <dgm:spPr/>
      <dgm:t>
        <a:bodyPr/>
        <a:lstStyle/>
        <a:p>
          <a:endParaRPr lang="en-US"/>
        </a:p>
      </dgm:t>
    </dgm:pt>
    <dgm:pt modelId="{EAAD70A6-C358-4AB6-80C3-312EF27FF563}" type="sibTrans" cxnId="{90AD2EB9-846F-46DF-83EF-012219C49D6F}">
      <dgm:prSet/>
      <dgm:spPr/>
      <dgm:t>
        <a:bodyPr/>
        <a:lstStyle/>
        <a:p>
          <a:endParaRPr lang="en-US"/>
        </a:p>
      </dgm:t>
    </dgm:pt>
    <dgm:pt modelId="{9057B943-56A0-4C00-B318-AB4F83A88CC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EAE2744-70EB-4254-8FA6-BCF6FAAE4634}" type="parTrans" cxnId="{A14F29C0-6D3C-4F7C-9F5A-15F3BC003AA6}">
      <dgm:prSet/>
      <dgm:spPr/>
      <dgm:t>
        <a:bodyPr/>
        <a:lstStyle/>
        <a:p>
          <a:endParaRPr lang="en-US"/>
        </a:p>
      </dgm:t>
    </dgm:pt>
    <dgm:pt modelId="{676BC8C9-C5C9-4A75-9A3E-2595441ECCA9}" type="sibTrans" cxnId="{A14F29C0-6D3C-4F7C-9F5A-15F3BC003AA6}">
      <dgm:prSet/>
      <dgm:spPr/>
      <dgm:t>
        <a:bodyPr/>
        <a:lstStyle/>
        <a:p>
          <a:endParaRPr lang="en-US"/>
        </a:p>
      </dgm:t>
    </dgm:pt>
    <dgm:pt modelId="{CD5C5601-F30D-4A4C-B82F-7371316BDD7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dirty="0">
            <a:solidFill>
              <a:schemeClr val="bg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B68307F-A6DC-40A4-AD06-7C2A5B47F0D4}" type="parTrans" cxnId="{17BBFB8A-4253-47B8-BB39-C471F513E8C4}">
      <dgm:prSet/>
      <dgm:spPr/>
      <dgm:t>
        <a:bodyPr/>
        <a:lstStyle/>
        <a:p>
          <a:endParaRPr lang="en-US"/>
        </a:p>
      </dgm:t>
    </dgm:pt>
    <dgm:pt modelId="{E8C617FF-3D96-4998-AE48-C84D4070D1DE}" type="sibTrans" cxnId="{17BBFB8A-4253-47B8-BB39-C471F513E8C4}">
      <dgm:prSet/>
      <dgm:spPr/>
      <dgm:t>
        <a:bodyPr/>
        <a:lstStyle/>
        <a:p>
          <a:endParaRPr lang="en-US"/>
        </a:p>
      </dgm:t>
    </dgm:pt>
    <dgm:pt modelId="{9817F400-1745-4448-8A99-62353B5E793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88D52E3-6E5F-4FEB-AADA-710F221A87AB}" type="parTrans" cxnId="{D8DE8377-60E7-45F0-8D6A-79EC5D572E7E}">
      <dgm:prSet/>
      <dgm:spPr/>
      <dgm:t>
        <a:bodyPr/>
        <a:lstStyle/>
        <a:p>
          <a:endParaRPr lang="en-US"/>
        </a:p>
      </dgm:t>
    </dgm:pt>
    <dgm:pt modelId="{BB429C93-C18D-4F8B-B0FB-1720C062FD7C}" type="sibTrans" cxnId="{D8DE8377-60E7-45F0-8D6A-79EC5D572E7E}">
      <dgm:prSet/>
      <dgm:spPr/>
      <dgm:t>
        <a:bodyPr/>
        <a:lstStyle/>
        <a:p>
          <a:endParaRPr lang="en-US"/>
        </a:p>
      </dgm:t>
    </dgm:pt>
    <dgm:pt modelId="{3CED1F8B-293C-41AA-B31B-B03A5EFF7942}" type="pres">
      <dgm:prSet presAssocID="{F3D91E2E-2D73-40B3-926D-D95F5422338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F00ED-852D-4FC3-B26E-32BEA3390015}" type="pres">
      <dgm:prSet presAssocID="{D653FB0D-AC58-4496-B499-83EA7B4E1F07}" presName="horFlow" presStyleCnt="0"/>
      <dgm:spPr/>
    </dgm:pt>
    <dgm:pt modelId="{784B3014-56DF-4BA3-8972-FEED8ADC8CE4}" type="pres">
      <dgm:prSet presAssocID="{D653FB0D-AC58-4496-B499-83EA7B4E1F07}" presName="bigChev" presStyleLbl="node1" presStyleIdx="0" presStyleCnt="5" custScaleX="371112"/>
      <dgm:spPr/>
      <dgm:t>
        <a:bodyPr/>
        <a:lstStyle/>
        <a:p>
          <a:endParaRPr lang="en-US"/>
        </a:p>
      </dgm:t>
    </dgm:pt>
    <dgm:pt modelId="{4A0AB37E-6A67-41EB-8756-6B4D01EB23C9}" type="pres">
      <dgm:prSet presAssocID="{D653FB0D-AC58-4496-B499-83EA7B4E1F07}" presName="vSp" presStyleCnt="0"/>
      <dgm:spPr/>
    </dgm:pt>
    <dgm:pt modelId="{D918CEA1-D45B-4CEC-9B5A-D4A70354E2A2}" type="pres">
      <dgm:prSet presAssocID="{14865BE2-9418-4703-85E4-7DA9D54015F4}" presName="horFlow" presStyleCnt="0"/>
      <dgm:spPr/>
    </dgm:pt>
    <dgm:pt modelId="{29FD4696-40BB-4E09-86B6-DB649512F58F}" type="pres">
      <dgm:prSet presAssocID="{14865BE2-9418-4703-85E4-7DA9D54015F4}" presName="bigChev" presStyleLbl="node1" presStyleIdx="1" presStyleCnt="5" custScaleX="371112"/>
      <dgm:spPr/>
      <dgm:t>
        <a:bodyPr/>
        <a:lstStyle/>
        <a:p>
          <a:endParaRPr lang="en-US"/>
        </a:p>
      </dgm:t>
    </dgm:pt>
    <dgm:pt modelId="{1741F7B7-F6FA-4403-A03F-AFEFD1D86C36}" type="pres">
      <dgm:prSet presAssocID="{14865BE2-9418-4703-85E4-7DA9D54015F4}" presName="vSp" presStyleCnt="0"/>
      <dgm:spPr/>
    </dgm:pt>
    <dgm:pt modelId="{E3D318D7-53E4-4D22-98C7-736B949818FA}" type="pres">
      <dgm:prSet presAssocID="{9057B943-56A0-4C00-B318-AB4F83A88CC8}" presName="horFlow" presStyleCnt="0"/>
      <dgm:spPr/>
    </dgm:pt>
    <dgm:pt modelId="{5C95C47E-3045-4D55-9C74-5E302A7098E3}" type="pres">
      <dgm:prSet presAssocID="{9057B943-56A0-4C00-B318-AB4F83A88CC8}" presName="bigChev" presStyleLbl="node1" presStyleIdx="2" presStyleCnt="5" custScaleX="371112"/>
      <dgm:spPr/>
      <dgm:t>
        <a:bodyPr/>
        <a:lstStyle/>
        <a:p>
          <a:endParaRPr lang="en-US"/>
        </a:p>
      </dgm:t>
    </dgm:pt>
    <dgm:pt modelId="{F60B2175-6276-40FA-8A03-E0DC569E4574}" type="pres">
      <dgm:prSet presAssocID="{9057B943-56A0-4C00-B318-AB4F83A88CC8}" presName="vSp" presStyleCnt="0"/>
      <dgm:spPr/>
    </dgm:pt>
    <dgm:pt modelId="{7B1BD64E-E067-4BAC-B771-BCBB9B66E5EA}" type="pres">
      <dgm:prSet presAssocID="{CD5C5601-F30D-4A4C-B82F-7371316BDD78}" presName="horFlow" presStyleCnt="0"/>
      <dgm:spPr/>
    </dgm:pt>
    <dgm:pt modelId="{7E653359-8734-467C-A868-D2C05FBF53D0}" type="pres">
      <dgm:prSet presAssocID="{CD5C5601-F30D-4A4C-B82F-7371316BDD78}" presName="bigChev" presStyleLbl="node1" presStyleIdx="3" presStyleCnt="5" custScaleX="371112"/>
      <dgm:spPr/>
      <dgm:t>
        <a:bodyPr/>
        <a:lstStyle/>
        <a:p>
          <a:endParaRPr lang="en-US"/>
        </a:p>
      </dgm:t>
    </dgm:pt>
    <dgm:pt modelId="{96F64FBB-7790-4AEB-BB65-A041CE475854}" type="pres">
      <dgm:prSet presAssocID="{CD5C5601-F30D-4A4C-B82F-7371316BDD78}" presName="vSp" presStyleCnt="0"/>
      <dgm:spPr/>
    </dgm:pt>
    <dgm:pt modelId="{6580FD02-B6C8-40FF-B3F0-FDC46EECD36A}" type="pres">
      <dgm:prSet presAssocID="{9817F400-1745-4448-8A99-62353B5E7937}" presName="horFlow" presStyleCnt="0"/>
      <dgm:spPr/>
    </dgm:pt>
    <dgm:pt modelId="{321937E0-CCAE-41EF-B94F-F233DD1F1195}" type="pres">
      <dgm:prSet presAssocID="{9817F400-1745-4448-8A99-62353B5E7937}" presName="bigChev" presStyleLbl="node1" presStyleIdx="4" presStyleCnt="5" custScaleX="371112"/>
      <dgm:spPr/>
      <dgm:t>
        <a:bodyPr/>
        <a:lstStyle/>
        <a:p>
          <a:endParaRPr lang="en-US"/>
        </a:p>
      </dgm:t>
    </dgm:pt>
  </dgm:ptLst>
  <dgm:cxnLst>
    <dgm:cxn modelId="{D7C93BB3-997E-46CA-8A6C-2B28571F673F}" type="presOf" srcId="{CD5C5601-F30D-4A4C-B82F-7371316BDD78}" destId="{7E653359-8734-467C-A868-D2C05FBF53D0}" srcOrd="0" destOrd="0" presId="urn:microsoft.com/office/officeart/2005/8/layout/lProcess3"/>
    <dgm:cxn modelId="{D8DE8377-60E7-45F0-8D6A-79EC5D572E7E}" srcId="{F3D91E2E-2D73-40B3-926D-D95F54223380}" destId="{9817F400-1745-4448-8A99-62353B5E7937}" srcOrd="4" destOrd="0" parTransId="{288D52E3-6E5F-4FEB-AADA-710F221A87AB}" sibTransId="{BB429C93-C18D-4F8B-B0FB-1720C062FD7C}"/>
    <dgm:cxn modelId="{62D64D5E-F5D1-445D-AA79-B93E74AC1C97}" srcId="{F3D91E2E-2D73-40B3-926D-D95F54223380}" destId="{D653FB0D-AC58-4496-B499-83EA7B4E1F07}" srcOrd="0" destOrd="0" parTransId="{7A992489-CBC8-40C2-BBE0-E67879F60C67}" sibTransId="{B518E67C-9EF2-4CA0-8DCA-783B4D352BEB}"/>
    <dgm:cxn modelId="{90AD2EB9-846F-46DF-83EF-012219C49D6F}" srcId="{F3D91E2E-2D73-40B3-926D-D95F54223380}" destId="{14865BE2-9418-4703-85E4-7DA9D54015F4}" srcOrd="1" destOrd="0" parTransId="{7DF8C832-A01B-4EE9-8606-EF12C0FD1B12}" sibTransId="{EAAD70A6-C358-4AB6-80C3-312EF27FF563}"/>
    <dgm:cxn modelId="{76DAF39B-8870-43EA-AA50-F2DE1A242800}" type="presOf" srcId="{14865BE2-9418-4703-85E4-7DA9D54015F4}" destId="{29FD4696-40BB-4E09-86B6-DB649512F58F}" srcOrd="0" destOrd="0" presId="urn:microsoft.com/office/officeart/2005/8/layout/lProcess3"/>
    <dgm:cxn modelId="{17BBFB8A-4253-47B8-BB39-C471F513E8C4}" srcId="{F3D91E2E-2D73-40B3-926D-D95F54223380}" destId="{CD5C5601-F30D-4A4C-B82F-7371316BDD78}" srcOrd="3" destOrd="0" parTransId="{0B68307F-A6DC-40A4-AD06-7C2A5B47F0D4}" sibTransId="{E8C617FF-3D96-4998-AE48-C84D4070D1DE}"/>
    <dgm:cxn modelId="{CE7341BB-8C92-489E-8C85-1A3F618FC81B}" type="presOf" srcId="{9057B943-56A0-4C00-B318-AB4F83A88CC8}" destId="{5C95C47E-3045-4D55-9C74-5E302A7098E3}" srcOrd="0" destOrd="0" presId="urn:microsoft.com/office/officeart/2005/8/layout/lProcess3"/>
    <dgm:cxn modelId="{7217DC89-1E72-4D62-B034-326896F08457}" type="presOf" srcId="{D653FB0D-AC58-4496-B499-83EA7B4E1F07}" destId="{784B3014-56DF-4BA3-8972-FEED8ADC8CE4}" srcOrd="0" destOrd="0" presId="urn:microsoft.com/office/officeart/2005/8/layout/lProcess3"/>
    <dgm:cxn modelId="{F81AA1B0-807E-4CAD-AE36-6FEE8DD203CC}" type="presOf" srcId="{9817F400-1745-4448-8A99-62353B5E7937}" destId="{321937E0-CCAE-41EF-B94F-F233DD1F1195}" srcOrd="0" destOrd="0" presId="urn:microsoft.com/office/officeart/2005/8/layout/lProcess3"/>
    <dgm:cxn modelId="{BB3E6B7D-A27C-480D-BEB6-8D8C83328717}" type="presOf" srcId="{F3D91E2E-2D73-40B3-926D-D95F54223380}" destId="{3CED1F8B-293C-41AA-B31B-B03A5EFF7942}" srcOrd="0" destOrd="0" presId="urn:microsoft.com/office/officeart/2005/8/layout/lProcess3"/>
    <dgm:cxn modelId="{A14F29C0-6D3C-4F7C-9F5A-15F3BC003AA6}" srcId="{F3D91E2E-2D73-40B3-926D-D95F54223380}" destId="{9057B943-56A0-4C00-B318-AB4F83A88CC8}" srcOrd="2" destOrd="0" parTransId="{BEAE2744-70EB-4254-8FA6-BCF6FAAE4634}" sibTransId="{676BC8C9-C5C9-4A75-9A3E-2595441ECCA9}"/>
    <dgm:cxn modelId="{517F96A1-81AB-412E-A5F5-B2A538504617}" type="presParOf" srcId="{3CED1F8B-293C-41AA-B31B-B03A5EFF7942}" destId="{FB4F00ED-852D-4FC3-B26E-32BEA3390015}" srcOrd="0" destOrd="0" presId="urn:microsoft.com/office/officeart/2005/8/layout/lProcess3"/>
    <dgm:cxn modelId="{89C742C6-E8AF-4E59-AFD7-65DC82A67E64}" type="presParOf" srcId="{FB4F00ED-852D-4FC3-B26E-32BEA3390015}" destId="{784B3014-56DF-4BA3-8972-FEED8ADC8CE4}" srcOrd="0" destOrd="0" presId="urn:microsoft.com/office/officeart/2005/8/layout/lProcess3"/>
    <dgm:cxn modelId="{3D21FF3A-4435-48AC-B099-496D4B07E97C}" type="presParOf" srcId="{3CED1F8B-293C-41AA-B31B-B03A5EFF7942}" destId="{4A0AB37E-6A67-41EB-8756-6B4D01EB23C9}" srcOrd="1" destOrd="0" presId="urn:microsoft.com/office/officeart/2005/8/layout/lProcess3"/>
    <dgm:cxn modelId="{5F24337B-B476-43C2-9C27-D6C24BDCA90E}" type="presParOf" srcId="{3CED1F8B-293C-41AA-B31B-B03A5EFF7942}" destId="{D918CEA1-D45B-4CEC-9B5A-D4A70354E2A2}" srcOrd="2" destOrd="0" presId="urn:microsoft.com/office/officeart/2005/8/layout/lProcess3"/>
    <dgm:cxn modelId="{0AA07C9D-5CE4-4CCF-9596-C44BE8963142}" type="presParOf" srcId="{D918CEA1-D45B-4CEC-9B5A-D4A70354E2A2}" destId="{29FD4696-40BB-4E09-86B6-DB649512F58F}" srcOrd="0" destOrd="0" presId="urn:microsoft.com/office/officeart/2005/8/layout/lProcess3"/>
    <dgm:cxn modelId="{42478C6D-7D3B-49F6-BE6A-BD45C8C9DE42}" type="presParOf" srcId="{3CED1F8B-293C-41AA-B31B-B03A5EFF7942}" destId="{1741F7B7-F6FA-4403-A03F-AFEFD1D86C36}" srcOrd="3" destOrd="0" presId="urn:microsoft.com/office/officeart/2005/8/layout/lProcess3"/>
    <dgm:cxn modelId="{6F16DFD8-6313-4B8B-9A3B-02F9B06492A6}" type="presParOf" srcId="{3CED1F8B-293C-41AA-B31B-B03A5EFF7942}" destId="{E3D318D7-53E4-4D22-98C7-736B949818FA}" srcOrd="4" destOrd="0" presId="urn:microsoft.com/office/officeart/2005/8/layout/lProcess3"/>
    <dgm:cxn modelId="{8DD1E82E-49A7-43D2-90AD-5FEB5FC245D7}" type="presParOf" srcId="{E3D318D7-53E4-4D22-98C7-736B949818FA}" destId="{5C95C47E-3045-4D55-9C74-5E302A7098E3}" srcOrd="0" destOrd="0" presId="urn:microsoft.com/office/officeart/2005/8/layout/lProcess3"/>
    <dgm:cxn modelId="{BA05B2F6-B17D-43AC-A6D3-0A7C1EA3F88B}" type="presParOf" srcId="{3CED1F8B-293C-41AA-B31B-B03A5EFF7942}" destId="{F60B2175-6276-40FA-8A03-E0DC569E4574}" srcOrd="5" destOrd="0" presId="urn:microsoft.com/office/officeart/2005/8/layout/lProcess3"/>
    <dgm:cxn modelId="{7465E9AE-24DA-4A10-B819-968BDF5A0CF3}" type="presParOf" srcId="{3CED1F8B-293C-41AA-B31B-B03A5EFF7942}" destId="{7B1BD64E-E067-4BAC-B771-BCBB9B66E5EA}" srcOrd="6" destOrd="0" presId="urn:microsoft.com/office/officeart/2005/8/layout/lProcess3"/>
    <dgm:cxn modelId="{F6057531-E75D-413E-88C9-74B3AFD3850F}" type="presParOf" srcId="{7B1BD64E-E067-4BAC-B771-BCBB9B66E5EA}" destId="{7E653359-8734-467C-A868-D2C05FBF53D0}" srcOrd="0" destOrd="0" presId="urn:microsoft.com/office/officeart/2005/8/layout/lProcess3"/>
    <dgm:cxn modelId="{3607FAAC-DA9C-4B06-B45C-3C7538417B57}" type="presParOf" srcId="{3CED1F8B-293C-41AA-B31B-B03A5EFF7942}" destId="{96F64FBB-7790-4AEB-BB65-A041CE475854}" srcOrd="7" destOrd="0" presId="urn:microsoft.com/office/officeart/2005/8/layout/lProcess3"/>
    <dgm:cxn modelId="{CC8724AE-784F-4AF9-91B0-F15ACFE421C9}" type="presParOf" srcId="{3CED1F8B-293C-41AA-B31B-B03A5EFF7942}" destId="{6580FD02-B6C8-40FF-B3F0-FDC46EECD36A}" srcOrd="8" destOrd="0" presId="urn:microsoft.com/office/officeart/2005/8/layout/lProcess3"/>
    <dgm:cxn modelId="{DD2EF4C5-CDCB-45C9-B476-1D69C10A6F28}" type="presParOf" srcId="{6580FD02-B6C8-40FF-B3F0-FDC46EECD36A}" destId="{321937E0-CCAE-41EF-B94F-F233DD1F119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D91E2E-2D73-40B3-926D-D95F5422338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3FB0D-AC58-4496-B499-83EA7B4E1F0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A992489-CBC8-40C2-BBE0-E67879F60C67}" type="parTrans" cxnId="{62D64D5E-F5D1-445D-AA79-B93E74AC1C97}">
      <dgm:prSet/>
      <dgm:spPr/>
      <dgm:t>
        <a:bodyPr/>
        <a:lstStyle/>
        <a:p>
          <a:endParaRPr lang="en-US"/>
        </a:p>
      </dgm:t>
    </dgm:pt>
    <dgm:pt modelId="{B518E67C-9EF2-4CA0-8DCA-783B4D352BEB}" type="sibTrans" cxnId="{62D64D5E-F5D1-445D-AA79-B93E74AC1C97}">
      <dgm:prSet/>
      <dgm:spPr/>
      <dgm:t>
        <a:bodyPr/>
        <a:lstStyle/>
        <a:p>
          <a:endParaRPr lang="en-US"/>
        </a:p>
      </dgm:t>
    </dgm:pt>
    <dgm:pt modelId="{14865BE2-9418-4703-85E4-7DA9D54015F4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DF8C832-A01B-4EE9-8606-EF12C0FD1B12}" type="parTrans" cxnId="{90AD2EB9-846F-46DF-83EF-012219C49D6F}">
      <dgm:prSet/>
      <dgm:spPr/>
      <dgm:t>
        <a:bodyPr/>
        <a:lstStyle/>
        <a:p>
          <a:endParaRPr lang="en-US"/>
        </a:p>
      </dgm:t>
    </dgm:pt>
    <dgm:pt modelId="{EAAD70A6-C358-4AB6-80C3-312EF27FF563}" type="sibTrans" cxnId="{90AD2EB9-846F-46DF-83EF-012219C49D6F}">
      <dgm:prSet/>
      <dgm:spPr/>
      <dgm:t>
        <a:bodyPr/>
        <a:lstStyle/>
        <a:p>
          <a:endParaRPr lang="en-US"/>
        </a:p>
      </dgm:t>
    </dgm:pt>
    <dgm:pt modelId="{9057B943-56A0-4C00-B318-AB4F83A88CC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EAE2744-70EB-4254-8FA6-BCF6FAAE4634}" type="parTrans" cxnId="{A14F29C0-6D3C-4F7C-9F5A-15F3BC003AA6}">
      <dgm:prSet/>
      <dgm:spPr/>
      <dgm:t>
        <a:bodyPr/>
        <a:lstStyle/>
        <a:p>
          <a:endParaRPr lang="en-US"/>
        </a:p>
      </dgm:t>
    </dgm:pt>
    <dgm:pt modelId="{676BC8C9-C5C9-4A75-9A3E-2595441ECCA9}" type="sibTrans" cxnId="{A14F29C0-6D3C-4F7C-9F5A-15F3BC003AA6}">
      <dgm:prSet/>
      <dgm:spPr/>
      <dgm:t>
        <a:bodyPr/>
        <a:lstStyle/>
        <a:p>
          <a:endParaRPr lang="en-US"/>
        </a:p>
      </dgm:t>
    </dgm:pt>
    <dgm:pt modelId="{CD5C5601-F30D-4A4C-B82F-7371316BDD78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B68307F-A6DC-40A4-AD06-7C2A5B47F0D4}" type="parTrans" cxnId="{17BBFB8A-4253-47B8-BB39-C471F513E8C4}">
      <dgm:prSet/>
      <dgm:spPr/>
      <dgm:t>
        <a:bodyPr/>
        <a:lstStyle/>
        <a:p>
          <a:endParaRPr lang="en-US"/>
        </a:p>
      </dgm:t>
    </dgm:pt>
    <dgm:pt modelId="{E8C617FF-3D96-4998-AE48-C84D4070D1DE}" type="sibTrans" cxnId="{17BBFB8A-4253-47B8-BB39-C471F513E8C4}">
      <dgm:prSet/>
      <dgm:spPr/>
      <dgm:t>
        <a:bodyPr/>
        <a:lstStyle/>
        <a:p>
          <a:endParaRPr lang="en-US"/>
        </a:p>
      </dgm:t>
    </dgm:pt>
    <dgm:pt modelId="{9817F400-1745-4448-8A99-62353B5E7937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dirty="0">
            <a:solidFill>
              <a:schemeClr val="bg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88D52E3-6E5F-4FEB-AADA-710F221A87AB}" type="parTrans" cxnId="{D8DE8377-60E7-45F0-8D6A-79EC5D572E7E}">
      <dgm:prSet/>
      <dgm:spPr/>
      <dgm:t>
        <a:bodyPr/>
        <a:lstStyle/>
        <a:p>
          <a:endParaRPr lang="en-US"/>
        </a:p>
      </dgm:t>
    </dgm:pt>
    <dgm:pt modelId="{BB429C93-C18D-4F8B-B0FB-1720C062FD7C}" type="sibTrans" cxnId="{D8DE8377-60E7-45F0-8D6A-79EC5D572E7E}">
      <dgm:prSet/>
      <dgm:spPr/>
      <dgm:t>
        <a:bodyPr/>
        <a:lstStyle/>
        <a:p>
          <a:endParaRPr lang="en-US"/>
        </a:p>
      </dgm:t>
    </dgm:pt>
    <dgm:pt modelId="{3CED1F8B-293C-41AA-B31B-B03A5EFF7942}" type="pres">
      <dgm:prSet presAssocID="{F3D91E2E-2D73-40B3-926D-D95F5422338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F00ED-852D-4FC3-B26E-32BEA3390015}" type="pres">
      <dgm:prSet presAssocID="{D653FB0D-AC58-4496-B499-83EA7B4E1F07}" presName="horFlow" presStyleCnt="0"/>
      <dgm:spPr/>
    </dgm:pt>
    <dgm:pt modelId="{784B3014-56DF-4BA3-8972-FEED8ADC8CE4}" type="pres">
      <dgm:prSet presAssocID="{D653FB0D-AC58-4496-B499-83EA7B4E1F07}" presName="bigChev" presStyleLbl="node1" presStyleIdx="0" presStyleCnt="5" custScaleX="371112"/>
      <dgm:spPr/>
      <dgm:t>
        <a:bodyPr/>
        <a:lstStyle/>
        <a:p>
          <a:endParaRPr lang="en-US"/>
        </a:p>
      </dgm:t>
    </dgm:pt>
    <dgm:pt modelId="{4A0AB37E-6A67-41EB-8756-6B4D01EB23C9}" type="pres">
      <dgm:prSet presAssocID="{D653FB0D-AC58-4496-B499-83EA7B4E1F07}" presName="vSp" presStyleCnt="0"/>
      <dgm:spPr/>
    </dgm:pt>
    <dgm:pt modelId="{D918CEA1-D45B-4CEC-9B5A-D4A70354E2A2}" type="pres">
      <dgm:prSet presAssocID="{14865BE2-9418-4703-85E4-7DA9D54015F4}" presName="horFlow" presStyleCnt="0"/>
      <dgm:spPr/>
    </dgm:pt>
    <dgm:pt modelId="{29FD4696-40BB-4E09-86B6-DB649512F58F}" type="pres">
      <dgm:prSet presAssocID="{14865BE2-9418-4703-85E4-7DA9D54015F4}" presName="bigChev" presStyleLbl="node1" presStyleIdx="1" presStyleCnt="5" custScaleX="371112"/>
      <dgm:spPr/>
      <dgm:t>
        <a:bodyPr/>
        <a:lstStyle/>
        <a:p>
          <a:endParaRPr lang="en-US"/>
        </a:p>
      </dgm:t>
    </dgm:pt>
    <dgm:pt modelId="{1741F7B7-F6FA-4403-A03F-AFEFD1D86C36}" type="pres">
      <dgm:prSet presAssocID="{14865BE2-9418-4703-85E4-7DA9D54015F4}" presName="vSp" presStyleCnt="0"/>
      <dgm:spPr/>
    </dgm:pt>
    <dgm:pt modelId="{E3D318D7-53E4-4D22-98C7-736B949818FA}" type="pres">
      <dgm:prSet presAssocID="{9057B943-56A0-4C00-B318-AB4F83A88CC8}" presName="horFlow" presStyleCnt="0"/>
      <dgm:spPr/>
    </dgm:pt>
    <dgm:pt modelId="{5C95C47E-3045-4D55-9C74-5E302A7098E3}" type="pres">
      <dgm:prSet presAssocID="{9057B943-56A0-4C00-B318-AB4F83A88CC8}" presName="bigChev" presStyleLbl="node1" presStyleIdx="2" presStyleCnt="5" custScaleX="371112"/>
      <dgm:spPr/>
      <dgm:t>
        <a:bodyPr/>
        <a:lstStyle/>
        <a:p>
          <a:endParaRPr lang="en-US"/>
        </a:p>
      </dgm:t>
    </dgm:pt>
    <dgm:pt modelId="{F60B2175-6276-40FA-8A03-E0DC569E4574}" type="pres">
      <dgm:prSet presAssocID="{9057B943-56A0-4C00-B318-AB4F83A88CC8}" presName="vSp" presStyleCnt="0"/>
      <dgm:spPr/>
    </dgm:pt>
    <dgm:pt modelId="{7B1BD64E-E067-4BAC-B771-BCBB9B66E5EA}" type="pres">
      <dgm:prSet presAssocID="{CD5C5601-F30D-4A4C-B82F-7371316BDD78}" presName="horFlow" presStyleCnt="0"/>
      <dgm:spPr/>
    </dgm:pt>
    <dgm:pt modelId="{7E653359-8734-467C-A868-D2C05FBF53D0}" type="pres">
      <dgm:prSet presAssocID="{CD5C5601-F30D-4A4C-B82F-7371316BDD78}" presName="bigChev" presStyleLbl="node1" presStyleIdx="3" presStyleCnt="5" custScaleX="371112"/>
      <dgm:spPr/>
      <dgm:t>
        <a:bodyPr/>
        <a:lstStyle/>
        <a:p>
          <a:endParaRPr lang="en-US"/>
        </a:p>
      </dgm:t>
    </dgm:pt>
    <dgm:pt modelId="{96F64FBB-7790-4AEB-BB65-A041CE475854}" type="pres">
      <dgm:prSet presAssocID="{CD5C5601-F30D-4A4C-B82F-7371316BDD78}" presName="vSp" presStyleCnt="0"/>
      <dgm:spPr/>
    </dgm:pt>
    <dgm:pt modelId="{6580FD02-B6C8-40FF-B3F0-FDC46EECD36A}" type="pres">
      <dgm:prSet presAssocID="{9817F400-1745-4448-8A99-62353B5E7937}" presName="horFlow" presStyleCnt="0"/>
      <dgm:spPr/>
    </dgm:pt>
    <dgm:pt modelId="{321937E0-CCAE-41EF-B94F-F233DD1F1195}" type="pres">
      <dgm:prSet presAssocID="{9817F400-1745-4448-8A99-62353B5E7937}" presName="bigChev" presStyleLbl="node1" presStyleIdx="4" presStyleCnt="5" custScaleX="371112"/>
      <dgm:spPr/>
      <dgm:t>
        <a:bodyPr/>
        <a:lstStyle/>
        <a:p>
          <a:endParaRPr lang="en-US"/>
        </a:p>
      </dgm:t>
    </dgm:pt>
  </dgm:ptLst>
  <dgm:cxnLst>
    <dgm:cxn modelId="{D8DE8377-60E7-45F0-8D6A-79EC5D572E7E}" srcId="{F3D91E2E-2D73-40B3-926D-D95F54223380}" destId="{9817F400-1745-4448-8A99-62353B5E7937}" srcOrd="4" destOrd="0" parTransId="{288D52E3-6E5F-4FEB-AADA-710F221A87AB}" sibTransId="{BB429C93-C18D-4F8B-B0FB-1720C062FD7C}"/>
    <dgm:cxn modelId="{FFDECA92-FE61-4D73-BC03-7CFFCC4FE7F6}" type="presOf" srcId="{9817F400-1745-4448-8A99-62353B5E7937}" destId="{321937E0-CCAE-41EF-B94F-F233DD1F1195}" srcOrd="0" destOrd="0" presId="urn:microsoft.com/office/officeart/2005/8/layout/lProcess3"/>
    <dgm:cxn modelId="{62D64D5E-F5D1-445D-AA79-B93E74AC1C97}" srcId="{F3D91E2E-2D73-40B3-926D-D95F54223380}" destId="{D653FB0D-AC58-4496-B499-83EA7B4E1F07}" srcOrd="0" destOrd="0" parTransId="{7A992489-CBC8-40C2-BBE0-E67879F60C67}" sibTransId="{B518E67C-9EF2-4CA0-8DCA-783B4D352BEB}"/>
    <dgm:cxn modelId="{E198BA49-995E-450A-AEA6-D10FE307B443}" type="presOf" srcId="{D653FB0D-AC58-4496-B499-83EA7B4E1F07}" destId="{784B3014-56DF-4BA3-8972-FEED8ADC8CE4}" srcOrd="0" destOrd="0" presId="urn:microsoft.com/office/officeart/2005/8/layout/lProcess3"/>
    <dgm:cxn modelId="{90AD2EB9-846F-46DF-83EF-012219C49D6F}" srcId="{F3D91E2E-2D73-40B3-926D-D95F54223380}" destId="{14865BE2-9418-4703-85E4-7DA9D54015F4}" srcOrd="1" destOrd="0" parTransId="{7DF8C832-A01B-4EE9-8606-EF12C0FD1B12}" sibTransId="{EAAD70A6-C358-4AB6-80C3-312EF27FF563}"/>
    <dgm:cxn modelId="{0EAAB2C4-A995-4368-9FA4-EBC8EFAE84B2}" type="presOf" srcId="{14865BE2-9418-4703-85E4-7DA9D54015F4}" destId="{29FD4696-40BB-4E09-86B6-DB649512F58F}" srcOrd="0" destOrd="0" presId="urn:microsoft.com/office/officeart/2005/8/layout/lProcess3"/>
    <dgm:cxn modelId="{17BBFB8A-4253-47B8-BB39-C471F513E8C4}" srcId="{F3D91E2E-2D73-40B3-926D-D95F54223380}" destId="{CD5C5601-F30D-4A4C-B82F-7371316BDD78}" srcOrd="3" destOrd="0" parTransId="{0B68307F-A6DC-40A4-AD06-7C2A5B47F0D4}" sibTransId="{E8C617FF-3D96-4998-AE48-C84D4070D1DE}"/>
    <dgm:cxn modelId="{009D65CF-9012-403B-9B62-C40A9A1FC2D3}" type="presOf" srcId="{CD5C5601-F30D-4A4C-B82F-7371316BDD78}" destId="{7E653359-8734-467C-A868-D2C05FBF53D0}" srcOrd="0" destOrd="0" presId="urn:microsoft.com/office/officeart/2005/8/layout/lProcess3"/>
    <dgm:cxn modelId="{64066C7B-F462-4AFC-9D8D-13AF86F88673}" type="presOf" srcId="{F3D91E2E-2D73-40B3-926D-D95F54223380}" destId="{3CED1F8B-293C-41AA-B31B-B03A5EFF7942}" srcOrd="0" destOrd="0" presId="urn:microsoft.com/office/officeart/2005/8/layout/lProcess3"/>
    <dgm:cxn modelId="{3E146E75-AD19-454F-82B4-B45A229AB00F}" type="presOf" srcId="{9057B943-56A0-4C00-B318-AB4F83A88CC8}" destId="{5C95C47E-3045-4D55-9C74-5E302A7098E3}" srcOrd="0" destOrd="0" presId="urn:microsoft.com/office/officeart/2005/8/layout/lProcess3"/>
    <dgm:cxn modelId="{A14F29C0-6D3C-4F7C-9F5A-15F3BC003AA6}" srcId="{F3D91E2E-2D73-40B3-926D-D95F54223380}" destId="{9057B943-56A0-4C00-B318-AB4F83A88CC8}" srcOrd="2" destOrd="0" parTransId="{BEAE2744-70EB-4254-8FA6-BCF6FAAE4634}" sibTransId="{676BC8C9-C5C9-4A75-9A3E-2595441ECCA9}"/>
    <dgm:cxn modelId="{EB950342-9AC5-409D-B294-FB1C3B032582}" type="presParOf" srcId="{3CED1F8B-293C-41AA-B31B-B03A5EFF7942}" destId="{FB4F00ED-852D-4FC3-B26E-32BEA3390015}" srcOrd="0" destOrd="0" presId="urn:microsoft.com/office/officeart/2005/8/layout/lProcess3"/>
    <dgm:cxn modelId="{48B7F202-E056-40BC-9F24-60E69FD002BF}" type="presParOf" srcId="{FB4F00ED-852D-4FC3-B26E-32BEA3390015}" destId="{784B3014-56DF-4BA3-8972-FEED8ADC8CE4}" srcOrd="0" destOrd="0" presId="urn:microsoft.com/office/officeart/2005/8/layout/lProcess3"/>
    <dgm:cxn modelId="{0EA4EBAF-9F9A-4B33-929F-F3C1994DC9AE}" type="presParOf" srcId="{3CED1F8B-293C-41AA-B31B-B03A5EFF7942}" destId="{4A0AB37E-6A67-41EB-8756-6B4D01EB23C9}" srcOrd="1" destOrd="0" presId="urn:microsoft.com/office/officeart/2005/8/layout/lProcess3"/>
    <dgm:cxn modelId="{E34129E5-AEC9-4DCA-B73B-547A17C0D868}" type="presParOf" srcId="{3CED1F8B-293C-41AA-B31B-B03A5EFF7942}" destId="{D918CEA1-D45B-4CEC-9B5A-D4A70354E2A2}" srcOrd="2" destOrd="0" presId="urn:microsoft.com/office/officeart/2005/8/layout/lProcess3"/>
    <dgm:cxn modelId="{47E3CBF7-0408-4053-9C58-75EDBC7EB1C2}" type="presParOf" srcId="{D918CEA1-D45B-4CEC-9B5A-D4A70354E2A2}" destId="{29FD4696-40BB-4E09-86B6-DB649512F58F}" srcOrd="0" destOrd="0" presId="urn:microsoft.com/office/officeart/2005/8/layout/lProcess3"/>
    <dgm:cxn modelId="{2E8C67A2-F84C-45C4-BDBB-2E3F40F0B20D}" type="presParOf" srcId="{3CED1F8B-293C-41AA-B31B-B03A5EFF7942}" destId="{1741F7B7-F6FA-4403-A03F-AFEFD1D86C36}" srcOrd="3" destOrd="0" presId="urn:microsoft.com/office/officeart/2005/8/layout/lProcess3"/>
    <dgm:cxn modelId="{63E96346-864C-408F-A01C-2916ECFA04E5}" type="presParOf" srcId="{3CED1F8B-293C-41AA-B31B-B03A5EFF7942}" destId="{E3D318D7-53E4-4D22-98C7-736B949818FA}" srcOrd="4" destOrd="0" presId="urn:microsoft.com/office/officeart/2005/8/layout/lProcess3"/>
    <dgm:cxn modelId="{C9E69B92-B57F-42EE-B0AD-76E7D03C2634}" type="presParOf" srcId="{E3D318D7-53E4-4D22-98C7-736B949818FA}" destId="{5C95C47E-3045-4D55-9C74-5E302A7098E3}" srcOrd="0" destOrd="0" presId="urn:microsoft.com/office/officeart/2005/8/layout/lProcess3"/>
    <dgm:cxn modelId="{3E1CB598-7DCF-45DD-BF60-52693B6A1F82}" type="presParOf" srcId="{3CED1F8B-293C-41AA-B31B-B03A5EFF7942}" destId="{F60B2175-6276-40FA-8A03-E0DC569E4574}" srcOrd="5" destOrd="0" presId="urn:microsoft.com/office/officeart/2005/8/layout/lProcess3"/>
    <dgm:cxn modelId="{3182D327-AF40-4963-8624-4CC572815F7D}" type="presParOf" srcId="{3CED1F8B-293C-41AA-B31B-B03A5EFF7942}" destId="{7B1BD64E-E067-4BAC-B771-BCBB9B66E5EA}" srcOrd="6" destOrd="0" presId="urn:microsoft.com/office/officeart/2005/8/layout/lProcess3"/>
    <dgm:cxn modelId="{16FDFC37-924F-471A-A4FC-7C091DF1851B}" type="presParOf" srcId="{7B1BD64E-E067-4BAC-B771-BCBB9B66E5EA}" destId="{7E653359-8734-467C-A868-D2C05FBF53D0}" srcOrd="0" destOrd="0" presId="urn:microsoft.com/office/officeart/2005/8/layout/lProcess3"/>
    <dgm:cxn modelId="{93C17480-99A9-4D81-BCCE-91A9BF7DC3AE}" type="presParOf" srcId="{3CED1F8B-293C-41AA-B31B-B03A5EFF7942}" destId="{96F64FBB-7790-4AEB-BB65-A041CE475854}" srcOrd="7" destOrd="0" presId="urn:microsoft.com/office/officeart/2005/8/layout/lProcess3"/>
    <dgm:cxn modelId="{454DC73C-FC2A-4FC2-A34A-DFE2EE2AF7BE}" type="presParOf" srcId="{3CED1F8B-293C-41AA-B31B-B03A5EFF7942}" destId="{6580FD02-B6C8-40FF-B3F0-FDC46EECD36A}" srcOrd="8" destOrd="0" presId="urn:microsoft.com/office/officeart/2005/8/layout/lProcess3"/>
    <dgm:cxn modelId="{569727B6-6A30-4A0E-AD61-A18F677C21A3}" type="presParOf" srcId="{6580FD02-B6C8-40FF-B3F0-FDC46EECD36A}" destId="{321937E0-CCAE-41EF-B94F-F233DD1F119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OPF/XCT - View from Testers Perspective</a:t>
          </a:r>
          <a:endParaRPr lang="en-US" sz="3300" kern="1200" dirty="0"/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Services</a:t>
          </a:r>
          <a:endParaRPr lang="en-US" sz="3300" kern="1200" dirty="0"/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Question and Answers</a:t>
          </a:r>
          <a:endParaRPr lang="en-US" sz="3300" kern="1200" dirty="0"/>
        </a:p>
      </dsp:txBody>
      <dsp:txXfrm>
        <a:off x="437896" y="2591481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B3014-56DF-4BA3-8972-FEED8ADC8CE4}">
      <dsp:nvSpPr>
        <dsp:cNvPr id="0" name=""/>
        <dsp:cNvSpPr/>
      </dsp:nvSpPr>
      <dsp:spPr>
        <a:xfrm>
          <a:off x="72011" y="2853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853"/>
        <a:ext cx="7067129" cy="853744"/>
      </dsp:txXfrm>
    </dsp:sp>
    <dsp:sp modelId="{29FD4696-40BB-4E09-86B6-DB649512F58F}">
      <dsp:nvSpPr>
        <dsp:cNvPr id="0" name=""/>
        <dsp:cNvSpPr/>
      </dsp:nvSpPr>
      <dsp:spPr>
        <a:xfrm>
          <a:off x="72011" y="976122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976122"/>
        <a:ext cx="7067129" cy="853744"/>
      </dsp:txXfrm>
    </dsp:sp>
    <dsp:sp modelId="{5C95C47E-3045-4D55-9C74-5E302A7098E3}">
      <dsp:nvSpPr>
        <dsp:cNvPr id="0" name=""/>
        <dsp:cNvSpPr/>
      </dsp:nvSpPr>
      <dsp:spPr>
        <a:xfrm>
          <a:off x="72011" y="1949391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1949391"/>
        <a:ext cx="7067129" cy="853744"/>
      </dsp:txXfrm>
    </dsp:sp>
    <dsp:sp modelId="{7E653359-8734-467C-A868-D2C05FBF53D0}">
      <dsp:nvSpPr>
        <dsp:cNvPr id="0" name=""/>
        <dsp:cNvSpPr/>
      </dsp:nvSpPr>
      <dsp:spPr>
        <a:xfrm>
          <a:off x="72011" y="2922660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922660"/>
        <a:ext cx="7067129" cy="853744"/>
      </dsp:txXfrm>
    </dsp:sp>
    <dsp:sp modelId="{321937E0-CCAE-41EF-B94F-F233DD1F1195}">
      <dsp:nvSpPr>
        <dsp:cNvPr id="0" name=""/>
        <dsp:cNvSpPr/>
      </dsp:nvSpPr>
      <dsp:spPr>
        <a:xfrm>
          <a:off x="72011" y="3895929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3895929"/>
        <a:ext cx="7067129" cy="853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B3014-56DF-4BA3-8972-FEED8ADC8CE4}">
      <dsp:nvSpPr>
        <dsp:cNvPr id="0" name=""/>
        <dsp:cNvSpPr/>
      </dsp:nvSpPr>
      <dsp:spPr>
        <a:xfrm>
          <a:off x="72011" y="2853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853"/>
        <a:ext cx="7067129" cy="853744"/>
      </dsp:txXfrm>
    </dsp:sp>
    <dsp:sp modelId="{29FD4696-40BB-4E09-86B6-DB649512F58F}">
      <dsp:nvSpPr>
        <dsp:cNvPr id="0" name=""/>
        <dsp:cNvSpPr/>
      </dsp:nvSpPr>
      <dsp:spPr>
        <a:xfrm>
          <a:off x="72011" y="976122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976122"/>
        <a:ext cx="7067129" cy="853744"/>
      </dsp:txXfrm>
    </dsp:sp>
    <dsp:sp modelId="{5C95C47E-3045-4D55-9C74-5E302A7098E3}">
      <dsp:nvSpPr>
        <dsp:cNvPr id="0" name=""/>
        <dsp:cNvSpPr/>
      </dsp:nvSpPr>
      <dsp:spPr>
        <a:xfrm>
          <a:off x="72011" y="1949391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1949391"/>
        <a:ext cx="7067129" cy="853744"/>
      </dsp:txXfrm>
    </dsp:sp>
    <dsp:sp modelId="{7E653359-8734-467C-A868-D2C05FBF53D0}">
      <dsp:nvSpPr>
        <dsp:cNvPr id="0" name=""/>
        <dsp:cNvSpPr/>
      </dsp:nvSpPr>
      <dsp:spPr>
        <a:xfrm>
          <a:off x="72011" y="2922660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922660"/>
        <a:ext cx="7067129" cy="853744"/>
      </dsp:txXfrm>
    </dsp:sp>
    <dsp:sp modelId="{321937E0-CCAE-41EF-B94F-F233DD1F1195}">
      <dsp:nvSpPr>
        <dsp:cNvPr id="0" name=""/>
        <dsp:cNvSpPr/>
      </dsp:nvSpPr>
      <dsp:spPr>
        <a:xfrm>
          <a:off x="72011" y="3895929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3895929"/>
        <a:ext cx="7067129" cy="853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B3014-56DF-4BA3-8972-FEED8ADC8CE4}">
      <dsp:nvSpPr>
        <dsp:cNvPr id="0" name=""/>
        <dsp:cNvSpPr/>
      </dsp:nvSpPr>
      <dsp:spPr>
        <a:xfrm>
          <a:off x="72011" y="2853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</a:rPr>
            <a:t>Interchange Loader</a:t>
          </a:r>
          <a:endParaRPr lang="en-US" sz="2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498883" y="2853"/>
        <a:ext cx="7067129" cy="853744"/>
      </dsp:txXfrm>
    </dsp:sp>
    <dsp:sp modelId="{29FD4696-40BB-4E09-86B6-DB649512F58F}">
      <dsp:nvSpPr>
        <dsp:cNvPr id="0" name=""/>
        <dsp:cNvSpPr/>
      </dsp:nvSpPr>
      <dsp:spPr>
        <a:xfrm>
          <a:off x="72011" y="976122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Parser &amp; Formatter</a:t>
          </a:r>
          <a:endParaRPr lang="en-US" sz="2800" kern="1200" dirty="0"/>
        </a:p>
      </dsp:txBody>
      <dsp:txXfrm>
        <a:off x="498883" y="976122"/>
        <a:ext cx="7067129" cy="853744"/>
      </dsp:txXfrm>
    </dsp:sp>
    <dsp:sp modelId="{5C95C47E-3045-4D55-9C74-5E302A7098E3}">
      <dsp:nvSpPr>
        <dsp:cNvPr id="0" name=""/>
        <dsp:cNvSpPr/>
      </dsp:nvSpPr>
      <dsp:spPr>
        <a:xfrm>
          <a:off x="72011" y="1949391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</a:rPr>
            <a:t>Duplicate check</a:t>
          </a:r>
          <a:endParaRPr lang="en-US" sz="2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498883" y="1949391"/>
        <a:ext cx="7067129" cy="853744"/>
      </dsp:txXfrm>
    </dsp:sp>
    <dsp:sp modelId="{7E653359-8734-467C-A868-D2C05FBF53D0}">
      <dsp:nvSpPr>
        <dsp:cNvPr id="0" name=""/>
        <dsp:cNvSpPr/>
      </dsp:nvSpPr>
      <dsp:spPr>
        <a:xfrm>
          <a:off x="72011" y="2922660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</a:rPr>
            <a:t>Worklist Item</a:t>
          </a:r>
          <a:endParaRPr lang="en-US" sz="2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498883" y="2922660"/>
        <a:ext cx="7067129" cy="853744"/>
      </dsp:txXfrm>
    </dsp:sp>
    <dsp:sp modelId="{321937E0-CCAE-41EF-B94F-F233DD1F1195}">
      <dsp:nvSpPr>
        <dsp:cNvPr id="0" name=""/>
        <dsp:cNvSpPr/>
      </dsp:nvSpPr>
      <dsp:spPr>
        <a:xfrm>
          <a:off x="72011" y="3895929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</a:rPr>
            <a:t>4Eye Verification</a:t>
          </a:r>
          <a:endParaRPr lang="en-US" sz="2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498883" y="3895929"/>
        <a:ext cx="7067129" cy="853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B3014-56DF-4BA3-8972-FEED8ADC8CE4}">
      <dsp:nvSpPr>
        <dsp:cNvPr id="0" name=""/>
        <dsp:cNvSpPr/>
      </dsp:nvSpPr>
      <dsp:spPr>
        <a:xfrm>
          <a:off x="72011" y="2853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853"/>
        <a:ext cx="7067129" cy="853744"/>
      </dsp:txXfrm>
    </dsp:sp>
    <dsp:sp modelId="{29FD4696-40BB-4E09-86B6-DB649512F58F}">
      <dsp:nvSpPr>
        <dsp:cNvPr id="0" name=""/>
        <dsp:cNvSpPr/>
      </dsp:nvSpPr>
      <dsp:spPr>
        <a:xfrm>
          <a:off x="72011" y="976122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976122"/>
        <a:ext cx="7067129" cy="853744"/>
      </dsp:txXfrm>
    </dsp:sp>
    <dsp:sp modelId="{5C95C47E-3045-4D55-9C74-5E302A7098E3}">
      <dsp:nvSpPr>
        <dsp:cNvPr id="0" name=""/>
        <dsp:cNvSpPr/>
      </dsp:nvSpPr>
      <dsp:spPr>
        <a:xfrm>
          <a:off x="72011" y="1949391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1949391"/>
        <a:ext cx="7067129" cy="853744"/>
      </dsp:txXfrm>
    </dsp:sp>
    <dsp:sp modelId="{7E653359-8734-467C-A868-D2C05FBF53D0}">
      <dsp:nvSpPr>
        <dsp:cNvPr id="0" name=""/>
        <dsp:cNvSpPr/>
      </dsp:nvSpPr>
      <dsp:spPr>
        <a:xfrm>
          <a:off x="72011" y="2922660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922660"/>
        <a:ext cx="7067129" cy="853744"/>
      </dsp:txXfrm>
    </dsp:sp>
    <dsp:sp modelId="{321937E0-CCAE-41EF-B94F-F233DD1F1195}">
      <dsp:nvSpPr>
        <dsp:cNvPr id="0" name=""/>
        <dsp:cNvSpPr/>
      </dsp:nvSpPr>
      <dsp:spPr>
        <a:xfrm>
          <a:off x="72011" y="3895929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3895929"/>
        <a:ext cx="7067129" cy="853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B3014-56DF-4BA3-8972-FEED8ADC8CE4}">
      <dsp:nvSpPr>
        <dsp:cNvPr id="0" name=""/>
        <dsp:cNvSpPr/>
      </dsp:nvSpPr>
      <dsp:spPr>
        <a:xfrm>
          <a:off x="72011" y="2853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853"/>
        <a:ext cx="7067129" cy="853744"/>
      </dsp:txXfrm>
    </dsp:sp>
    <dsp:sp modelId="{29FD4696-40BB-4E09-86B6-DB649512F58F}">
      <dsp:nvSpPr>
        <dsp:cNvPr id="0" name=""/>
        <dsp:cNvSpPr/>
      </dsp:nvSpPr>
      <dsp:spPr>
        <a:xfrm>
          <a:off x="72011" y="976122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976122"/>
        <a:ext cx="7067129" cy="853744"/>
      </dsp:txXfrm>
    </dsp:sp>
    <dsp:sp modelId="{5C95C47E-3045-4D55-9C74-5E302A7098E3}">
      <dsp:nvSpPr>
        <dsp:cNvPr id="0" name=""/>
        <dsp:cNvSpPr/>
      </dsp:nvSpPr>
      <dsp:spPr>
        <a:xfrm>
          <a:off x="72011" y="1949391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1949391"/>
        <a:ext cx="7067129" cy="853744"/>
      </dsp:txXfrm>
    </dsp:sp>
    <dsp:sp modelId="{7E653359-8734-467C-A868-D2C05FBF53D0}">
      <dsp:nvSpPr>
        <dsp:cNvPr id="0" name=""/>
        <dsp:cNvSpPr/>
      </dsp:nvSpPr>
      <dsp:spPr>
        <a:xfrm>
          <a:off x="72011" y="2922660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kern="1200" dirty="0">
            <a:solidFill>
              <a:schemeClr val="bg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922660"/>
        <a:ext cx="7067129" cy="853744"/>
      </dsp:txXfrm>
    </dsp:sp>
    <dsp:sp modelId="{321937E0-CCAE-41EF-B94F-F233DD1F1195}">
      <dsp:nvSpPr>
        <dsp:cNvPr id="0" name=""/>
        <dsp:cNvSpPr/>
      </dsp:nvSpPr>
      <dsp:spPr>
        <a:xfrm>
          <a:off x="72011" y="3895929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3895929"/>
        <a:ext cx="7067129" cy="853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B3014-56DF-4BA3-8972-FEED8ADC8CE4}">
      <dsp:nvSpPr>
        <dsp:cNvPr id="0" name=""/>
        <dsp:cNvSpPr/>
      </dsp:nvSpPr>
      <dsp:spPr>
        <a:xfrm>
          <a:off x="72011" y="2853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Interchange Loader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853"/>
        <a:ext cx="7067129" cy="853744"/>
      </dsp:txXfrm>
    </dsp:sp>
    <dsp:sp modelId="{29FD4696-40BB-4E09-86B6-DB649512F58F}">
      <dsp:nvSpPr>
        <dsp:cNvPr id="0" name=""/>
        <dsp:cNvSpPr/>
      </dsp:nvSpPr>
      <dsp:spPr>
        <a:xfrm>
          <a:off x="72011" y="976122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 &amp; Formatter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976122"/>
        <a:ext cx="7067129" cy="853744"/>
      </dsp:txXfrm>
    </dsp:sp>
    <dsp:sp modelId="{5C95C47E-3045-4D55-9C74-5E302A7098E3}">
      <dsp:nvSpPr>
        <dsp:cNvPr id="0" name=""/>
        <dsp:cNvSpPr/>
      </dsp:nvSpPr>
      <dsp:spPr>
        <a:xfrm>
          <a:off x="72011" y="1949391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Duplicate check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1949391"/>
        <a:ext cx="7067129" cy="853744"/>
      </dsp:txXfrm>
    </dsp:sp>
    <dsp:sp modelId="{7E653359-8734-467C-A868-D2C05FBF53D0}">
      <dsp:nvSpPr>
        <dsp:cNvPr id="0" name=""/>
        <dsp:cNvSpPr/>
      </dsp:nvSpPr>
      <dsp:spPr>
        <a:xfrm>
          <a:off x="72011" y="2922660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Worklist Item</a:t>
          </a:r>
          <a:endParaRPr lang="en-US" sz="2800" kern="1200" dirty="0">
            <a:solidFill>
              <a:schemeClr val="bg1">
                <a:lumMod val="6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2922660"/>
        <a:ext cx="7067129" cy="853744"/>
      </dsp:txXfrm>
    </dsp:sp>
    <dsp:sp modelId="{321937E0-CCAE-41EF-B94F-F233DD1F1195}">
      <dsp:nvSpPr>
        <dsp:cNvPr id="0" name=""/>
        <dsp:cNvSpPr/>
      </dsp:nvSpPr>
      <dsp:spPr>
        <a:xfrm>
          <a:off x="72011" y="3895929"/>
          <a:ext cx="7920873" cy="85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4Eye Verification</a:t>
          </a:r>
          <a:endParaRPr lang="en-US" sz="2800" kern="1200" dirty="0">
            <a:solidFill>
              <a:schemeClr val="bg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98883" y="3895929"/>
        <a:ext cx="7067129" cy="853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12/01/2015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5735"/>
            <a:ext cx="7092000" cy="4790865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95" y="5187370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</a:t>
            </a:r>
            <a:r>
              <a:rPr lang="en-US" sz="800" dirty="0" smtClean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5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</a:t>
            </a:r>
            <a:r>
              <a:rPr lang="en-US" sz="800" smtClean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5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65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86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07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37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2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41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10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5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7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8.jp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in Payments  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©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2015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				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  <p:sldLayoutId id="2147483703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</a:t>
            </a:r>
            <a:r>
              <a:rPr lang="en-US" sz="800" dirty="0" smtClean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2014</a:t>
            </a: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C2P India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QA </a:t>
            </a:r>
            <a:r>
              <a:rPr lang="en-US" sz="2000" dirty="0" smtClean="0"/>
              <a:t>Track</a:t>
            </a:r>
          </a:p>
          <a:p>
            <a:r>
              <a:rPr lang="en-US" dirty="0"/>
              <a:t>OPF/XCT – Overview</a:t>
            </a:r>
            <a:endParaRPr lang="en-IN" dirty="0">
              <a:latin typeface="Helvetica"/>
              <a:cs typeface="Helvetica"/>
            </a:endParaRPr>
          </a:p>
          <a:p>
            <a:endParaRPr lang="en-IN" dirty="0" smtClean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Interchange Loader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42925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Interchange Loader</a:t>
            </a:r>
          </a:p>
          <a:p>
            <a:pPr lvl="1"/>
            <a:r>
              <a:rPr lang="nl-BE" dirty="0" smtClean="0"/>
              <a:t>Two “flavours”:</a:t>
            </a:r>
          </a:p>
          <a:p>
            <a:pPr lvl="2"/>
            <a:r>
              <a:rPr lang="nl-BE" b="1" dirty="0" smtClean="0">
                <a:solidFill>
                  <a:schemeClr val="tx1"/>
                </a:solidFill>
              </a:rPr>
              <a:t>Meta data </a:t>
            </a:r>
            <a:r>
              <a:rPr lang="nl-BE" dirty="0" smtClean="0">
                <a:solidFill>
                  <a:schemeClr val="tx1"/>
                </a:solidFill>
              </a:rPr>
              <a:t>(Bank group, Bank, Exchange condition) </a:t>
            </a:r>
            <a:r>
              <a:rPr lang="nl-BE" b="1" dirty="0" smtClean="0">
                <a:solidFill>
                  <a:schemeClr val="tx1"/>
                </a:solidFill>
              </a:rPr>
              <a:t>provided</a:t>
            </a:r>
            <a:r>
              <a:rPr lang="nl-BE" dirty="0" smtClean="0">
                <a:solidFill>
                  <a:schemeClr val="tx1"/>
                </a:solidFill>
              </a:rPr>
              <a:t> along with the message or file (i.e. Interchange loader used to load SWIFT MX messages in </a:t>
            </a:r>
            <a:r>
              <a:rPr lang="nl-BE" dirty="0">
                <a:solidFill>
                  <a:schemeClr val="tx1"/>
                </a:solidFill>
              </a:rPr>
              <a:t>xCT </a:t>
            </a:r>
            <a:r>
              <a:rPr lang="nl-BE" b="1" dirty="0">
                <a:solidFill>
                  <a:schemeClr val="tx1"/>
                </a:solidFill>
              </a:rPr>
              <a:t>like </a:t>
            </a:r>
            <a:r>
              <a:rPr lang="nl-BE" b="1" dirty="0" smtClean="0">
                <a:solidFill>
                  <a:schemeClr val="tx1"/>
                </a:solidFill>
              </a:rPr>
              <a:t>PAIN.001.xml</a:t>
            </a:r>
            <a:r>
              <a:rPr lang="nl-BE" b="1" dirty="0">
                <a:solidFill>
                  <a:schemeClr val="tx1"/>
                </a:solidFill>
              </a:rPr>
              <a:t>) </a:t>
            </a:r>
            <a:r>
              <a:rPr lang="nl-BE" dirty="0">
                <a:solidFill>
                  <a:schemeClr val="tx1"/>
                </a:solidFill>
              </a:rPr>
              <a:t>. </a:t>
            </a:r>
            <a:endParaRPr lang="nl-BE" dirty="0" smtClean="0">
              <a:solidFill>
                <a:schemeClr val="tx1"/>
              </a:solidFill>
            </a:endParaRPr>
          </a:p>
          <a:p>
            <a:pPr lvl="2"/>
            <a:r>
              <a:rPr lang="nl-BE" b="1" dirty="0" smtClean="0">
                <a:solidFill>
                  <a:schemeClr val="tx1"/>
                </a:solidFill>
              </a:rPr>
              <a:t>Meta data derived</a:t>
            </a:r>
            <a:r>
              <a:rPr lang="nl-BE" dirty="0" smtClean="0">
                <a:solidFill>
                  <a:schemeClr val="tx1"/>
                </a:solidFill>
              </a:rPr>
              <a:t> from the message or file (i.e. Interchange loader used to load SWIFT MT messages in xCT </a:t>
            </a:r>
            <a:r>
              <a:rPr lang="nl-BE" b="1" dirty="0" smtClean="0">
                <a:solidFill>
                  <a:schemeClr val="tx1"/>
                </a:solidFill>
              </a:rPr>
              <a:t>like MT103.txt</a:t>
            </a:r>
            <a:r>
              <a:rPr lang="nl-BE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Interchange </a:t>
            </a:r>
            <a:r>
              <a:rPr lang="en-IN" dirty="0" smtClean="0"/>
              <a:t>Loader (3)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9866" y="1009403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Receiver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9523" y="1024935"/>
            <a:ext cx="726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Sender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3"/>
          <a:stretch/>
        </p:blipFill>
        <p:spPr bwMode="auto">
          <a:xfrm>
            <a:off x="203127" y="1406530"/>
            <a:ext cx="8689353" cy="2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2601622"/>
            <a:ext cx="8610600" cy="23812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HeroicExtremeLef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5976780" y="1638855"/>
            <a:ext cx="3059716" cy="2654241"/>
          </a:xfrm>
          <a:custGeom>
            <a:avLst/>
            <a:gdLst>
              <a:gd name="connsiteX0" fmla="*/ 0 w 1343891"/>
              <a:gd name="connsiteY0" fmla="*/ 0 h 2153393"/>
              <a:gd name="connsiteX1" fmla="*/ 1246909 w 1343891"/>
              <a:gd name="connsiteY1" fmla="*/ 1805050 h 2153393"/>
              <a:gd name="connsiteX2" fmla="*/ 581891 w 1343891"/>
              <a:gd name="connsiteY2" fmla="*/ 2090057 h 215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891" h="2153393">
                <a:moveTo>
                  <a:pt x="0" y="0"/>
                </a:moveTo>
                <a:cubicBezTo>
                  <a:pt x="574963" y="728353"/>
                  <a:pt x="1149927" y="1456707"/>
                  <a:pt x="1246909" y="1805050"/>
                </a:cubicBezTo>
                <a:cubicBezTo>
                  <a:pt x="1343891" y="2153393"/>
                  <a:pt x="962891" y="2121725"/>
                  <a:pt x="581891" y="2090057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50261" y="1714066"/>
            <a:ext cx="5633907" cy="2078181"/>
          </a:xfrm>
          <a:custGeom>
            <a:avLst/>
            <a:gdLst>
              <a:gd name="connsiteX0" fmla="*/ 1041071 w 2798619"/>
              <a:gd name="connsiteY0" fmla="*/ 0 h 4156363"/>
              <a:gd name="connsiteX1" fmla="*/ 292925 w 2798619"/>
              <a:gd name="connsiteY1" fmla="*/ 1876301 h 4156363"/>
              <a:gd name="connsiteX2" fmla="*/ 2798619 w 2798619"/>
              <a:gd name="connsiteY2" fmla="*/ 4156363 h 415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9" h="4156363">
                <a:moveTo>
                  <a:pt x="1041071" y="0"/>
                </a:moveTo>
                <a:cubicBezTo>
                  <a:pt x="520535" y="591787"/>
                  <a:pt x="0" y="1183574"/>
                  <a:pt x="292925" y="1876301"/>
                </a:cubicBezTo>
                <a:cubicBezTo>
                  <a:pt x="585850" y="2569028"/>
                  <a:pt x="1692234" y="3362695"/>
                  <a:pt x="2798619" y="415636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5568024"/>
              </p:ext>
            </p:extLst>
          </p:nvPr>
        </p:nvGraphicFramePr>
        <p:xfrm>
          <a:off x="539552" y="1484784"/>
          <a:ext cx="806489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0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sz="2400" dirty="0" smtClean="0"/>
              <a:t>Parser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nl-BE" b="1" dirty="0" smtClean="0"/>
              <a:t>Parser</a:t>
            </a:r>
          </a:p>
          <a:p>
            <a:pPr lvl="1"/>
            <a:r>
              <a:rPr lang="nl-BE" sz="2000" dirty="0" smtClean="0"/>
              <a:t>Component which reads a message’s raw data, transforms it and retains it in the OPF internal data model</a:t>
            </a:r>
          </a:p>
          <a:p>
            <a:pPr lvl="1"/>
            <a:r>
              <a:rPr lang="en-GB" sz="2000" dirty="0" smtClean="0"/>
              <a:t>Upon failure of the parser, the complete interchange will be rejected:</a:t>
            </a:r>
          </a:p>
          <a:p>
            <a:pPr lvl="2"/>
            <a:r>
              <a:rPr lang="en-GB" sz="1600" dirty="0" smtClean="0"/>
              <a:t>Since the interpretation of the message failed, the already read data is not trustworthy. </a:t>
            </a:r>
          </a:p>
          <a:p>
            <a:pPr lvl="2"/>
            <a:r>
              <a:rPr lang="en-GB" sz="1600" dirty="0" smtClean="0"/>
              <a:t>Makes it difficult to reply in an automated way. </a:t>
            </a:r>
          </a:p>
          <a:p>
            <a:pPr lvl="2"/>
            <a:r>
              <a:rPr lang="en-US" sz="1600" dirty="0" smtClean="0"/>
              <a:t>A ‘technical alert/error’ can be logged, which can be captured by alert systems like Tivoli. </a:t>
            </a:r>
            <a:r>
              <a:rPr lang="nl-BE" sz="1600" dirty="0" smtClean="0"/>
              <a:t/>
            </a:r>
            <a:br>
              <a:rPr lang="nl-BE" sz="1600" dirty="0" smtClean="0"/>
            </a:br>
            <a:endParaRPr lang="nl-BE" sz="1600" dirty="0" smtClean="0"/>
          </a:p>
          <a:p>
            <a:r>
              <a:rPr lang="nl-BE" b="1" dirty="0" smtClean="0"/>
              <a:t>Formatter</a:t>
            </a:r>
            <a:endParaRPr lang="nl-BE" sz="2000" b="1" dirty="0" smtClean="0"/>
          </a:p>
          <a:p>
            <a:pPr lvl="1"/>
            <a:r>
              <a:rPr lang="nl-BE" sz="2000" dirty="0" smtClean="0"/>
              <a:t>Component which reads the relevant data from the OPF internal data model, transforms it and creates a message</a:t>
            </a:r>
          </a:p>
          <a:p>
            <a:pPr lvl="1"/>
            <a:r>
              <a:rPr lang="nl-BE" sz="2000" dirty="0" smtClean="0"/>
              <a:t>Part of the submission framework:</a:t>
            </a:r>
          </a:p>
          <a:p>
            <a:pPr lvl="2"/>
            <a:r>
              <a:rPr lang="nl-BE" sz="1600" dirty="0" smtClean="0"/>
              <a:t>The submission service will create an outgoing Instruction (optionally) and Interchange</a:t>
            </a:r>
            <a:r>
              <a:rPr lang="en-US" sz="1600" dirty="0" smtClean="0"/>
              <a:t> and will enrich these entities</a:t>
            </a:r>
          </a:p>
          <a:p>
            <a:pPr lvl="2"/>
            <a:r>
              <a:rPr lang="nl-BE" sz="1600" dirty="0" smtClean="0"/>
              <a:t>The formatter creates an outgoing message based on the Transaction, outgoing Instruction and outgoing Interchange</a:t>
            </a:r>
            <a:br>
              <a:rPr lang="nl-BE" sz="1600" dirty="0" smtClean="0"/>
            </a:br>
            <a:endParaRPr lang="nl-BE" sz="1600" dirty="0" smtClean="0"/>
          </a:p>
        </p:txBody>
      </p:sp>
    </p:spTree>
    <p:extLst>
      <p:ext uri="{BB962C8B-B14F-4D97-AF65-F5344CB8AC3E}">
        <p14:creationId xmlns:p14="http://schemas.microsoft.com/office/powerpoint/2010/main" val="20216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3222297"/>
              </p:ext>
            </p:extLst>
          </p:nvPr>
        </p:nvGraphicFramePr>
        <p:xfrm>
          <a:off x="539552" y="1484784"/>
          <a:ext cx="806489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0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GB" dirty="0"/>
              <a:t>Possible </a:t>
            </a:r>
            <a:r>
              <a:rPr lang="en-GB" dirty="0" smtClean="0"/>
              <a:t>Duplicate Check (1)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5429288"/>
          </a:xfrm>
        </p:spPr>
        <p:txBody>
          <a:bodyPr>
            <a:normAutofit/>
          </a:bodyPr>
          <a:lstStyle/>
          <a:p>
            <a:r>
              <a:rPr lang="en-GB" b="1" dirty="0"/>
              <a:t>Possible duplicate check</a:t>
            </a:r>
          </a:p>
          <a:p>
            <a:pPr lvl="1"/>
            <a:r>
              <a:rPr lang="en-GB" b="1" dirty="0"/>
              <a:t>Validation</a:t>
            </a:r>
            <a:r>
              <a:rPr lang="en-GB" dirty="0"/>
              <a:t> on </a:t>
            </a:r>
            <a:r>
              <a:rPr lang="en-GB" b="1" dirty="0"/>
              <a:t>certain attributes</a:t>
            </a:r>
            <a:r>
              <a:rPr lang="en-GB" dirty="0"/>
              <a:t> revealing </a:t>
            </a:r>
            <a:r>
              <a:rPr lang="en-GB" b="1" dirty="0"/>
              <a:t>Instructions</a:t>
            </a:r>
            <a:r>
              <a:rPr lang="en-GB" dirty="0"/>
              <a:t> that are </a:t>
            </a:r>
            <a:r>
              <a:rPr lang="en-GB" b="1" dirty="0"/>
              <a:t>possibly duplicates </a:t>
            </a:r>
            <a:r>
              <a:rPr lang="en-GB" dirty="0"/>
              <a:t>of Instructions that are already existing in the system:</a:t>
            </a:r>
          </a:p>
          <a:p>
            <a:pPr lvl="2"/>
            <a:r>
              <a:rPr lang="en-GB" dirty="0"/>
              <a:t>Having the same incoming Clearing Condition</a:t>
            </a:r>
          </a:p>
          <a:p>
            <a:pPr lvl="2"/>
            <a:r>
              <a:rPr lang="en-GB" dirty="0"/>
              <a:t>Within a configurable time range</a:t>
            </a:r>
            <a:endParaRPr lang="en-US" sz="1600" dirty="0"/>
          </a:p>
          <a:p>
            <a:pPr lvl="1"/>
            <a:r>
              <a:rPr lang="nl-BE" dirty="0"/>
              <a:t>The attributes are configurable</a:t>
            </a:r>
          </a:p>
          <a:p>
            <a:pPr lvl="1"/>
            <a:r>
              <a:rPr lang="nl-BE" dirty="0"/>
              <a:t>An </a:t>
            </a:r>
            <a:r>
              <a:rPr lang="nl-BE" b="1" dirty="0"/>
              <a:t>issue</a:t>
            </a:r>
            <a:r>
              <a:rPr lang="nl-BE" dirty="0"/>
              <a:t> is raised upon detection of a possible duplicate Instruction</a:t>
            </a:r>
          </a:p>
          <a:p>
            <a:pPr lvl="1"/>
            <a:r>
              <a:rPr lang="nl-BE" b="1" dirty="0"/>
              <a:t>Outcome</a:t>
            </a:r>
            <a:r>
              <a:rPr lang="nl-BE" dirty="0"/>
              <a:t> can be </a:t>
            </a:r>
            <a:r>
              <a:rPr lang="nl-BE" b="1" dirty="0"/>
              <a:t>Instruction approval</a:t>
            </a:r>
            <a:r>
              <a:rPr lang="nl-BE" dirty="0"/>
              <a:t>, other outcomes are possible too (e.g. Reject</a:t>
            </a:r>
            <a:r>
              <a:rPr lang="nl-BE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26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GB" dirty="0"/>
              <a:t>Possible duplicate </a:t>
            </a:r>
            <a:r>
              <a:rPr lang="en-GB" dirty="0" smtClean="0"/>
              <a:t>check (2)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919" y="1849185"/>
            <a:ext cx="7427782" cy="357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31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2894341"/>
              </p:ext>
            </p:extLst>
          </p:nvPr>
        </p:nvGraphicFramePr>
        <p:xfrm>
          <a:off x="539552" y="1484784"/>
          <a:ext cx="806489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0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err="1" smtClean="0"/>
              <a:t>WorkList</a:t>
            </a:r>
            <a:r>
              <a:rPr lang="en-US" dirty="0" smtClean="0"/>
              <a:t> Item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8163" y="1844824"/>
            <a:ext cx="7659682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3528" y="11106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work List Item is a functionality in OPF that enables a bank user to act on a payment which is in status that requires a manual action (like approval, rejection, repair, 4-EV etc..)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4184883"/>
              </p:ext>
            </p:extLst>
          </p:nvPr>
        </p:nvGraphicFramePr>
        <p:xfrm>
          <a:off x="539552" y="1484784"/>
          <a:ext cx="806489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3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56631837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8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4 - Eye Verification (1)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311"/>
          <a:stretch/>
        </p:blipFill>
        <p:spPr>
          <a:xfrm>
            <a:off x="467544" y="1916832"/>
            <a:ext cx="8280920" cy="4344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23528" y="11106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IN" dirty="0" smtClean="0"/>
              <a:t>4-Eye </a:t>
            </a:r>
            <a:r>
              <a:rPr lang="en-IN" dirty="0"/>
              <a:t>Verification</a:t>
            </a:r>
            <a:r>
              <a:rPr lang="en-US" dirty="0" smtClean="0"/>
              <a:t> is a service in OPF that enables a bank user to approve/decline a previously taken action on a payment done by another bank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784976" cy="5184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4 - Eye Verification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What </a:t>
            </a:r>
            <a:r>
              <a:rPr lang="en-IN" dirty="0"/>
              <a:t>y</a:t>
            </a:r>
            <a:r>
              <a:rPr lang="en-IN" dirty="0" smtClean="0"/>
              <a:t>ou should Know after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892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OPF &amp; XCT and how they are related ?</a:t>
            </a:r>
          </a:p>
          <a:p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a Payment Flows through different channels ?</a:t>
            </a:r>
          </a:p>
          <a:p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are different Services in OPF &amp; XCT 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7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7780"/>
            <a:ext cx="5737448" cy="785794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Question </a:t>
            </a:r>
            <a:r>
              <a:rPr lang="en-US" sz="1200" dirty="0"/>
              <a:t>*A matter requiring resolution or discussion</a:t>
            </a:r>
            <a:r>
              <a:rPr lang="en-US" sz="1200" dirty="0" smtClean="0"/>
              <a:t>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 rot="17961328">
            <a:off x="5944433" y="3383414"/>
            <a:ext cx="342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Widen Your Thoughts</a:t>
            </a:r>
            <a:endParaRPr lang="en-US" sz="2800" dirty="0"/>
          </a:p>
        </p:txBody>
      </p:sp>
      <p:pic>
        <p:nvPicPr>
          <p:cNvPr id="3080" name="Picture 8" descr="C:\Users\adityaa\AppData\Local\Microsoft\Windows\Temporary Internet Files\Content.IE5\8TUX1WFL\question-mar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6137"/>
            <a:ext cx="5194908" cy="55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18223274">
            <a:off x="-63496" y="3383414"/>
            <a:ext cx="26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Your Mind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89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OPF / XCT Architecture</a:t>
            </a:r>
            <a:endParaRPr lang="en-US" dirty="0"/>
          </a:p>
        </p:txBody>
      </p:sp>
      <p:pic>
        <p:nvPicPr>
          <p:cNvPr id="4" name="Picture 6" descr="OPF2009_UKF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512" y="1364778"/>
            <a:ext cx="7483896" cy="461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arallelogram 2"/>
          <p:cNvSpPr/>
          <p:nvPr/>
        </p:nvSpPr>
        <p:spPr bwMode="auto">
          <a:xfrm>
            <a:off x="1437184" y="1628800"/>
            <a:ext cx="2198712" cy="2088232"/>
          </a:xfrm>
          <a:prstGeom prst="parallelogram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3960" y="3861048"/>
            <a:ext cx="7488832" cy="2098056"/>
            <a:chOff x="763960" y="3861048"/>
            <a:chExt cx="7488832" cy="2098056"/>
          </a:xfrm>
        </p:grpSpPr>
        <p:sp>
          <p:nvSpPr>
            <p:cNvPr id="5" name="Parallelogram 4"/>
            <p:cNvSpPr/>
            <p:nvPr/>
          </p:nvSpPr>
          <p:spPr bwMode="auto">
            <a:xfrm>
              <a:off x="1115616" y="3861048"/>
              <a:ext cx="3960440" cy="744658"/>
            </a:xfrm>
            <a:prstGeom prst="parallelogram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Parallelogram 6"/>
            <p:cNvSpPr/>
            <p:nvPr/>
          </p:nvSpPr>
          <p:spPr bwMode="auto">
            <a:xfrm>
              <a:off x="763960" y="4605706"/>
              <a:ext cx="7488832" cy="1353398"/>
            </a:xfrm>
            <a:prstGeom prst="parallelogram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386104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OPF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XCT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0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OPF &amp; XCT</a:t>
            </a:r>
            <a:endParaRPr lang="en-US" dirty="0"/>
          </a:p>
        </p:txBody>
      </p:sp>
      <p:pic>
        <p:nvPicPr>
          <p:cNvPr id="1026" name="Picture 2" descr="http://stocktouch.com/wp-content/uploads/2012/02/iceberg-po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t="3848" r="4007" b="4583"/>
          <a:stretch/>
        </p:blipFill>
        <p:spPr bwMode="auto">
          <a:xfrm>
            <a:off x="689429" y="1256364"/>
            <a:ext cx="7765143" cy="51380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e 9"/>
          <p:cNvSpPr/>
          <p:nvPr/>
        </p:nvSpPr>
        <p:spPr>
          <a:xfrm>
            <a:off x="6156176" y="2708920"/>
            <a:ext cx="180020" cy="3024336"/>
          </a:xfrm>
          <a:prstGeom prst="rightBrace">
            <a:avLst>
              <a:gd name="adj1" fmla="val 8333"/>
              <a:gd name="adj2" fmla="val 25644"/>
            </a:avLst>
          </a:prstGeom>
          <a:ln w="28575">
            <a:solidFill>
              <a:srgbClr val="DC6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6156176" y="1904436"/>
            <a:ext cx="144016" cy="648072"/>
          </a:xfrm>
          <a:prstGeom prst="rightBrace">
            <a:avLst>
              <a:gd name="adj1" fmla="val 8333"/>
              <a:gd name="adj2" fmla="val 51400"/>
            </a:avLst>
          </a:prstGeom>
          <a:ln w="28575">
            <a:solidFill>
              <a:srgbClr val="DC6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403642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OPF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8264" y="205910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xCT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7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D:\Clear2Pay\Illustrator Originals\transparant png\Flag-UnitedKingd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3196" y="1828089"/>
            <a:ext cx="365480" cy="363824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1427" y="1894848"/>
            <a:ext cx="285751" cy="28574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4" name="Picture 5" descr="Bank-shad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5698" y="1985937"/>
            <a:ext cx="10255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76659" y="2893299"/>
            <a:ext cx="2319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 smtClean="0">
                <a:latin typeface="+mn-lt"/>
              </a:rPr>
              <a:t>XCT BANK-1, Belgium</a:t>
            </a:r>
          </a:p>
          <a:p>
            <a:pPr algn="ctr"/>
            <a:r>
              <a:rPr lang="nl-BE" sz="1400" i="0" dirty="0" smtClean="0">
                <a:latin typeface="+mn-lt"/>
              </a:rPr>
              <a:t>(XCTABEBB)</a:t>
            </a:r>
          </a:p>
          <a:p>
            <a:pPr algn="ctr"/>
            <a:r>
              <a:rPr lang="nl-BE" sz="1400" i="1" dirty="0" smtClean="0">
                <a:latin typeface="Calibri" panose="020F0502020204030204" pitchFamily="34" charset="0"/>
              </a:rPr>
              <a:t>Credit </a:t>
            </a:r>
            <a:r>
              <a:rPr lang="nl-BE" sz="1400" i="1" dirty="0">
                <a:latin typeface="Calibri" panose="020F0502020204030204" pitchFamily="34" charset="0"/>
              </a:rPr>
              <a:t>Party </a:t>
            </a:r>
            <a:r>
              <a:rPr lang="nl-BE" sz="1400" i="1" dirty="0" smtClean="0">
                <a:latin typeface="Calibri" panose="020F0502020204030204" pitchFamily="34" charset="0"/>
              </a:rPr>
              <a:t>Agent</a:t>
            </a:r>
            <a:endParaRPr lang="en-US" sz="1400" i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8163" y="2735435"/>
            <a:ext cx="1514325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>
                <a:latin typeface="+mn-lt"/>
              </a:rPr>
              <a:t>Barclays, UK </a:t>
            </a:r>
            <a:br>
              <a:rPr lang="en-US" sz="1400" i="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(BARCGB22)</a:t>
            </a:r>
          </a:p>
          <a:p>
            <a:r>
              <a:rPr lang="nl-BE" sz="1400" i="1" dirty="0" smtClean="0">
                <a:latin typeface="+mn-lt"/>
              </a:rPr>
              <a:t>Debit Party Agent</a:t>
            </a:r>
            <a:endParaRPr lang="en-US" sz="1400" i="1" dirty="0" smtClean="0">
              <a:latin typeface="+mn-lt"/>
            </a:endParaRPr>
          </a:p>
        </p:txBody>
      </p:sp>
      <p:pic>
        <p:nvPicPr>
          <p:cNvPr id="21" name="Picture 5" descr="Bank-shad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2739" y="2010001"/>
            <a:ext cx="10255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640988" y="1345417"/>
            <a:ext cx="14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 smtClean="0">
                <a:latin typeface="+mn-lt"/>
              </a:rPr>
              <a:t>MT103 (50 EUR)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968" y="1362923"/>
            <a:ext cx="14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 smtClean="0">
                <a:latin typeface="+mn-lt"/>
              </a:rPr>
              <a:t>MT103 (50 EUR)</a:t>
            </a:r>
          </a:p>
        </p:txBody>
      </p:sp>
      <p:pic>
        <p:nvPicPr>
          <p:cNvPr id="38" name="Picture 54" descr="mess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8853" y="1661752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1429790" y="2354910"/>
            <a:ext cx="7143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67" name="TextBox 66"/>
          <p:cNvSpPr txBox="1"/>
          <p:nvPr/>
        </p:nvSpPr>
        <p:spPr>
          <a:xfrm>
            <a:off x="299332" y="2739411"/>
            <a:ext cx="104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>
                <a:latin typeface="+mn-lt"/>
              </a:rPr>
              <a:t>Mr. Edward</a:t>
            </a:r>
            <a:endParaRPr lang="nl-BE" sz="1400" i="0" dirty="0" smtClean="0">
              <a:latin typeface="+mn-lt"/>
            </a:endParaRPr>
          </a:p>
          <a:p>
            <a:r>
              <a:rPr lang="nl-BE" sz="1400" i="1" dirty="0" smtClean="0">
                <a:latin typeface="+mn-lt"/>
              </a:rPr>
              <a:t>Debit Party</a:t>
            </a:r>
            <a:endParaRPr lang="en-US" sz="1400" i="1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68344" y="2705353"/>
            <a:ext cx="104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smtClean="0">
                <a:latin typeface="+mn-lt"/>
              </a:rPr>
              <a:t>Mrs. Elaine </a:t>
            </a:r>
          </a:p>
          <a:p>
            <a:r>
              <a:rPr lang="nl-BE" sz="1400" i="1" dirty="0" smtClean="0">
                <a:latin typeface="+mn-lt"/>
              </a:rPr>
              <a:t>Credit Party</a:t>
            </a:r>
            <a:endParaRPr lang="en-US" sz="1400" i="1" dirty="0" smtClean="0">
              <a:latin typeface="+mn-lt"/>
            </a:endParaRP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 flipV="1">
            <a:off x="7000892" y="2342102"/>
            <a:ext cx="667452" cy="67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 algn="ctr"/>
            <a:r>
              <a:rPr lang="en-US" dirty="0" smtClean="0"/>
              <a:t>OPF </a:t>
            </a:r>
            <a:r>
              <a:rPr lang="en-US" dirty="0"/>
              <a:t>Testers </a:t>
            </a:r>
            <a:r>
              <a:rPr lang="en-US" dirty="0" smtClean="0"/>
              <a:t>View – A Case Study</a:t>
            </a:r>
            <a:br>
              <a:rPr lang="en-US" dirty="0" smtClean="0"/>
            </a:br>
            <a:r>
              <a:rPr lang="en-US" dirty="0" smtClean="0"/>
              <a:t>(On Us Payment)</a:t>
            </a:r>
            <a:endParaRPr lang="nl-BE" dirty="0"/>
          </a:p>
        </p:txBody>
      </p:sp>
      <p:pic>
        <p:nvPicPr>
          <p:cNvPr id="26" name="Picture 54" descr="mess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3766" y="1681305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9" descr="swif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60481" y="2051775"/>
            <a:ext cx="517007" cy="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5009694" y="2348880"/>
            <a:ext cx="9160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352184" y="2352387"/>
            <a:ext cx="900929" cy="137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pic>
        <p:nvPicPr>
          <p:cNvPr id="1029" name="Picture 5" descr="C:\Users\adityaa\AppData\Local\Microsoft\Windows\Temporary Internet Files\Content.IE5\FPQD9NG8\MC90044145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268760"/>
            <a:ext cx="626088" cy="6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1" y="1284204"/>
            <a:ext cx="466371" cy="4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3784972"/>
            <a:ext cx="8390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Mr. Edward wants to transfer 50 EURO to Mrs. Elaine.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Mr. Edward have an Account at Barclays Bank while Mrs. Elaine have an Account at XCT Bank -1.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Mr. Edward initiates a Payment via Mobile Banking, Internet Banking or </a:t>
            </a:r>
            <a:r>
              <a:rPr lang="en-US" sz="1600" dirty="0" err="1" smtClean="0"/>
              <a:t>Cheque</a:t>
            </a:r>
            <a:r>
              <a:rPr lang="en-US" sz="1600" dirty="0" smtClean="0"/>
              <a:t>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Barclays Bank process the request from Mr. Edward while debiting his account with 50 Euro and crediting 50 Euro in its Internal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Barclays Bank, to narrate this whole story, creates &amp; </a:t>
            </a:r>
            <a:r>
              <a:rPr lang="en-US" sz="1600" dirty="0"/>
              <a:t>send </a:t>
            </a:r>
            <a:r>
              <a:rPr lang="en-US" sz="1600" dirty="0" smtClean="0"/>
              <a:t>a message MT103 over SwiftGateway.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its Internal Account, Barclays Bank transfers the amount in XCT Bank -1’s Vostro Account at Barclays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SwiftGateway</a:t>
            </a:r>
            <a:r>
              <a:rPr lang="en-US" sz="1600" dirty="0" smtClean="0"/>
              <a:t> validate the file and forward it to be received by XCT- Bank-1.</a:t>
            </a:r>
            <a:endParaRPr lang="en-US" dirty="0"/>
          </a:p>
        </p:txBody>
      </p:sp>
      <p:pic>
        <p:nvPicPr>
          <p:cNvPr id="1033" name="Picture 9" descr="C:\Users\adityaa\AppData\Local\Microsoft\Windows\Temporary Internet Files\Content.IE5\9F7FKEJC\MC900390786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67378"/>
            <a:ext cx="990407" cy="9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ityaa\AppData\Local\Microsoft\Windows\Temporary Internet Files\Content.IE5\TR20MK1T\MC900445037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5" y="1904875"/>
            <a:ext cx="629348" cy="8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32" grpId="0"/>
      <p:bldP spid="27" grpId="0"/>
      <p:bldP spid="66" grpId="0" animBg="1"/>
      <p:bldP spid="67" grpId="0"/>
      <p:bldP spid="76" grpId="0"/>
      <p:bldP spid="77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Sample Payment message MT File.</a:t>
            </a:r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79715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is sample payment </a:t>
            </a:r>
            <a:r>
              <a:rPr lang="en-US" b="1" dirty="0" smtClean="0"/>
              <a:t>*.txt</a:t>
            </a:r>
            <a:r>
              <a:rPr lang="en-US" dirty="0" smtClean="0"/>
              <a:t> file (a Swift MT payment) that would enter into the bank application where XCT is implemented.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650601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83568" y="2060848"/>
            <a:ext cx="792088" cy="180020"/>
          </a:xfrm>
          <a:prstGeom prst="rect">
            <a:avLst/>
          </a:prstGeom>
          <a:noFill/>
          <a:ln w="28575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520" y="3140968"/>
            <a:ext cx="936104" cy="180020"/>
          </a:xfrm>
          <a:prstGeom prst="rect">
            <a:avLst/>
          </a:prstGeom>
          <a:noFill/>
          <a:ln w="28575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5536" y="2420888"/>
            <a:ext cx="891716" cy="180020"/>
          </a:xfrm>
          <a:prstGeom prst="rect">
            <a:avLst/>
          </a:prstGeom>
          <a:noFill/>
          <a:ln w="28575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339635"/>
              </p:ext>
            </p:extLst>
          </p:nvPr>
        </p:nvGraphicFramePr>
        <p:xfrm>
          <a:off x="539552" y="1484784"/>
          <a:ext cx="806489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2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5864342"/>
              </p:ext>
            </p:extLst>
          </p:nvPr>
        </p:nvGraphicFramePr>
        <p:xfrm>
          <a:off x="539552" y="1484784"/>
          <a:ext cx="806489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6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/>
              <a:t>Interchange </a:t>
            </a:r>
            <a:r>
              <a:rPr lang="en-IN" smtClean="0"/>
              <a:t>Loader (1)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5429288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Interchange Loader</a:t>
            </a:r>
          </a:p>
          <a:p>
            <a:pPr lvl="1"/>
            <a:r>
              <a:rPr lang="en-US" dirty="0" smtClean="0"/>
              <a:t>Purpose is to provide a means to </a:t>
            </a:r>
            <a:r>
              <a:rPr lang="en-US" b="1" dirty="0" smtClean="0"/>
              <a:t>load raw payment related data</a:t>
            </a:r>
            <a:r>
              <a:rPr lang="en-US" dirty="0" smtClean="0"/>
              <a:t> from a channel:</a:t>
            </a:r>
          </a:p>
          <a:p>
            <a:pPr lvl="2"/>
            <a:r>
              <a:rPr lang="nl-BE" dirty="0" smtClean="0"/>
              <a:t>Creates an Interchange</a:t>
            </a:r>
          </a:p>
          <a:p>
            <a:pPr lvl="2"/>
            <a:r>
              <a:rPr lang="nl-BE" dirty="0" smtClean="0"/>
              <a:t>Stores “transport data”</a:t>
            </a:r>
          </a:p>
          <a:p>
            <a:pPr lvl="2"/>
            <a:r>
              <a:rPr lang="nl-BE" dirty="0" smtClean="0"/>
              <a:t>Determines the: Bank Group, Bank and incoming Clearing Condition</a:t>
            </a:r>
            <a:endParaRPr lang="en-US" dirty="0" smtClean="0"/>
          </a:p>
          <a:p>
            <a:pPr lvl="1"/>
            <a:r>
              <a:rPr lang="en-US" b="1" dirty="0" smtClean="0"/>
              <a:t>Once </a:t>
            </a:r>
            <a:r>
              <a:rPr lang="en-US" dirty="0" smtClean="0"/>
              <a:t>raw </a:t>
            </a:r>
            <a:r>
              <a:rPr lang="en-US" b="1" dirty="0" smtClean="0"/>
              <a:t>data</a:t>
            </a:r>
            <a:r>
              <a:rPr lang="en-US" dirty="0" smtClean="0"/>
              <a:t> has been </a:t>
            </a:r>
            <a:r>
              <a:rPr lang="en-US" b="1" dirty="0" smtClean="0"/>
              <a:t>captured </a:t>
            </a:r>
            <a:r>
              <a:rPr lang="en-US" dirty="0" smtClean="0"/>
              <a:t>completely the Interchange Loader can </a:t>
            </a:r>
            <a:r>
              <a:rPr lang="en-US" b="1" dirty="0" smtClean="0"/>
              <a:t>notify</a:t>
            </a:r>
            <a:r>
              <a:rPr lang="en-US" dirty="0" smtClean="0"/>
              <a:t>, asynchronously, an implementation of the </a:t>
            </a:r>
            <a:r>
              <a:rPr lang="en-US" b="1" dirty="0" smtClean="0"/>
              <a:t>Parsing Service</a:t>
            </a:r>
          </a:p>
          <a:p>
            <a:pPr lvl="1"/>
            <a:r>
              <a:rPr lang="en-US" b="1" dirty="0" smtClean="0"/>
              <a:t>If</a:t>
            </a:r>
            <a:r>
              <a:rPr lang="en-US" dirty="0" smtClean="0"/>
              <a:t> during Interchange loader process </a:t>
            </a:r>
            <a:r>
              <a:rPr lang="en-US" b="1" dirty="0" smtClean="0"/>
              <a:t>anything goes wrong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system cannot send a NAK message, since the content of the message is not even read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‘technical alert/error’ </a:t>
            </a:r>
            <a:r>
              <a:rPr lang="en-US" dirty="0" smtClean="0"/>
              <a:t>can be </a:t>
            </a:r>
            <a:r>
              <a:rPr lang="en-US" b="1" dirty="0" smtClean="0"/>
              <a:t>logged</a:t>
            </a:r>
            <a:r>
              <a:rPr lang="en-US" dirty="0" smtClean="0"/>
              <a:t>, which can be captured by alert systems like Tivoli.</a:t>
            </a:r>
          </a:p>
        </p:txBody>
      </p:sp>
    </p:spTree>
    <p:extLst>
      <p:ext uri="{BB962C8B-B14F-4D97-AF65-F5344CB8AC3E}">
        <p14:creationId xmlns:p14="http://schemas.microsoft.com/office/powerpoint/2010/main" val="6639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3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38C1F35-464B-4F3F-8B8E-09F8D723ADEA}"/>
</file>

<file path=customXml/itemProps2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E1E4-7AF6-460E-833D-5210A6970E4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38080</TotalTime>
  <Words>795</Words>
  <Application>Microsoft Office PowerPoint</Application>
  <PresentationFormat>On-screen Show (4:3)</PresentationFormat>
  <Paragraphs>137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Clear2Pay Template2010</vt:lpstr>
      <vt:lpstr>3_Clear2Pay Template2010</vt:lpstr>
      <vt:lpstr>C2P India</vt:lpstr>
      <vt:lpstr>Agenda</vt:lpstr>
      <vt:lpstr>OPF / XCT Architecture</vt:lpstr>
      <vt:lpstr>OPF &amp; XCT</vt:lpstr>
      <vt:lpstr>OPF Testers View – A Case Study (On Us Payment)</vt:lpstr>
      <vt:lpstr>Sample Payment message MT File.</vt:lpstr>
      <vt:lpstr>Services</vt:lpstr>
      <vt:lpstr>Services</vt:lpstr>
      <vt:lpstr>Interchange Loader (1)</vt:lpstr>
      <vt:lpstr>Interchange Loader (2)</vt:lpstr>
      <vt:lpstr>Interchange Loader (3)</vt:lpstr>
      <vt:lpstr>Services</vt:lpstr>
      <vt:lpstr>Parser</vt:lpstr>
      <vt:lpstr>Services</vt:lpstr>
      <vt:lpstr>Possible Duplicate Check (1)</vt:lpstr>
      <vt:lpstr>Possible duplicate check (2)</vt:lpstr>
      <vt:lpstr>Services</vt:lpstr>
      <vt:lpstr>WorkList Item</vt:lpstr>
      <vt:lpstr>Services</vt:lpstr>
      <vt:lpstr>4 - Eye Verification (1)</vt:lpstr>
      <vt:lpstr>4 - Eye Verification (2)</vt:lpstr>
      <vt:lpstr>What you should Know after this?</vt:lpstr>
      <vt:lpstr>Question *A matter requiring resolution or discussion.</vt:lpstr>
      <vt:lpstr>PowerPoint Presentation</vt:lpstr>
    </vt:vector>
  </TitlesOfParts>
  <Company>Clear2Pay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OPF-XCT Services</dc:title>
  <dc:creator>Aditya Aggarwal</dc:creator>
  <cp:keywords>OPF-XCT Services</cp:keywords>
  <cp:lastModifiedBy>Inderpreet Bathla</cp:lastModifiedBy>
  <cp:revision>1519</cp:revision>
  <cp:lastPrinted>2014-10-14T14:13:03Z</cp:lastPrinted>
  <dcterms:created xsi:type="dcterms:W3CDTF">2013-03-20T16:53:24Z</dcterms:created>
  <dcterms:modified xsi:type="dcterms:W3CDTF">2015-01-12T09:55:54Z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</Properties>
</file>