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91" r:id="rId5"/>
    <p:sldMasterId id="2147483715" r:id="rId6"/>
  </p:sldMasterIdLst>
  <p:notesMasterIdLst>
    <p:notesMasterId r:id="rId32"/>
  </p:notesMasterIdLst>
  <p:sldIdLst>
    <p:sldId id="599" r:id="rId7"/>
    <p:sldId id="572" r:id="rId8"/>
    <p:sldId id="606" r:id="rId9"/>
    <p:sldId id="607" r:id="rId10"/>
    <p:sldId id="608" r:id="rId11"/>
    <p:sldId id="500" r:id="rId12"/>
    <p:sldId id="563" r:id="rId13"/>
    <p:sldId id="564" r:id="rId14"/>
    <p:sldId id="565" r:id="rId15"/>
    <p:sldId id="568" r:id="rId16"/>
    <p:sldId id="569" r:id="rId17"/>
    <p:sldId id="609" r:id="rId18"/>
    <p:sldId id="603" r:id="rId19"/>
    <p:sldId id="604" r:id="rId20"/>
    <p:sldId id="613" r:id="rId21"/>
    <p:sldId id="611" r:id="rId22"/>
    <p:sldId id="612" r:id="rId23"/>
    <p:sldId id="594" r:id="rId24"/>
    <p:sldId id="596" r:id="rId25"/>
    <p:sldId id="597" r:id="rId26"/>
    <p:sldId id="593" r:id="rId27"/>
    <p:sldId id="598" r:id="rId28"/>
    <p:sldId id="601" r:id="rId29"/>
    <p:sldId id="602" r:id="rId30"/>
    <p:sldId id="600" r:id="rId31"/>
  </p:sldIdLst>
  <p:sldSz cx="9144000" cy="6858000" type="screen4x3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koninckx" initials="m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E98"/>
    <a:srgbClr val="49937A"/>
    <a:srgbClr val="5AA537"/>
    <a:srgbClr val="FFC00A"/>
    <a:srgbClr val="567ABC"/>
    <a:srgbClr val="FFC000"/>
    <a:srgbClr val="878787"/>
    <a:srgbClr val="DC6B25"/>
    <a:srgbClr val="AF1D23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85790" autoAdjust="0"/>
  </p:normalViewPr>
  <p:slideViewPr>
    <p:cSldViewPr>
      <p:cViewPr varScale="1">
        <p:scale>
          <a:sx n="74" d="100"/>
          <a:sy n="74" d="100"/>
        </p:scale>
        <p:origin x="-1464" y="-90"/>
      </p:cViewPr>
      <p:guideLst>
        <p:guide orient="horz" pos="24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934" y="-84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erikunta, Anilkumar" userId="S::anilkumar.ameerikunta@fisglobal.com::8fdc2676-c6b5-4406-8046-4cb04dee74bb" providerId="AD" clId="Web-{1C912348-05E9-49B6-8F02-5A5C8EE99057}"/>
    <pc:docChg chg="mod modSld">
      <pc:chgData name="Ameerikunta, Anilkumar" userId="S::anilkumar.ameerikunta@fisglobal.com::8fdc2676-c6b5-4406-8046-4cb04dee74bb" providerId="AD" clId="Web-{1C912348-05E9-49B6-8F02-5A5C8EE99057}" dt="2023-03-10T13:40:32.608" v="1" actId="1076"/>
      <pc:docMkLst>
        <pc:docMk/>
      </pc:docMkLst>
      <pc:sldChg chg="modSp">
        <pc:chgData name="Ameerikunta, Anilkumar" userId="S::anilkumar.ameerikunta@fisglobal.com::8fdc2676-c6b5-4406-8046-4cb04dee74bb" providerId="AD" clId="Web-{1C912348-05E9-49B6-8F02-5A5C8EE99057}" dt="2023-03-10T13:40:32.608" v="1" actId="1076"/>
        <pc:sldMkLst>
          <pc:docMk/>
          <pc:sldMk cId="3226242754" sldId="500"/>
        </pc:sldMkLst>
        <pc:graphicFrameChg chg="mod">
          <ac:chgData name="Ameerikunta, Anilkumar" userId="S::anilkumar.ameerikunta@fisglobal.com::8fdc2676-c6b5-4406-8046-4cb04dee74bb" providerId="AD" clId="Web-{1C912348-05E9-49B6-8F02-5A5C8EE99057}" dt="2023-03-10T13:40:32.608" v="1" actId="1076"/>
          <ac:graphicFrameMkLst>
            <pc:docMk/>
            <pc:sldMk cId="3226242754" sldId="500"/>
            <ac:graphicFrameMk id="9" creationId="{00000000-0000-0000-0000-000000000000}"/>
          </ac:graphicFrameMkLst>
        </pc:graphicFrameChg>
      </pc:sldChg>
    </pc:docChg>
  </pc:docChgLst>
</pc:chgInfo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hyperlink" Target="https://svn-mec.clear2pay.com/svn/repos/rd/core/XCT/trunk/doc" TargetMode="External"/><Relationship Id="rId1" Type="http://schemas.openxmlformats.org/officeDocument/2006/relationships/hyperlink" Target="https://svn-mec.clear2pay.com/svn/repos/rd/core/OPF/trunk/doc" TargetMode="External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hyperlink" Target="https://svn-mec.clear2pay.com/svn/repos/rd/core/XCT/trunk/doc" TargetMode="External"/><Relationship Id="rId1" Type="http://schemas.openxmlformats.org/officeDocument/2006/relationships/hyperlink" Target="https://svn-mec.clear2pay.com/svn/repos/rd/core/OPF/trunk/doc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E4AECC-2A3C-4C4D-9409-1EB99C871552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8E28D8EC-E5E1-4740-A71C-5DB02AA84DAF}">
      <dgm:prSet phldrT="[Text]"/>
      <dgm:spPr/>
      <dgm:t>
        <a:bodyPr/>
        <a:lstStyle/>
        <a:p>
          <a:pPr algn="ctr"/>
          <a:r>
            <a:rPr lang="en-US" b="1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Opportunity To Learn OPF</a:t>
          </a:r>
          <a:endParaRPr lang="en-US" b="1" dirty="0">
            <a:solidFill>
              <a:schemeClr val="tx1"/>
            </a:solidFill>
            <a:effectLst/>
          </a:endParaRPr>
        </a:p>
      </dgm:t>
    </dgm:pt>
    <dgm:pt modelId="{AD3839D0-ECA2-4874-B301-00F70669AD43}" type="parTrans" cxnId="{C854C29D-BB1F-4948-9778-63E5EC26F4E6}">
      <dgm:prSet/>
      <dgm:spPr/>
      <dgm:t>
        <a:bodyPr/>
        <a:lstStyle/>
        <a:p>
          <a:pPr algn="ctr"/>
          <a:endParaRPr lang="en-US"/>
        </a:p>
      </dgm:t>
    </dgm:pt>
    <dgm:pt modelId="{F5A66285-5531-4355-814E-168556A0A069}" type="sibTrans" cxnId="{C854C29D-BB1F-4948-9778-63E5EC26F4E6}">
      <dgm:prSet/>
      <dgm:spPr/>
      <dgm:t>
        <a:bodyPr/>
        <a:lstStyle/>
        <a:p>
          <a:pPr algn="ctr"/>
          <a:endParaRPr lang="en-US"/>
        </a:p>
      </dgm:t>
    </dgm:pt>
    <dgm:pt modelId="{C0ACEF20-D1CD-4FDF-836F-8F54EB44F8C6}">
      <dgm:prSet phldrT="[Text]"/>
      <dgm:spPr/>
      <dgm:t>
        <a:bodyPr/>
        <a:lstStyle/>
        <a:p>
          <a:pPr algn="ctr"/>
          <a:r>
            <a:rPr lang="en-US" b="1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Opportunity To Learn xCT</a:t>
          </a:r>
          <a:endParaRPr lang="en-US" b="1" dirty="0">
            <a:solidFill>
              <a:schemeClr val="tx1"/>
            </a:solidFill>
            <a:effectLst/>
          </a:endParaRPr>
        </a:p>
      </dgm:t>
    </dgm:pt>
    <dgm:pt modelId="{E9418A4C-DE4E-43C1-8D0C-C5CB7BA6D16B}" type="parTrans" cxnId="{B634C6F6-AB57-459D-8CDF-9968C1BB258F}">
      <dgm:prSet/>
      <dgm:spPr/>
      <dgm:t>
        <a:bodyPr/>
        <a:lstStyle/>
        <a:p>
          <a:pPr algn="ctr"/>
          <a:endParaRPr lang="en-US"/>
        </a:p>
      </dgm:t>
    </dgm:pt>
    <dgm:pt modelId="{123FF4BE-8BD9-4E23-AC12-06B676F84427}" type="sibTrans" cxnId="{B634C6F6-AB57-459D-8CDF-9968C1BB258F}">
      <dgm:prSet/>
      <dgm:spPr/>
      <dgm:t>
        <a:bodyPr/>
        <a:lstStyle/>
        <a:p>
          <a:pPr algn="ctr"/>
          <a:endParaRPr lang="en-US"/>
        </a:p>
      </dgm:t>
    </dgm:pt>
    <dgm:pt modelId="{D0EF13D9-7F33-4987-A785-A78801B83D4E}">
      <dgm:prSet phldrT="[Text]"/>
      <dgm:spPr/>
      <dgm:t>
        <a:bodyPr/>
        <a:lstStyle/>
        <a:p>
          <a:pPr algn="ctr"/>
          <a:r>
            <a:rPr lang="en-US" b="1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Learn QA Processes and Guidelines</a:t>
          </a:r>
          <a:endParaRPr lang="en-US" b="1" dirty="0">
            <a:solidFill>
              <a:schemeClr val="tx1"/>
            </a:solidFill>
            <a:effectLst/>
          </a:endParaRPr>
        </a:p>
      </dgm:t>
    </dgm:pt>
    <dgm:pt modelId="{EA7DBC12-9A09-453E-9F6E-2EE01663B96D}" type="parTrans" cxnId="{436E96BC-057B-450C-B11F-D3654C6752DE}">
      <dgm:prSet/>
      <dgm:spPr/>
      <dgm:t>
        <a:bodyPr/>
        <a:lstStyle/>
        <a:p>
          <a:pPr algn="ctr"/>
          <a:endParaRPr lang="en-US"/>
        </a:p>
      </dgm:t>
    </dgm:pt>
    <dgm:pt modelId="{73E66632-9FDD-4DC6-96DC-14282318CD5B}" type="sibTrans" cxnId="{436E96BC-057B-450C-B11F-D3654C6752DE}">
      <dgm:prSet/>
      <dgm:spPr/>
      <dgm:t>
        <a:bodyPr/>
        <a:lstStyle/>
        <a:p>
          <a:pPr algn="ctr"/>
          <a:endParaRPr lang="en-US"/>
        </a:p>
      </dgm:t>
    </dgm:pt>
    <dgm:pt modelId="{1E6259E4-7A47-4EFD-B3A9-34A2A6631F1F}">
      <dgm:prSet phldrT="[Text]"/>
      <dgm:spPr/>
      <dgm:t>
        <a:bodyPr/>
        <a:lstStyle/>
        <a:p>
          <a:pPr algn="ctr"/>
          <a:r>
            <a:rPr lang="en-US" b="1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Tools Used For Testing</a:t>
          </a:r>
          <a:endParaRPr lang="en-US" b="1" dirty="0">
            <a:solidFill>
              <a:schemeClr val="tx1"/>
            </a:solidFill>
            <a:effectLst/>
          </a:endParaRPr>
        </a:p>
      </dgm:t>
    </dgm:pt>
    <dgm:pt modelId="{FD062ACA-1730-4F71-A2D3-CD45BE2F19B1}" type="parTrans" cxnId="{193839C0-DC8B-4915-AAD5-3C20B0207C26}">
      <dgm:prSet/>
      <dgm:spPr/>
      <dgm:t>
        <a:bodyPr/>
        <a:lstStyle/>
        <a:p>
          <a:pPr algn="ctr"/>
          <a:endParaRPr lang="en-US"/>
        </a:p>
      </dgm:t>
    </dgm:pt>
    <dgm:pt modelId="{D383CE20-9B80-4DB1-8072-3CF640E6AF4D}" type="sibTrans" cxnId="{193839C0-DC8B-4915-AAD5-3C20B0207C26}">
      <dgm:prSet/>
      <dgm:spPr/>
      <dgm:t>
        <a:bodyPr/>
        <a:lstStyle/>
        <a:p>
          <a:pPr algn="ctr"/>
          <a:endParaRPr lang="en-US"/>
        </a:p>
      </dgm:t>
    </dgm:pt>
    <dgm:pt modelId="{14CA0315-1E1E-4BFC-8CF3-1BE08C357450}">
      <dgm:prSet phldrT="[Text]"/>
      <dgm:spPr/>
      <dgm:t>
        <a:bodyPr/>
        <a:lstStyle/>
        <a:p>
          <a:pPr algn="ctr"/>
          <a:r>
            <a:rPr lang="en-US" b="1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Functional Hands On Exercise</a:t>
          </a:r>
          <a:endParaRPr lang="en-US" b="1" dirty="0">
            <a:solidFill>
              <a:schemeClr val="tx1"/>
            </a:solidFill>
            <a:effectLst/>
          </a:endParaRPr>
        </a:p>
      </dgm:t>
    </dgm:pt>
    <dgm:pt modelId="{9A8F3D4A-CBCA-4BCB-9523-8EB75FC29F39}" type="parTrans" cxnId="{94C28252-A620-4FA0-8C13-2C46DFC2C311}">
      <dgm:prSet/>
      <dgm:spPr/>
      <dgm:t>
        <a:bodyPr/>
        <a:lstStyle/>
        <a:p>
          <a:pPr algn="ctr"/>
          <a:endParaRPr lang="en-US"/>
        </a:p>
      </dgm:t>
    </dgm:pt>
    <dgm:pt modelId="{3B0579C6-759B-486C-80A0-F81CAD059BE1}" type="sibTrans" cxnId="{94C28252-A620-4FA0-8C13-2C46DFC2C311}">
      <dgm:prSet/>
      <dgm:spPr/>
      <dgm:t>
        <a:bodyPr/>
        <a:lstStyle/>
        <a:p>
          <a:pPr algn="ctr"/>
          <a:endParaRPr lang="en-US"/>
        </a:p>
      </dgm:t>
    </dgm:pt>
    <dgm:pt modelId="{7CCE9869-46AB-43C4-B71B-435C78090DBD}" type="pres">
      <dgm:prSet presAssocID="{70E4AECC-2A3C-4C4D-9409-1EB99C871552}" presName="compositeShape" presStyleCnt="0">
        <dgm:presLayoutVars>
          <dgm:dir/>
          <dgm:resizeHandles/>
        </dgm:presLayoutVars>
      </dgm:prSet>
      <dgm:spPr/>
    </dgm:pt>
    <dgm:pt modelId="{909D2696-BAE1-4675-9AD1-22A18F8B62D3}" type="pres">
      <dgm:prSet presAssocID="{70E4AECC-2A3C-4C4D-9409-1EB99C871552}" presName="pyramid" presStyleLbl="node1" presStyleIdx="0" presStyleCnt="1" custScaleX="150000" custLinFactNeighborX="-56071" custLinFactNeighborY="-1786"/>
      <dgm:spPr/>
    </dgm:pt>
    <dgm:pt modelId="{E8756A17-0D9C-459B-8E87-D3AFDA9D8409}" type="pres">
      <dgm:prSet presAssocID="{70E4AECC-2A3C-4C4D-9409-1EB99C871552}" presName="theList" presStyleCnt="0"/>
      <dgm:spPr/>
    </dgm:pt>
    <dgm:pt modelId="{1ED41037-5D1A-4E65-B98A-36ED57E4F2E0}" type="pres">
      <dgm:prSet presAssocID="{8E28D8EC-E5E1-4740-A71C-5DB02AA84DAF}" presName="aNode" presStyleLbl="fgAcc1" presStyleIdx="0" presStyleCnt="5" custScaleX="254025" custScaleY="477872" custLinFactY="-2417" custLinFactNeighborX="-761" custLinFactNeighborY="-100000">
        <dgm:presLayoutVars>
          <dgm:bulletEnabled val="1"/>
        </dgm:presLayoutVars>
      </dgm:prSet>
      <dgm:spPr/>
    </dgm:pt>
    <dgm:pt modelId="{8A4C577F-5F5D-49BF-8073-FE858A320CE1}" type="pres">
      <dgm:prSet presAssocID="{8E28D8EC-E5E1-4740-A71C-5DB02AA84DAF}" presName="aSpace" presStyleCnt="0"/>
      <dgm:spPr/>
    </dgm:pt>
    <dgm:pt modelId="{0EC084F8-4446-4E03-9A3F-D5CF2E613ADA}" type="pres">
      <dgm:prSet presAssocID="{C0ACEF20-D1CD-4FDF-836F-8F54EB44F8C6}" presName="aNode" presStyleLbl="fgAcc1" presStyleIdx="1" presStyleCnt="5" custScaleX="254025" custScaleY="477872" custLinFactY="-2417" custLinFactNeighborX="-761" custLinFactNeighborY="-100000">
        <dgm:presLayoutVars>
          <dgm:bulletEnabled val="1"/>
        </dgm:presLayoutVars>
      </dgm:prSet>
      <dgm:spPr/>
    </dgm:pt>
    <dgm:pt modelId="{1999AA7E-0555-4F97-89EF-5350E0690705}" type="pres">
      <dgm:prSet presAssocID="{C0ACEF20-D1CD-4FDF-836F-8F54EB44F8C6}" presName="aSpace" presStyleCnt="0"/>
      <dgm:spPr/>
    </dgm:pt>
    <dgm:pt modelId="{BD1F46AB-3D34-4BFE-9512-9DC1571632C2}" type="pres">
      <dgm:prSet presAssocID="{D0EF13D9-7F33-4987-A785-A78801B83D4E}" presName="aNode" presStyleLbl="fgAcc1" presStyleIdx="2" presStyleCnt="5" custScaleX="254025" custScaleY="477872" custLinFactY="-2417" custLinFactNeighborX="-761" custLinFactNeighborY="-100000">
        <dgm:presLayoutVars>
          <dgm:bulletEnabled val="1"/>
        </dgm:presLayoutVars>
      </dgm:prSet>
      <dgm:spPr/>
    </dgm:pt>
    <dgm:pt modelId="{92D2187D-614F-4CDC-AE36-DCC42C98CDF0}" type="pres">
      <dgm:prSet presAssocID="{D0EF13D9-7F33-4987-A785-A78801B83D4E}" presName="aSpace" presStyleCnt="0"/>
      <dgm:spPr/>
    </dgm:pt>
    <dgm:pt modelId="{21DB1E8B-759D-4F1D-BE08-5814B2914494}" type="pres">
      <dgm:prSet presAssocID="{1E6259E4-7A47-4EFD-B3A9-34A2A6631F1F}" presName="aNode" presStyleLbl="fgAcc1" presStyleIdx="3" presStyleCnt="5" custScaleX="254025" custScaleY="477872" custLinFactY="-2417" custLinFactNeighborX="-761" custLinFactNeighborY="-100000">
        <dgm:presLayoutVars>
          <dgm:bulletEnabled val="1"/>
        </dgm:presLayoutVars>
      </dgm:prSet>
      <dgm:spPr/>
    </dgm:pt>
    <dgm:pt modelId="{2FC100DC-8A7A-4C1E-8D39-895908F3203B}" type="pres">
      <dgm:prSet presAssocID="{1E6259E4-7A47-4EFD-B3A9-34A2A6631F1F}" presName="aSpace" presStyleCnt="0"/>
      <dgm:spPr/>
    </dgm:pt>
    <dgm:pt modelId="{C4DC65E6-5C46-4B22-B091-73948539BCAF}" type="pres">
      <dgm:prSet presAssocID="{14CA0315-1E1E-4BFC-8CF3-1BE08C357450}" presName="aNode" presStyleLbl="fgAcc1" presStyleIdx="4" presStyleCnt="5" custScaleX="254025" custScaleY="477872" custLinFactY="-2417" custLinFactNeighborX="-761" custLinFactNeighborY="-100000">
        <dgm:presLayoutVars>
          <dgm:bulletEnabled val="1"/>
        </dgm:presLayoutVars>
      </dgm:prSet>
      <dgm:spPr/>
    </dgm:pt>
    <dgm:pt modelId="{67CE418D-486E-45BA-9E9A-1DEBA74B1756}" type="pres">
      <dgm:prSet presAssocID="{14CA0315-1E1E-4BFC-8CF3-1BE08C357450}" presName="aSpace" presStyleCnt="0"/>
      <dgm:spPr/>
    </dgm:pt>
  </dgm:ptLst>
  <dgm:cxnLst>
    <dgm:cxn modelId="{E0F81531-493E-49AD-A2AC-8B4757A99B2B}" type="presOf" srcId="{1E6259E4-7A47-4EFD-B3A9-34A2A6631F1F}" destId="{21DB1E8B-759D-4F1D-BE08-5814B2914494}" srcOrd="0" destOrd="0" presId="urn:microsoft.com/office/officeart/2005/8/layout/pyramid2"/>
    <dgm:cxn modelId="{5EC1A737-A363-441D-A52F-13296403470A}" type="presOf" srcId="{70E4AECC-2A3C-4C4D-9409-1EB99C871552}" destId="{7CCE9869-46AB-43C4-B71B-435C78090DBD}" srcOrd="0" destOrd="0" presId="urn:microsoft.com/office/officeart/2005/8/layout/pyramid2"/>
    <dgm:cxn modelId="{CBD8D642-5F94-4114-855B-9F1B525D22E2}" type="presOf" srcId="{14CA0315-1E1E-4BFC-8CF3-1BE08C357450}" destId="{C4DC65E6-5C46-4B22-B091-73948539BCAF}" srcOrd="0" destOrd="0" presId="urn:microsoft.com/office/officeart/2005/8/layout/pyramid2"/>
    <dgm:cxn modelId="{94C28252-A620-4FA0-8C13-2C46DFC2C311}" srcId="{70E4AECC-2A3C-4C4D-9409-1EB99C871552}" destId="{14CA0315-1E1E-4BFC-8CF3-1BE08C357450}" srcOrd="4" destOrd="0" parTransId="{9A8F3D4A-CBCA-4BCB-9523-8EB75FC29F39}" sibTransId="{3B0579C6-759B-486C-80A0-F81CAD059BE1}"/>
    <dgm:cxn modelId="{99A4B477-0D13-4BED-9436-C6282E4B55D4}" type="presOf" srcId="{C0ACEF20-D1CD-4FDF-836F-8F54EB44F8C6}" destId="{0EC084F8-4446-4E03-9A3F-D5CF2E613ADA}" srcOrd="0" destOrd="0" presId="urn:microsoft.com/office/officeart/2005/8/layout/pyramid2"/>
    <dgm:cxn modelId="{FAE15D87-0B66-4D32-83C4-69D7112379E7}" type="presOf" srcId="{D0EF13D9-7F33-4987-A785-A78801B83D4E}" destId="{BD1F46AB-3D34-4BFE-9512-9DC1571632C2}" srcOrd="0" destOrd="0" presId="urn:microsoft.com/office/officeart/2005/8/layout/pyramid2"/>
    <dgm:cxn modelId="{C854C29D-BB1F-4948-9778-63E5EC26F4E6}" srcId="{70E4AECC-2A3C-4C4D-9409-1EB99C871552}" destId="{8E28D8EC-E5E1-4740-A71C-5DB02AA84DAF}" srcOrd="0" destOrd="0" parTransId="{AD3839D0-ECA2-4874-B301-00F70669AD43}" sibTransId="{F5A66285-5531-4355-814E-168556A0A069}"/>
    <dgm:cxn modelId="{33D903AC-0A2E-44E3-80C2-BC4AB73995B9}" type="presOf" srcId="{8E28D8EC-E5E1-4740-A71C-5DB02AA84DAF}" destId="{1ED41037-5D1A-4E65-B98A-36ED57E4F2E0}" srcOrd="0" destOrd="0" presId="urn:microsoft.com/office/officeart/2005/8/layout/pyramid2"/>
    <dgm:cxn modelId="{436E96BC-057B-450C-B11F-D3654C6752DE}" srcId="{70E4AECC-2A3C-4C4D-9409-1EB99C871552}" destId="{D0EF13D9-7F33-4987-A785-A78801B83D4E}" srcOrd="2" destOrd="0" parTransId="{EA7DBC12-9A09-453E-9F6E-2EE01663B96D}" sibTransId="{73E66632-9FDD-4DC6-96DC-14282318CD5B}"/>
    <dgm:cxn modelId="{193839C0-DC8B-4915-AAD5-3C20B0207C26}" srcId="{70E4AECC-2A3C-4C4D-9409-1EB99C871552}" destId="{1E6259E4-7A47-4EFD-B3A9-34A2A6631F1F}" srcOrd="3" destOrd="0" parTransId="{FD062ACA-1730-4F71-A2D3-CD45BE2F19B1}" sibTransId="{D383CE20-9B80-4DB1-8072-3CF640E6AF4D}"/>
    <dgm:cxn modelId="{B634C6F6-AB57-459D-8CDF-9968C1BB258F}" srcId="{70E4AECC-2A3C-4C4D-9409-1EB99C871552}" destId="{C0ACEF20-D1CD-4FDF-836F-8F54EB44F8C6}" srcOrd="1" destOrd="0" parTransId="{E9418A4C-DE4E-43C1-8D0C-C5CB7BA6D16B}" sibTransId="{123FF4BE-8BD9-4E23-AC12-06B676F84427}"/>
    <dgm:cxn modelId="{2CD11A0F-3547-4DC6-85FD-2E85F550E7F3}" type="presParOf" srcId="{7CCE9869-46AB-43C4-B71B-435C78090DBD}" destId="{909D2696-BAE1-4675-9AD1-22A18F8B62D3}" srcOrd="0" destOrd="0" presId="urn:microsoft.com/office/officeart/2005/8/layout/pyramid2"/>
    <dgm:cxn modelId="{9B806545-EE89-4C2F-A439-0D4F2B733A90}" type="presParOf" srcId="{7CCE9869-46AB-43C4-B71B-435C78090DBD}" destId="{E8756A17-0D9C-459B-8E87-D3AFDA9D8409}" srcOrd="1" destOrd="0" presId="urn:microsoft.com/office/officeart/2005/8/layout/pyramid2"/>
    <dgm:cxn modelId="{34077021-8FF4-4AF2-A80F-5A971FF08A51}" type="presParOf" srcId="{E8756A17-0D9C-459B-8E87-D3AFDA9D8409}" destId="{1ED41037-5D1A-4E65-B98A-36ED57E4F2E0}" srcOrd="0" destOrd="0" presId="urn:microsoft.com/office/officeart/2005/8/layout/pyramid2"/>
    <dgm:cxn modelId="{AFDB1787-9C7D-4924-A042-78396931AA57}" type="presParOf" srcId="{E8756A17-0D9C-459B-8E87-D3AFDA9D8409}" destId="{8A4C577F-5F5D-49BF-8073-FE858A320CE1}" srcOrd="1" destOrd="0" presId="urn:microsoft.com/office/officeart/2005/8/layout/pyramid2"/>
    <dgm:cxn modelId="{A54E3317-CEFB-4F40-98C7-708A9C5C39C4}" type="presParOf" srcId="{E8756A17-0D9C-459B-8E87-D3AFDA9D8409}" destId="{0EC084F8-4446-4E03-9A3F-D5CF2E613ADA}" srcOrd="2" destOrd="0" presId="urn:microsoft.com/office/officeart/2005/8/layout/pyramid2"/>
    <dgm:cxn modelId="{3A2852A4-F5DB-4323-BDC5-4122F17BB823}" type="presParOf" srcId="{E8756A17-0D9C-459B-8E87-D3AFDA9D8409}" destId="{1999AA7E-0555-4F97-89EF-5350E0690705}" srcOrd="3" destOrd="0" presId="urn:microsoft.com/office/officeart/2005/8/layout/pyramid2"/>
    <dgm:cxn modelId="{F5F00499-24DF-4377-921B-2DCC4762B69D}" type="presParOf" srcId="{E8756A17-0D9C-459B-8E87-D3AFDA9D8409}" destId="{BD1F46AB-3D34-4BFE-9512-9DC1571632C2}" srcOrd="4" destOrd="0" presId="urn:microsoft.com/office/officeart/2005/8/layout/pyramid2"/>
    <dgm:cxn modelId="{EF602433-5B7D-45E4-86EC-3AAAAB5D62E7}" type="presParOf" srcId="{E8756A17-0D9C-459B-8E87-D3AFDA9D8409}" destId="{92D2187D-614F-4CDC-AE36-DCC42C98CDF0}" srcOrd="5" destOrd="0" presId="urn:microsoft.com/office/officeart/2005/8/layout/pyramid2"/>
    <dgm:cxn modelId="{6CA29B64-F6D3-4727-ACC0-FA363155437B}" type="presParOf" srcId="{E8756A17-0D9C-459B-8E87-D3AFDA9D8409}" destId="{21DB1E8B-759D-4F1D-BE08-5814B2914494}" srcOrd="6" destOrd="0" presId="urn:microsoft.com/office/officeart/2005/8/layout/pyramid2"/>
    <dgm:cxn modelId="{1F582A7C-F287-46D3-A5BC-CA95CB391C78}" type="presParOf" srcId="{E8756A17-0D9C-459B-8E87-D3AFDA9D8409}" destId="{2FC100DC-8A7A-4C1E-8D39-895908F3203B}" srcOrd="7" destOrd="0" presId="urn:microsoft.com/office/officeart/2005/8/layout/pyramid2"/>
    <dgm:cxn modelId="{14A4001C-79D2-4CE7-A381-1D9B9E1A7AF8}" type="presParOf" srcId="{E8756A17-0D9C-459B-8E87-D3AFDA9D8409}" destId="{C4DC65E6-5C46-4B22-B091-73948539BCAF}" srcOrd="8" destOrd="0" presId="urn:microsoft.com/office/officeart/2005/8/layout/pyramid2"/>
    <dgm:cxn modelId="{68E2993D-DA69-4A76-934E-7C792300CDF4}" type="presParOf" srcId="{E8756A17-0D9C-459B-8E87-D3AFDA9D8409}" destId="{67CE418D-486E-45BA-9E9A-1DEBA74B1756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7B79DBF-EC1E-4B35-A732-8A4208A156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BB38BF-3613-48BC-A38E-D7386B9FA1DC}">
      <dgm:prSet phldrT="[Text]" custT="1"/>
      <dgm:spPr/>
      <dgm:t>
        <a:bodyPr/>
        <a:lstStyle/>
        <a:p>
          <a:r>
            <a:rPr lang="en-US" sz="2400" dirty="0"/>
            <a:t>Elaboration Phase</a:t>
          </a:r>
        </a:p>
      </dgm:t>
    </dgm:pt>
    <dgm:pt modelId="{F01B417A-77DA-4A5F-8A86-D7748FFF4189}" type="parTrans" cxnId="{573F40C4-E526-4F40-9314-7FD3FEF980AF}">
      <dgm:prSet/>
      <dgm:spPr/>
      <dgm:t>
        <a:bodyPr/>
        <a:lstStyle/>
        <a:p>
          <a:endParaRPr lang="en-US"/>
        </a:p>
      </dgm:t>
    </dgm:pt>
    <dgm:pt modelId="{037067B1-77B2-462B-B912-68425B5F7A37}" type="sibTrans" cxnId="{573F40C4-E526-4F40-9314-7FD3FEF980AF}">
      <dgm:prSet/>
      <dgm:spPr/>
      <dgm:t>
        <a:bodyPr/>
        <a:lstStyle/>
        <a:p>
          <a:endParaRPr lang="en-US"/>
        </a:p>
      </dgm:t>
    </dgm:pt>
    <dgm:pt modelId="{A9CD4E09-D23C-406F-9EA1-4E01E50C3DA3}">
      <dgm:prSet phldrT="[Text]" custT="1"/>
      <dgm:spPr/>
      <dgm:t>
        <a:bodyPr/>
        <a:lstStyle/>
        <a:p>
          <a:r>
            <a:rPr lang="en-US" sz="1800" dirty="0"/>
            <a:t>Project Kick Off meetings. </a:t>
          </a:r>
        </a:p>
      </dgm:t>
    </dgm:pt>
    <dgm:pt modelId="{241D6D0B-83A0-4F99-B2F1-DA416930E28B}" type="parTrans" cxnId="{C4BFB0EF-AD5E-4D02-A80F-74683DE950B7}">
      <dgm:prSet/>
      <dgm:spPr/>
      <dgm:t>
        <a:bodyPr/>
        <a:lstStyle/>
        <a:p>
          <a:endParaRPr lang="en-US"/>
        </a:p>
      </dgm:t>
    </dgm:pt>
    <dgm:pt modelId="{E146D9C8-FC9F-4109-B75B-F20FA6197776}" type="sibTrans" cxnId="{C4BFB0EF-AD5E-4D02-A80F-74683DE950B7}">
      <dgm:prSet/>
      <dgm:spPr/>
      <dgm:t>
        <a:bodyPr/>
        <a:lstStyle/>
        <a:p>
          <a:endParaRPr lang="en-US"/>
        </a:p>
      </dgm:t>
    </dgm:pt>
    <dgm:pt modelId="{DA85F265-1026-4932-850F-94919A886503}">
      <dgm:prSet phldrT="[Text]" custT="1"/>
      <dgm:spPr/>
      <dgm:t>
        <a:bodyPr/>
        <a:lstStyle/>
        <a:p>
          <a:r>
            <a:rPr lang="en-US" sz="2400" dirty="0"/>
            <a:t>Construction Phase</a:t>
          </a:r>
        </a:p>
      </dgm:t>
    </dgm:pt>
    <dgm:pt modelId="{C577FE69-16FB-46D0-822F-4625B66DCE50}" type="parTrans" cxnId="{93E8C41E-586F-483B-BFAE-A4049DB181A6}">
      <dgm:prSet/>
      <dgm:spPr/>
      <dgm:t>
        <a:bodyPr/>
        <a:lstStyle/>
        <a:p>
          <a:endParaRPr lang="en-US"/>
        </a:p>
      </dgm:t>
    </dgm:pt>
    <dgm:pt modelId="{31AD7FA4-3E58-4DB2-9F45-D5682F3ECB0B}" type="sibTrans" cxnId="{93E8C41E-586F-483B-BFAE-A4049DB181A6}">
      <dgm:prSet/>
      <dgm:spPr/>
      <dgm:t>
        <a:bodyPr/>
        <a:lstStyle/>
        <a:p>
          <a:endParaRPr lang="en-US"/>
        </a:p>
      </dgm:t>
    </dgm:pt>
    <dgm:pt modelId="{31A6EF05-042D-4B3B-AB04-ECAA25E116C9}">
      <dgm:prSet phldrT="[Text]" custT="1"/>
      <dgm:spPr/>
      <dgm:t>
        <a:bodyPr/>
        <a:lstStyle/>
        <a:p>
          <a:r>
            <a:rPr lang="en-US" sz="1800" dirty="0"/>
            <a:t>Functional Testing and KT from BA.</a:t>
          </a:r>
        </a:p>
      </dgm:t>
    </dgm:pt>
    <dgm:pt modelId="{49CE4077-FAFA-448E-91DB-39840E4A06FB}" type="parTrans" cxnId="{9B4C02F3-5D19-4602-BA0D-C165B1FC6632}">
      <dgm:prSet/>
      <dgm:spPr/>
      <dgm:t>
        <a:bodyPr/>
        <a:lstStyle/>
        <a:p>
          <a:endParaRPr lang="en-US"/>
        </a:p>
      </dgm:t>
    </dgm:pt>
    <dgm:pt modelId="{96DFE575-5A50-4CB8-83E6-B610A4464994}" type="sibTrans" cxnId="{9B4C02F3-5D19-4602-BA0D-C165B1FC6632}">
      <dgm:prSet/>
      <dgm:spPr/>
      <dgm:t>
        <a:bodyPr/>
        <a:lstStyle/>
        <a:p>
          <a:endParaRPr lang="en-US"/>
        </a:p>
      </dgm:t>
    </dgm:pt>
    <dgm:pt modelId="{A9D19E3A-0B21-42B4-A439-0736D4AAD0DB}">
      <dgm:prSet phldrT="[Text]" custT="1"/>
      <dgm:spPr/>
      <dgm:t>
        <a:bodyPr/>
        <a:lstStyle/>
        <a:p>
          <a:r>
            <a:rPr lang="en-US" sz="1800" dirty="0"/>
            <a:t>Technical support from Dev/TA.</a:t>
          </a:r>
        </a:p>
      </dgm:t>
    </dgm:pt>
    <dgm:pt modelId="{9166AFC3-7C27-4025-A3F5-EFF98480EB04}" type="parTrans" cxnId="{EC54B955-A905-4D2C-8C2F-4BDE380E6729}">
      <dgm:prSet/>
      <dgm:spPr/>
      <dgm:t>
        <a:bodyPr/>
        <a:lstStyle/>
        <a:p>
          <a:endParaRPr lang="en-US"/>
        </a:p>
      </dgm:t>
    </dgm:pt>
    <dgm:pt modelId="{087B4052-BC42-4661-967E-0F8C63423682}" type="sibTrans" cxnId="{EC54B955-A905-4D2C-8C2F-4BDE380E6729}">
      <dgm:prSet/>
      <dgm:spPr/>
      <dgm:t>
        <a:bodyPr/>
        <a:lstStyle/>
        <a:p>
          <a:endParaRPr lang="en-US"/>
        </a:p>
      </dgm:t>
    </dgm:pt>
    <dgm:pt modelId="{EB4E7AAC-288F-4991-AFF1-BB957E9B0833}">
      <dgm:prSet phldrT="[Text]" custT="1"/>
      <dgm:spPr/>
      <dgm:t>
        <a:bodyPr/>
        <a:lstStyle/>
        <a:p>
          <a:r>
            <a:rPr lang="en-US" sz="2400" dirty="0"/>
            <a:t>Transition Phase</a:t>
          </a:r>
        </a:p>
      </dgm:t>
    </dgm:pt>
    <dgm:pt modelId="{124A260D-01BE-4965-8BEE-F140C5589586}" type="parTrans" cxnId="{7B76AA7E-1147-46B2-8FB6-111790EE81A0}">
      <dgm:prSet/>
      <dgm:spPr/>
      <dgm:t>
        <a:bodyPr/>
        <a:lstStyle/>
        <a:p>
          <a:endParaRPr lang="en-US"/>
        </a:p>
      </dgm:t>
    </dgm:pt>
    <dgm:pt modelId="{E371582C-9E59-4D81-859E-571ED63A3FB6}" type="sibTrans" cxnId="{7B76AA7E-1147-46B2-8FB6-111790EE81A0}">
      <dgm:prSet/>
      <dgm:spPr/>
      <dgm:t>
        <a:bodyPr/>
        <a:lstStyle/>
        <a:p>
          <a:endParaRPr lang="en-US"/>
        </a:p>
      </dgm:t>
    </dgm:pt>
    <dgm:pt modelId="{F9CB6927-ED2B-4A17-BE81-D316F43B8F90}">
      <dgm:prSet phldrT="[Text]" custT="1"/>
      <dgm:spPr/>
      <dgm:t>
        <a:bodyPr/>
        <a:lstStyle/>
        <a:p>
          <a:r>
            <a:rPr lang="en-US" sz="1800" dirty="0"/>
            <a:t>Functional Testing and KT from BA.</a:t>
          </a:r>
        </a:p>
      </dgm:t>
    </dgm:pt>
    <dgm:pt modelId="{42374541-4E95-421A-A72D-ABC6C5B0D47D}" type="parTrans" cxnId="{D538DD48-8723-4489-94B3-7C0E8E0CDD2B}">
      <dgm:prSet/>
      <dgm:spPr/>
      <dgm:t>
        <a:bodyPr/>
        <a:lstStyle/>
        <a:p>
          <a:endParaRPr lang="en-US"/>
        </a:p>
      </dgm:t>
    </dgm:pt>
    <dgm:pt modelId="{68BFC9D1-B02F-4094-A591-5E94B1074BD2}" type="sibTrans" cxnId="{D538DD48-8723-4489-94B3-7C0E8E0CDD2B}">
      <dgm:prSet/>
      <dgm:spPr/>
      <dgm:t>
        <a:bodyPr/>
        <a:lstStyle/>
        <a:p>
          <a:endParaRPr lang="en-US"/>
        </a:p>
      </dgm:t>
    </dgm:pt>
    <dgm:pt modelId="{4EF73E5A-84E6-4C6F-B24D-C43CAA5D5EE7}">
      <dgm:prSet phldrT="[Text]" custT="1"/>
      <dgm:spPr/>
      <dgm:t>
        <a:bodyPr/>
        <a:lstStyle/>
        <a:p>
          <a:r>
            <a:rPr lang="en-US" sz="1800" dirty="0"/>
            <a:t>Technical support from Dev/TA.</a:t>
          </a:r>
        </a:p>
      </dgm:t>
    </dgm:pt>
    <dgm:pt modelId="{C6F48021-4683-4EEF-A5BD-444869B2AFF9}" type="parTrans" cxnId="{A7FD71E6-2735-4D6E-814E-0E2465C2579E}">
      <dgm:prSet/>
      <dgm:spPr/>
      <dgm:t>
        <a:bodyPr/>
        <a:lstStyle/>
        <a:p>
          <a:endParaRPr lang="en-US"/>
        </a:p>
      </dgm:t>
    </dgm:pt>
    <dgm:pt modelId="{ADA9E307-B1DC-4A5B-9C6A-926AD67C9CD3}" type="sibTrans" cxnId="{A7FD71E6-2735-4D6E-814E-0E2465C2579E}">
      <dgm:prSet/>
      <dgm:spPr/>
      <dgm:t>
        <a:bodyPr/>
        <a:lstStyle/>
        <a:p>
          <a:endParaRPr lang="en-US"/>
        </a:p>
      </dgm:t>
    </dgm:pt>
    <dgm:pt modelId="{BB55CF6E-AE5D-4F9E-9D1D-7E4B3CEC83A6}">
      <dgm:prSet phldrT="[Text]" custT="1"/>
      <dgm:spPr/>
      <dgm:t>
        <a:bodyPr/>
        <a:lstStyle/>
        <a:p>
          <a:r>
            <a:rPr lang="en-US" sz="1800" dirty="0"/>
            <a:t>Knowledge transfers from BA to facilitate test planning and scheduling.</a:t>
          </a:r>
        </a:p>
      </dgm:t>
    </dgm:pt>
    <dgm:pt modelId="{9E00C9E9-9928-407B-8FE1-6045B3D483A6}" type="parTrans" cxnId="{3E119BF0-BFED-4F41-B4A2-D9C4C143169E}">
      <dgm:prSet/>
      <dgm:spPr/>
      <dgm:t>
        <a:bodyPr/>
        <a:lstStyle/>
        <a:p>
          <a:endParaRPr lang="en-US"/>
        </a:p>
      </dgm:t>
    </dgm:pt>
    <dgm:pt modelId="{96ADA111-3963-438E-B9F7-E1795D741CC3}" type="sibTrans" cxnId="{3E119BF0-BFED-4F41-B4A2-D9C4C143169E}">
      <dgm:prSet/>
      <dgm:spPr/>
      <dgm:t>
        <a:bodyPr/>
        <a:lstStyle/>
        <a:p>
          <a:endParaRPr lang="en-US"/>
        </a:p>
      </dgm:t>
    </dgm:pt>
    <dgm:pt modelId="{41DCC634-DD47-4CEF-860D-C26C40F1F589}" type="pres">
      <dgm:prSet presAssocID="{77B79DBF-EC1E-4B35-A732-8A4208A156AA}" presName="linear" presStyleCnt="0">
        <dgm:presLayoutVars>
          <dgm:animLvl val="lvl"/>
          <dgm:resizeHandles val="exact"/>
        </dgm:presLayoutVars>
      </dgm:prSet>
      <dgm:spPr/>
    </dgm:pt>
    <dgm:pt modelId="{8D0C6D71-B49F-4C24-BD48-CD2210FD8C01}" type="pres">
      <dgm:prSet presAssocID="{E7BB38BF-3613-48BC-A38E-D7386B9FA1DC}" presName="parentText" presStyleLbl="node1" presStyleIdx="0" presStyleCnt="3" custScaleY="52335">
        <dgm:presLayoutVars>
          <dgm:chMax val="0"/>
          <dgm:bulletEnabled val="1"/>
        </dgm:presLayoutVars>
      </dgm:prSet>
      <dgm:spPr/>
    </dgm:pt>
    <dgm:pt modelId="{6334EAF3-9598-4AE6-8066-42D774298E89}" type="pres">
      <dgm:prSet presAssocID="{E7BB38BF-3613-48BC-A38E-D7386B9FA1DC}" presName="childText" presStyleLbl="revTx" presStyleIdx="0" presStyleCnt="3">
        <dgm:presLayoutVars>
          <dgm:bulletEnabled val="1"/>
        </dgm:presLayoutVars>
      </dgm:prSet>
      <dgm:spPr/>
    </dgm:pt>
    <dgm:pt modelId="{7B056929-7FE1-4809-BE65-062F73737E4A}" type="pres">
      <dgm:prSet presAssocID="{DA85F265-1026-4932-850F-94919A886503}" presName="parentText" presStyleLbl="node1" presStyleIdx="1" presStyleCnt="3" custScaleY="52335">
        <dgm:presLayoutVars>
          <dgm:chMax val="0"/>
          <dgm:bulletEnabled val="1"/>
        </dgm:presLayoutVars>
      </dgm:prSet>
      <dgm:spPr/>
    </dgm:pt>
    <dgm:pt modelId="{53B7C096-AB1F-45D9-A4C7-961F49FAF300}" type="pres">
      <dgm:prSet presAssocID="{DA85F265-1026-4932-850F-94919A886503}" presName="childText" presStyleLbl="revTx" presStyleIdx="1" presStyleCnt="3">
        <dgm:presLayoutVars>
          <dgm:bulletEnabled val="1"/>
        </dgm:presLayoutVars>
      </dgm:prSet>
      <dgm:spPr/>
    </dgm:pt>
    <dgm:pt modelId="{1566FCB6-C3EB-4701-AE4B-01506CC148C7}" type="pres">
      <dgm:prSet presAssocID="{EB4E7AAC-288F-4991-AFF1-BB957E9B0833}" presName="parentText" presStyleLbl="node1" presStyleIdx="2" presStyleCnt="3" custScaleY="52335">
        <dgm:presLayoutVars>
          <dgm:chMax val="0"/>
          <dgm:bulletEnabled val="1"/>
        </dgm:presLayoutVars>
      </dgm:prSet>
      <dgm:spPr/>
    </dgm:pt>
    <dgm:pt modelId="{440C65E5-8D89-4066-9C4B-3A08219E3D9E}" type="pres">
      <dgm:prSet presAssocID="{EB4E7AAC-288F-4991-AFF1-BB957E9B083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3E8C41E-586F-483B-BFAE-A4049DB181A6}" srcId="{77B79DBF-EC1E-4B35-A732-8A4208A156AA}" destId="{DA85F265-1026-4932-850F-94919A886503}" srcOrd="1" destOrd="0" parTransId="{C577FE69-16FB-46D0-822F-4625B66DCE50}" sibTransId="{31AD7FA4-3E58-4DB2-9F45-D5682F3ECB0B}"/>
    <dgm:cxn modelId="{754AEB3C-B84E-493D-A190-8E79EBABADFF}" type="presOf" srcId="{A9D19E3A-0B21-42B4-A439-0736D4AAD0DB}" destId="{53B7C096-AB1F-45D9-A4C7-961F49FAF300}" srcOrd="0" destOrd="1" presId="urn:microsoft.com/office/officeart/2005/8/layout/vList2"/>
    <dgm:cxn modelId="{D538DD48-8723-4489-94B3-7C0E8E0CDD2B}" srcId="{EB4E7AAC-288F-4991-AFF1-BB957E9B0833}" destId="{F9CB6927-ED2B-4A17-BE81-D316F43B8F90}" srcOrd="0" destOrd="0" parTransId="{42374541-4E95-421A-A72D-ABC6C5B0D47D}" sibTransId="{68BFC9D1-B02F-4094-A591-5E94B1074BD2}"/>
    <dgm:cxn modelId="{728BE869-F75A-4CBD-B702-5D11D5E0E7FB}" type="presOf" srcId="{E7BB38BF-3613-48BC-A38E-D7386B9FA1DC}" destId="{8D0C6D71-B49F-4C24-BD48-CD2210FD8C01}" srcOrd="0" destOrd="0" presId="urn:microsoft.com/office/officeart/2005/8/layout/vList2"/>
    <dgm:cxn modelId="{9138EB70-6F88-43F4-B337-9E0070A44DAD}" type="presOf" srcId="{31A6EF05-042D-4B3B-AB04-ECAA25E116C9}" destId="{53B7C096-AB1F-45D9-A4C7-961F49FAF300}" srcOrd="0" destOrd="0" presId="urn:microsoft.com/office/officeart/2005/8/layout/vList2"/>
    <dgm:cxn modelId="{EC54B955-A905-4D2C-8C2F-4BDE380E6729}" srcId="{DA85F265-1026-4932-850F-94919A886503}" destId="{A9D19E3A-0B21-42B4-A439-0736D4AAD0DB}" srcOrd="1" destOrd="0" parTransId="{9166AFC3-7C27-4025-A3F5-EFF98480EB04}" sibTransId="{087B4052-BC42-4661-967E-0F8C63423682}"/>
    <dgm:cxn modelId="{EFA7647A-508D-4FCF-9BAC-0D1D57DD02B0}" type="presOf" srcId="{DA85F265-1026-4932-850F-94919A886503}" destId="{7B056929-7FE1-4809-BE65-062F73737E4A}" srcOrd="0" destOrd="0" presId="urn:microsoft.com/office/officeart/2005/8/layout/vList2"/>
    <dgm:cxn modelId="{7B76AA7E-1147-46B2-8FB6-111790EE81A0}" srcId="{77B79DBF-EC1E-4B35-A732-8A4208A156AA}" destId="{EB4E7AAC-288F-4991-AFF1-BB957E9B0833}" srcOrd="2" destOrd="0" parTransId="{124A260D-01BE-4965-8BEE-F140C5589586}" sibTransId="{E371582C-9E59-4D81-859E-571ED63A3FB6}"/>
    <dgm:cxn modelId="{80F94A81-C475-48DC-9453-0C71B2F98250}" type="presOf" srcId="{F9CB6927-ED2B-4A17-BE81-D316F43B8F90}" destId="{440C65E5-8D89-4066-9C4B-3A08219E3D9E}" srcOrd="0" destOrd="0" presId="urn:microsoft.com/office/officeart/2005/8/layout/vList2"/>
    <dgm:cxn modelId="{C46499A2-F7A4-459E-B495-B83238F636E2}" type="presOf" srcId="{EB4E7AAC-288F-4991-AFF1-BB957E9B0833}" destId="{1566FCB6-C3EB-4701-AE4B-01506CC148C7}" srcOrd="0" destOrd="0" presId="urn:microsoft.com/office/officeart/2005/8/layout/vList2"/>
    <dgm:cxn modelId="{C55E4BAE-D4AC-47A7-B680-EA2ADBDAC63A}" type="presOf" srcId="{BB55CF6E-AE5D-4F9E-9D1D-7E4B3CEC83A6}" destId="{6334EAF3-9598-4AE6-8066-42D774298E89}" srcOrd="0" destOrd="1" presId="urn:microsoft.com/office/officeart/2005/8/layout/vList2"/>
    <dgm:cxn modelId="{583BFDC2-EE9C-434B-9197-18AAE7B68DAF}" type="presOf" srcId="{77B79DBF-EC1E-4B35-A732-8A4208A156AA}" destId="{41DCC634-DD47-4CEF-860D-C26C40F1F589}" srcOrd="0" destOrd="0" presId="urn:microsoft.com/office/officeart/2005/8/layout/vList2"/>
    <dgm:cxn modelId="{573F40C4-E526-4F40-9314-7FD3FEF980AF}" srcId="{77B79DBF-EC1E-4B35-A732-8A4208A156AA}" destId="{E7BB38BF-3613-48BC-A38E-D7386B9FA1DC}" srcOrd="0" destOrd="0" parTransId="{F01B417A-77DA-4A5F-8A86-D7748FFF4189}" sibTransId="{037067B1-77B2-462B-B912-68425B5F7A37}"/>
    <dgm:cxn modelId="{D3DA53CE-4DFE-4886-8D5F-AC28DAC035AB}" type="presOf" srcId="{A9CD4E09-D23C-406F-9EA1-4E01E50C3DA3}" destId="{6334EAF3-9598-4AE6-8066-42D774298E89}" srcOrd="0" destOrd="0" presId="urn:microsoft.com/office/officeart/2005/8/layout/vList2"/>
    <dgm:cxn modelId="{A7FD71E6-2735-4D6E-814E-0E2465C2579E}" srcId="{EB4E7AAC-288F-4991-AFF1-BB957E9B0833}" destId="{4EF73E5A-84E6-4C6F-B24D-C43CAA5D5EE7}" srcOrd="1" destOrd="0" parTransId="{C6F48021-4683-4EEF-A5BD-444869B2AFF9}" sibTransId="{ADA9E307-B1DC-4A5B-9C6A-926AD67C9CD3}"/>
    <dgm:cxn modelId="{B00D23EE-67F6-4BD5-A0DA-0CC7A2173E58}" type="presOf" srcId="{4EF73E5A-84E6-4C6F-B24D-C43CAA5D5EE7}" destId="{440C65E5-8D89-4066-9C4B-3A08219E3D9E}" srcOrd="0" destOrd="1" presId="urn:microsoft.com/office/officeart/2005/8/layout/vList2"/>
    <dgm:cxn modelId="{C4BFB0EF-AD5E-4D02-A80F-74683DE950B7}" srcId="{E7BB38BF-3613-48BC-A38E-D7386B9FA1DC}" destId="{A9CD4E09-D23C-406F-9EA1-4E01E50C3DA3}" srcOrd="0" destOrd="0" parTransId="{241D6D0B-83A0-4F99-B2F1-DA416930E28B}" sibTransId="{E146D9C8-FC9F-4109-B75B-F20FA6197776}"/>
    <dgm:cxn modelId="{3E119BF0-BFED-4F41-B4A2-D9C4C143169E}" srcId="{E7BB38BF-3613-48BC-A38E-D7386B9FA1DC}" destId="{BB55CF6E-AE5D-4F9E-9D1D-7E4B3CEC83A6}" srcOrd="1" destOrd="0" parTransId="{9E00C9E9-9928-407B-8FE1-6045B3D483A6}" sibTransId="{96ADA111-3963-438E-B9F7-E1795D741CC3}"/>
    <dgm:cxn modelId="{9B4C02F3-5D19-4602-BA0D-C165B1FC6632}" srcId="{DA85F265-1026-4932-850F-94919A886503}" destId="{31A6EF05-042D-4B3B-AB04-ECAA25E116C9}" srcOrd="0" destOrd="0" parTransId="{49CE4077-FAFA-448E-91DB-39840E4A06FB}" sibTransId="{96DFE575-5A50-4CB8-83E6-B610A4464994}"/>
    <dgm:cxn modelId="{5AA8AA1D-B97F-40FB-92CD-A5EDB60AEF19}" type="presParOf" srcId="{41DCC634-DD47-4CEF-860D-C26C40F1F589}" destId="{8D0C6D71-B49F-4C24-BD48-CD2210FD8C01}" srcOrd="0" destOrd="0" presId="urn:microsoft.com/office/officeart/2005/8/layout/vList2"/>
    <dgm:cxn modelId="{16D23DBB-4A1D-47D1-AE46-3C6557869C72}" type="presParOf" srcId="{41DCC634-DD47-4CEF-860D-C26C40F1F589}" destId="{6334EAF3-9598-4AE6-8066-42D774298E89}" srcOrd="1" destOrd="0" presId="urn:microsoft.com/office/officeart/2005/8/layout/vList2"/>
    <dgm:cxn modelId="{1A3443FA-8F58-42D6-9663-FEE4D9A14186}" type="presParOf" srcId="{41DCC634-DD47-4CEF-860D-C26C40F1F589}" destId="{7B056929-7FE1-4809-BE65-062F73737E4A}" srcOrd="2" destOrd="0" presId="urn:microsoft.com/office/officeart/2005/8/layout/vList2"/>
    <dgm:cxn modelId="{B11D7D49-A09F-411C-BC61-EEE69B9FADBF}" type="presParOf" srcId="{41DCC634-DD47-4CEF-860D-C26C40F1F589}" destId="{53B7C096-AB1F-45D9-A4C7-961F49FAF300}" srcOrd="3" destOrd="0" presId="urn:microsoft.com/office/officeart/2005/8/layout/vList2"/>
    <dgm:cxn modelId="{CF40D975-5268-4376-A3EA-8088919487EE}" type="presParOf" srcId="{41DCC634-DD47-4CEF-860D-C26C40F1F589}" destId="{1566FCB6-C3EB-4701-AE4B-01506CC148C7}" srcOrd="4" destOrd="0" presId="urn:microsoft.com/office/officeart/2005/8/layout/vList2"/>
    <dgm:cxn modelId="{143E1D40-EE24-4A54-809B-AD81F7669BA6}" type="presParOf" srcId="{41DCC634-DD47-4CEF-860D-C26C40F1F589}" destId="{440C65E5-8D89-4066-9C4B-3A08219E3D9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046C474-6EB7-4BC3-BB68-28317A9ED47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045C7-A385-4C1F-8142-DE8CD2863134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just" rtl="0"/>
          <a:r>
            <a:rPr lang="en-US" sz="3300" dirty="0">
              <a:solidFill>
                <a:schemeClr val="bg1">
                  <a:lumMod val="65000"/>
                </a:schemeClr>
              </a:solidFill>
            </a:rPr>
            <a:t>Introduction To Wiki/Confluence</a:t>
          </a:r>
          <a:endParaRPr lang="en-US" sz="3300" dirty="0">
            <a:solidFill>
              <a:schemeClr val="bg1">
                <a:lumMod val="65000"/>
              </a:schemeClr>
            </a:solidFill>
            <a:latin typeface="+mn-lt"/>
          </a:endParaRPr>
        </a:p>
      </dgm:t>
    </dgm:pt>
    <dgm:pt modelId="{D2D2BD1C-50DE-4EF9-8BC7-2156075829A7}" type="parTrans" cxnId="{BD6BF403-BD54-4A7F-B643-D45944AA6252}">
      <dgm:prSet/>
      <dgm:spPr/>
      <dgm:t>
        <a:bodyPr/>
        <a:lstStyle/>
        <a:p>
          <a:endParaRPr lang="en-US"/>
        </a:p>
      </dgm:t>
    </dgm:pt>
    <dgm:pt modelId="{20E10B42-2F47-40FC-AD63-78F5950BF17E}" type="sibTrans" cxnId="{BD6BF403-BD54-4A7F-B643-D45944AA6252}">
      <dgm:prSet/>
      <dgm:spPr/>
      <dgm:t>
        <a:bodyPr/>
        <a:lstStyle/>
        <a:p>
          <a:endParaRPr lang="en-US"/>
        </a:p>
      </dgm:t>
    </dgm:pt>
    <dgm:pt modelId="{CD97704E-4CA1-437C-BA43-B8B6F60F75F4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just" rtl="0"/>
          <a:r>
            <a:rPr lang="en-US" sz="3300" dirty="0">
              <a:solidFill>
                <a:schemeClr val="bg1">
                  <a:lumMod val="65000"/>
                </a:schemeClr>
              </a:solidFill>
            </a:rPr>
            <a:t>OPF Payment Testing Solution</a:t>
          </a:r>
          <a:endParaRPr lang="en-US" sz="3300" dirty="0">
            <a:solidFill>
              <a:schemeClr val="bg1">
                <a:lumMod val="65000"/>
              </a:schemeClr>
            </a:solidFill>
            <a:latin typeface="+mn-lt"/>
          </a:endParaRPr>
        </a:p>
      </dgm:t>
    </dgm:pt>
    <dgm:pt modelId="{0279D9D9-6194-4870-83FF-BC98184BE147}" type="sibTrans" cxnId="{F7EE3495-5E66-4525-B1CD-4123D37993C4}">
      <dgm:prSet/>
      <dgm:spPr/>
      <dgm:t>
        <a:bodyPr/>
        <a:lstStyle/>
        <a:p>
          <a:endParaRPr lang="en-US"/>
        </a:p>
      </dgm:t>
    </dgm:pt>
    <dgm:pt modelId="{A2E97291-D453-480D-886E-B27E31D8931D}" type="parTrans" cxnId="{F7EE3495-5E66-4525-B1CD-4123D37993C4}">
      <dgm:prSet/>
      <dgm:spPr/>
      <dgm:t>
        <a:bodyPr/>
        <a:lstStyle/>
        <a:p>
          <a:endParaRPr lang="en-US"/>
        </a:p>
      </dgm:t>
    </dgm:pt>
    <dgm:pt modelId="{7B65A5DC-62FE-4A17-9BA8-14B0A31868E3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just"/>
          <a:r>
            <a:rPr lang="en-US" dirty="0">
              <a:solidFill>
                <a:schemeClr val="bg1"/>
              </a:solidFill>
            </a:rPr>
            <a:t>SVN structure walkthrough</a:t>
          </a:r>
        </a:p>
      </dgm:t>
    </dgm:pt>
    <dgm:pt modelId="{66123621-304D-480D-9A13-271BEFB6D041}" type="parTrans" cxnId="{8A28A124-3C03-47C4-92E4-450602EAD67B}">
      <dgm:prSet/>
      <dgm:spPr/>
      <dgm:t>
        <a:bodyPr/>
        <a:lstStyle/>
        <a:p>
          <a:endParaRPr lang="en-US"/>
        </a:p>
      </dgm:t>
    </dgm:pt>
    <dgm:pt modelId="{22DF61C6-D3A3-4B68-91A0-143804719818}" type="sibTrans" cxnId="{8A28A124-3C03-47C4-92E4-450602EAD67B}">
      <dgm:prSet/>
      <dgm:spPr/>
      <dgm:t>
        <a:bodyPr/>
        <a:lstStyle/>
        <a:p>
          <a:endParaRPr lang="en-US"/>
        </a:p>
      </dgm:t>
    </dgm:pt>
    <dgm:pt modelId="{C6FACA23-C1DA-4C75-A106-2ABBBC61789C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just" rtl="0"/>
          <a:r>
            <a:rPr lang="en-US" sz="3300" dirty="0">
              <a:solidFill>
                <a:schemeClr val="bg1">
                  <a:lumMod val="65000"/>
                </a:schemeClr>
              </a:solidFill>
            </a:rPr>
            <a:t>QA Involvement in SDLC</a:t>
          </a:r>
          <a:endParaRPr lang="en-US" sz="3300" dirty="0">
            <a:solidFill>
              <a:schemeClr val="bg1">
                <a:lumMod val="65000"/>
              </a:schemeClr>
            </a:solidFill>
            <a:latin typeface="+mn-lt"/>
          </a:endParaRPr>
        </a:p>
      </dgm:t>
    </dgm:pt>
    <dgm:pt modelId="{C8795897-44EE-481C-89A2-180A9D10E03E}" type="parTrans" cxnId="{BB8295FA-3417-47D8-8A24-49417DBF9AAF}">
      <dgm:prSet/>
      <dgm:spPr/>
      <dgm:t>
        <a:bodyPr/>
        <a:lstStyle/>
        <a:p>
          <a:endParaRPr lang="en-US"/>
        </a:p>
      </dgm:t>
    </dgm:pt>
    <dgm:pt modelId="{40F12D05-B422-41A1-8D97-885AB2E566D6}" type="sibTrans" cxnId="{BB8295FA-3417-47D8-8A24-49417DBF9AAF}">
      <dgm:prSet/>
      <dgm:spPr/>
      <dgm:t>
        <a:bodyPr/>
        <a:lstStyle/>
        <a:p>
          <a:endParaRPr lang="en-US"/>
        </a:p>
      </dgm:t>
    </dgm:pt>
    <dgm:pt modelId="{E72269EE-FA45-4711-ACD9-28D4BC31F822}" type="pres">
      <dgm:prSet presAssocID="{7046C474-6EB7-4BC3-BB68-28317A9ED47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21C174F-E5F9-49CB-BBDF-00D5573F1E9C}" type="pres">
      <dgm:prSet presAssocID="{3DC045C7-A385-4C1F-8142-DE8CD2863134}" presName="horFlow" presStyleCnt="0"/>
      <dgm:spPr/>
    </dgm:pt>
    <dgm:pt modelId="{4D88E739-6785-4453-B185-160558BA1F49}" type="pres">
      <dgm:prSet presAssocID="{3DC045C7-A385-4C1F-8142-DE8CD2863134}" presName="bigChev" presStyleLbl="node1" presStyleIdx="0" presStyleCnt="4" custScaleX="492682" custScaleY="87424" custLinFactNeighborX="0" custLinFactNeighborY="9634"/>
      <dgm:spPr/>
    </dgm:pt>
    <dgm:pt modelId="{FC78AE5F-CDD9-4FAC-A83E-A041C1B6FCA3}" type="pres">
      <dgm:prSet presAssocID="{3DC045C7-A385-4C1F-8142-DE8CD2863134}" presName="vSp" presStyleCnt="0"/>
      <dgm:spPr/>
    </dgm:pt>
    <dgm:pt modelId="{F6C2C576-8DD2-4F93-9D2B-A181F3A9C82E}" type="pres">
      <dgm:prSet presAssocID="{CD97704E-4CA1-437C-BA43-B8B6F60F75F4}" presName="horFlow" presStyleCnt="0"/>
      <dgm:spPr/>
    </dgm:pt>
    <dgm:pt modelId="{4305DEDA-6092-4FA4-A1EC-B32EC40096C2}" type="pres">
      <dgm:prSet presAssocID="{CD97704E-4CA1-437C-BA43-B8B6F60F75F4}" presName="bigChev" presStyleLbl="node1" presStyleIdx="1" presStyleCnt="4" custScaleX="492682" custScaleY="87424" custLinFactNeighborX="0" custLinFactNeighborY="9189"/>
      <dgm:spPr/>
    </dgm:pt>
    <dgm:pt modelId="{AEC25E28-3382-433F-866E-FCC7B20D17AF}" type="pres">
      <dgm:prSet presAssocID="{CD97704E-4CA1-437C-BA43-B8B6F60F75F4}" presName="vSp" presStyleCnt="0"/>
      <dgm:spPr/>
    </dgm:pt>
    <dgm:pt modelId="{C019894F-F5C9-4540-A424-5CDBD0DCA679}" type="pres">
      <dgm:prSet presAssocID="{C6FACA23-C1DA-4C75-A106-2ABBBC61789C}" presName="horFlow" presStyleCnt="0"/>
      <dgm:spPr/>
    </dgm:pt>
    <dgm:pt modelId="{FCA95D02-D9D5-40DA-8AAC-1CA1900434DD}" type="pres">
      <dgm:prSet presAssocID="{C6FACA23-C1DA-4C75-A106-2ABBBC61789C}" presName="bigChev" presStyleLbl="node1" presStyleIdx="2" presStyleCnt="4" custScaleX="492900" custLinFactNeighborX="0" custLinFactNeighborY="9634"/>
      <dgm:spPr/>
    </dgm:pt>
    <dgm:pt modelId="{86F7A28F-E9AB-4A77-9177-EB40236F0D36}" type="pres">
      <dgm:prSet presAssocID="{C6FACA23-C1DA-4C75-A106-2ABBBC61789C}" presName="vSp" presStyleCnt="0"/>
      <dgm:spPr/>
    </dgm:pt>
    <dgm:pt modelId="{83161B4C-C79D-464F-9689-E55E316F66C1}" type="pres">
      <dgm:prSet presAssocID="{7B65A5DC-62FE-4A17-9BA8-14B0A31868E3}" presName="horFlow" presStyleCnt="0"/>
      <dgm:spPr/>
    </dgm:pt>
    <dgm:pt modelId="{B847A77F-3097-4427-BC60-74EAC381DE7A}" type="pres">
      <dgm:prSet presAssocID="{7B65A5DC-62FE-4A17-9BA8-14B0A31868E3}" presName="bigChev" presStyleLbl="node1" presStyleIdx="3" presStyleCnt="4" custScaleX="492682" custScaleY="87424" custLinFactNeighborX="-335" custLinFactNeighborY="4926"/>
      <dgm:spPr/>
    </dgm:pt>
  </dgm:ptLst>
  <dgm:cxnLst>
    <dgm:cxn modelId="{BD6BF403-BD54-4A7F-B643-D45944AA6252}" srcId="{7046C474-6EB7-4BC3-BB68-28317A9ED478}" destId="{3DC045C7-A385-4C1F-8142-DE8CD2863134}" srcOrd="0" destOrd="0" parTransId="{D2D2BD1C-50DE-4EF9-8BC7-2156075829A7}" sibTransId="{20E10B42-2F47-40FC-AD63-78F5950BF17E}"/>
    <dgm:cxn modelId="{8A28A124-3C03-47C4-92E4-450602EAD67B}" srcId="{7046C474-6EB7-4BC3-BB68-28317A9ED478}" destId="{7B65A5DC-62FE-4A17-9BA8-14B0A31868E3}" srcOrd="3" destOrd="0" parTransId="{66123621-304D-480D-9A13-271BEFB6D041}" sibTransId="{22DF61C6-D3A3-4B68-91A0-143804719818}"/>
    <dgm:cxn modelId="{195A6844-4E89-4C24-AEF1-5E7638F6E21D}" type="presOf" srcId="{3DC045C7-A385-4C1F-8142-DE8CD2863134}" destId="{4D88E739-6785-4453-B185-160558BA1F49}" srcOrd="0" destOrd="0" presId="urn:microsoft.com/office/officeart/2005/8/layout/lProcess3"/>
    <dgm:cxn modelId="{A364F191-347F-4FC4-8037-AA4ECDF90686}" type="presOf" srcId="{CD97704E-4CA1-437C-BA43-B8B6F60F75F4}" destId="{4305DEDA-6092-4FA4-A1EC-B32EC40096C2}" srcOrd="0" destOrd="0" presId="urn:microsoft.com/office/officeart/2005/8/layout/lProcess3"/>
    <dgm:cxn modelId="{F7EE3495-5E66-4525-B1CD-4123D37993C4}" srcId="{7046C474-6EB7-4BC3-BB68-28317A9ED478}" destId="{CD97704E-4CA1-437C-BA43-B8B6F60F75F4}" srcOrd="1" destOrd="0" parTransId="{A2E97291-D453-480D-886E-B27E31D8931D}" sibTransId="{0279D9D9-6194-4870-83FF-BC98184BE147}"/>
    <dgm:cxn modelId="{03BFC0C5-8F7C-464C-858C-37CEDCD4E1BC}" type="presOf" srcId="{C6FACA23-C1DA-4C75-A106-2ABBBC61789C}" destId="{FCA95D02-D9D5-40DA-8AAC-1CA1900434DD}" srcOrd="0" destOrd="0" presId="urn:microsoft.com/office/officeart/2005/8/layout/lProcess3"/>
    <dgm:cxn modelId="{E91B68D8-2825-451E-980D-C4B1ACE05BA5}" type="presOf" srcId="{7046C474-6EB7-4BC3-BB68-28317A9ED478}" destId="{E72269EE-FA45-4711-ACD9-28D4BC31F822}" srcOrd="0" destOrd="0" presId="urn:microsoft.com/office/officeart/2005/8/layout/lProcess3"/>
    <dgm:cxn modelId="{3A10CCDA-8B26-4009-B683-63A281E9BA4E}" type="presOf" srcId="{7B65A5DC-62FE-4A17-9BA8-14B0A31868E3}" destId="{B847A77F-3097-4427-BC60-74EAC381DE7A}" srcOrd="0" destOrd="0" presId="urn:microsoft.com/office/officeart/2005/8/layout/lProcess3"/>
    <dgm:cxn modelId="{BB8295FA-3417-47D8-8A24-49417DBF9AAF}" srcId="{7046C474-6EB7-4BC3-BB68-28317A9ED478}" destId="{C6FACA23-C1DA-4C75-A106-2ABBBC61789C}" srcOrd="2" destOrd="0" parTransId="{C8795897-44EE-481C-89A2-180A9D10E03E}" sibTransId="{40F12D05-B422-41A1-8D97-885AB2E566D6}"/>
    <dgm:cxn modelId="{16B7BDC4-F389-4FED-8FF8-E080B7181CCE}" type="presParOf" srcId="{E72269EE-FA45-4711-ACD9-28D4BC31F822}" destId="{321C174F-E5F9-49CB-BBDF-00D5573F1E9C}" srcOrd="0" destOrd="0" presId="urn:microsoft.com/office/officeart/2005/8/layout/lProcess3"/>
    <dgm:cxn modelId="{ACAB3BB4-1E6C-4FAD-BCBD-E5652E3336AB}" type="presParOf" srcId="{321C174F-E5F9-49CB-BBDF-00D5573F1E9C}" destId="{4D88E739-6785-4453-B185-160558BA1F49}" srcOrd="0" destOrd="0" presId="urn:microsoft.com/office/officeart/2005/8/layout/lProcess3"/>
    <dgm:cxn modelId="{0FBC2CCB-59C2-4568-92DF-2E834D5BA85A}" type="presParOf" srcId="{E72269EE-FA45-4711-ACD9-28D4BC31F822}" destId="{FC78AE5F-CDD9-4FAC-A83E-A041C1B6FCA3}" srcOrd="1" destOrd="0" presId="urn:microsoft.com/office/officeart/2005/8/layout/lProcess3"/>
    <dgm:cxn modelId="{6E4BAC47-0328-4186-B949-4CD7B0BDEC06}" type="presParOf" srcId="{E72269EE-FA45-4711-ACD9-28D4BC31F822}" destId="{F6C2C576-8DD2-4F93-9D2B-A181F3A9C82E}" srcOrd="2" destOrd="0" presId="urn:microsoft.com/office/officeart/2005/8/layout/lProcess3"/>
    <dgm:cxn modelId="{3C90B5A3-6431-4AD9-8BB9-EF44D7994740}" type="presParOf" srcId="{F6C2C576-8DD2-4F93-9D2B-A181F3A9C82E}" destId="{4305DEDA-6092-4FA4-A1EC-B32EC40096C2}" srcOrd="0" destOrd="0" presId="urn:microsoft.com/office/officeart/2005/8/layout/lProcess3"/>
    <dgm:cxn modelId="{96865FBD-639F-431E-9E13-CE914AF15B21}" type="presParOf" srcId="{E72269EE-FA45-4711-ACD9-28D4BC31F822}" destId="{AEC25E28-3382-433F-866E-FCC7B20D17AF}" srcOrd="3" destOrd="0" presId="urn:microsoft.com/office/officeart/2005/8/layout/lProcess3"/>
    <dgm:cxn modelId="{4F7386C2-EB53-4226-B084-AAC1D7C0907A}" type="presParOf" srcId="{E72269EE-FA45-4711-ACD9-28D4BC31F822}" destId="{C019894F-F5C9-4540-A424-5CDBD0DCA679}" srcOrd="4" destOrd="0" presId="urn:microsoft.com/office/officeart/2005/8/layout/lProcess3"/>
    <dgm:cxn modelId="{E875C938-9612-4E1B-9C9B-3B7812EB8AAD}" type="presParOf" srcId="{C019894F-F5C9-4540-A424-5CDBD0DCA679}" destId="{FCA95D02-D9D5-40DA-8AAC-1CA1900434DD}" srcOrd="0" destOrd="0" presId="urn:microsoft.com/office/officeart/2005/8/layout/lProcess3"/>
    <dgm:cxn modelId="{258B1102-6396-454F-BEF6-BB710B2F1768}" type="presParOf" srcId="{E72269EE-FA45-4711-ACD9-28D4BC31F822}" destId="{86F7A28F-E9AB-4A77-9177-EB40236F0D36}" srcOrd="5" destOrd="0" presId="urn:microsoft.com/office/officeart/2005/8/layout/lProcess3"/>
    <dgm:cxn modelId="{1D24DC4D-F565-496C-8692-8D890E005A66}" type="presParOf" srcId="{E72269EE-FA45-4711-ACD9-28D4BC31F822}" destId="{83161B4C-C79D-464F-9689-E55E316F66C1}" srcOrd="6" destOrd="0" presId="urn:microsoft.com/office/officeart/2005/8/layout/lProcess3"/>
    <dgm:cxn modelId="{8A9A4CCC-52AE-4AE9-A2DE-2AE6F624BA6E}" type="presParOf" srcId="{83161B4C-C79D-464F-9689-E55E316F66C1}" destId="{B847A77F-3097-4427-BC60-74EAC381DE7A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E7D390B-D369-452D-A2BB-45C9DED975E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9E8DBF-3AFE-403A-A11A-4D67B667F394}">
      <dgm:prSet phldrT="[Text]" custT="1"/>
      <dgm:spPr/>
      <dgm:t>
        <a:bodyPr/>
        <a:lstStyle/>
        <a:p>
          <a:r>
            <a:rPr lang="en-US" sz="2400" dirty="0"/>
            <a:t>OPF</a:t>
          </a:r>
        </a:p>
      </dgm:t>
    </dgm:pt>
    <dgm:pt modelId="{179079C0-2C88-4A79-ACD6-E0F8B655B543}" type="parTrans" cxnId="{228A6F5B-0D19-481C-879C-2BB93CA92D42}">
      <dgm:prSet/>
      <dgm:spPr/>
      <dgm:t>
        <a:bodyPr/>
        <a:lstStyle/>
        <a:p>
          <a:endParaRPr lang="en-US"/>
        </a:p>
      </dgm:t>
    </dgm:pt>
    <dgm:pt modelId="{969A4B9F-F633-48A9-AA2A-8F380151E602}" type="sibTrans" cxnId="{228A6F5B-0D19-481C-879C-2BB93CA92D42}">
      <dgm:prSet/>
      <dgm:spPr/>
      <dgm:t>
        <a:bodyPr/>
        <a:lstStyle/>
        <a:p>
          <a:endParaRPr lang="en-US"/>
        </a:p>
      </dgm:t>
    </dgm:pt>
    <dgm:pt modelId="{A6EB658E-5E2A-42F0-97F5-C8C516DC01D6}">
      <dgm:prSet phldrT="[Text]" custT="1"/>
      <dgm:spPr/>
      <dgm:t>
        <a:bodyPr/>
        <a:lstStyle/>
        <a:p>
          <a:r>
            <a:rPr lang="es-ES_tradnl" sz="1400" dirty="0">
              <a:hlinkClick xmlns:r="http://schemas.openxmlformats.org/officeDocument/2006/relationships" r:id="rId1"/>
            </a:rPr>
            <a:t>https://svn-mec.clear2pay.com/svn/repos/rd/core/OPF/trunk/doc</a:t>
          </a:r>
          <a:endParaRPr lang="en-US" sz="1400" dirty="0"/>
        </a:p>
      </dgm:t>
    </dgm:pt>
    <dgm:pt modelId="{AAC650DE-0B92-46EC-B80A-BC73E582C50B}" type="parTrans" cxnId="{DBF412D4-870A-4E97-9780-912054ADABF0}">
      <dgm:prSet/>
      <dgm:spPr/>
      <dgm:t>
        <a:bodyPr/>
        <a:lstStyle/>
        <a:p>
          <a:endParaRPr lang="en-US"/>
        </a:p>
      </dgm:t>
    </dgm:pt>
    <dgm:pt modelId="{28CB21C2-35D5-4EBC-AC18-F1433A5B02DC}" type="sibTrans" cxnId="{DBF412D4-870A-4E97-9780-912054ADABF0}">
      <dgm:prSet/>
      <dgm:spPr/>
      <dgm:t>
        <a:bodyPr/>
        <a:lstStyle/>
        <a:p>
          <a:endParaRPr lang="en-US"/>
        </a:p>
      </dgm:t>
    </dgm:pt>
    <dgm:pt modelId="{5E128D01-FDFA-4D64-91D4-FCF713D9A899}">
      <dgm:prSet phldrT="[Text]" custT="1"/>
      <dgm:spPr/>
      <dgm:t>
        <a:bodyPr/>
        <a:lstStyle/>
        <a:p>
          <a:r>
            <a:rPr lang="en-US" sz="2400" dirty="0"/>
            <a:t>XCT</a:t>
          </a:r>
        </a:p>
      </dgm:t>
    </dgm:pt>
    <dgm:pt modelId="{FF0A5118-57D4-45B1-A24A-9CB0641B9011}" type="parTrans" cxnId="{D96B0D96-C046-42A2-BE8D-26636F8E059E}">
      <dgm:prSet/>
      <dgm:spPr/>
      <dgm:t>
        <a:bodyPr/>
        <a:lstStyle/>
        <a:p>
          <a:endParaRPr lang="en-US"/>
        </a:p>
      </dgm:t>
    </dgm:pt>
    <dgm:pt modelId="{EC926546-8A48-4EFB-93FC-045FC8FA9C65}" type="sibTrans" cxnId="{D96B0D96-C046-42A2-BE8D-26636F8E059E}">
      <dgm:prSet/>
      <dgm:spPr/>
      <dgm:t>
        <a:bodyPr/>
        <a:lstStyle/>
        <a:p>
          <a:endParaRPr lang="en-US"/>
        </a:p>
      </dgm:t>
    </dgm:pt>
    <dgm:pt modelId="{F09D60E9-E303-4BBD-BF89-D2474016EAEE}">
      <dgm:prSet phldrT="[Text]" custT="1"/>
      <dgm:spPr/>
      <dgm:t>
        <a:bodyPr/>
        <a:lstStyle/>
        <a:p>
          <a:r>
            <a:rPr lang="es-ES_tradnl" sz="1400" dirty="0">
              <a:hlinkClick xmlns:r="http://schemas.openxmlformats.org/officeDocument/2006/relationships" r:id="rId2"/>
            </a:rPr>
            <a:t>https://svn-mec.clear2pay.com/svn/repos/rd/core/XCT/trunk/doc</a:t>
          </a:r>
          <a:endParaRPr lang="en-US" sz="1400" dirty="0"/>
        </a:p>
      </dgm:t>
    </dgm:pt>
    <dgm:pt modelId="{1080454F-6169-4DF5-A237-07AB055C7BFB}" type="parTrans" cxnId="{9EA0C361-41B5-413E-9D2C-A452093B34AF}">
      <dgm:prSet/>
      <dgm:spPr/>
      <dgm:t>
        <a:bodyPr/>
        <a:lstStyle/>
        <a:p>
          <a:endParaRPr lang="en-US"/>
        </a:p>
      </dgm:t>
    </dgm:pt>
    <dgm:pt modelId="{5B6206D3-DB80-4A23-B3EB-7BD53E163CF3}" type="sibTrans" cxnId="{9EA0C361-41B5-413E-9D2C-A452093B34AF}">
      <dgm:prSet/>
      <dgm:spPr/>
      <dgm:t>
        <a:bodyPr/>
        <a:lstStyle/>
        <a:p>
          <a:endParaRPr lang="en-US"/>
        </a:p>
      </dgm:t>
    </dgm:pt>
    <dgm:pt modelId="{63340CE4-13F0-46EA-AD23-42D366663B06}" type="pres">
      <dgm:prSet presAssocID="{7E7D390B-D369-452D-A2BB-45C9DED975EA}" presName="Name0" presStyleCnt="0">
        <dgm:presLayoutVars>
          <dgm:dir/>
          <dgm:animLvl val="lvl"/>
          <dgm:resizeHandles val="exact"/>
        </dgm:presLayoutVars>
      </dgm:prSet>
      <dgm:spPr/>
    </dgm:pt>
    <dgm:pt modelId="{CAAF3E76-5BBA-4200-80AA-590AE1554845}" type="pres">
      <dgm:prSet presAssocID="{B49E8DBF-3AFE-403A-A11A-4D67B667F394}" presName="linNode" presStyleCnt="0"/>
      <dgm:spPr/>
    </dgm:pt>
    <dgm:pt modelId="{11A0DD15-C346-4783-9F7F-9CDD87ADD7AE}" type="pres">
      <dgm:prSet presAssocID="{B49E8DBF-3AFE-403A-A11A-4D67B667F394}" presName="parentText" presStyleLbl="node1" presStyleIdx="0" presStyleCnt="2" custScaleX="39967" custLinFactNeighborX="-16278" custLinFactNeighborY="-2">
        <dgm:presLayoutVars>
          <dgm:chMax val="1"/>
          <dgm:bulletEnabled val="1"/>
        </dgm:presLayoutVars>
      </dgm:prSet>
      <dgm:spPr/>
    </dgm:pt>
    <dgm:pt modelId="{02F8C183-933C-4BF4-A6F4-321989EBCF63}" type="pres">
      <dgm:prSet presAssocID="{B49E8DBF-3AFE-403A-A11A-4D67B667F394}" presName="descendantText" presStyleLbl="alignAccFollowNode1" presStyleIdx="0" presStyleCnt="2" custScaleX="133222">
        <dgm:presLayoutVars>
          <dgm:bulletEnabled val="1"/>
        </dgm:presLayoutVars>
      </dgm:prSet>
      <dgm:spPr/>
    </dgm:pt>
    <dgm:pt modelId="{38FDC129-30D8-4172-831C-67A2CF152858}" type="pres">
      <dgm:prSet presAssocID="{969A4B9F-F633-48A9-AA2A-8F380151E602}" presName="sp" presStyleCnt="0"/>
      <dgm:spPr/>
    </dgm:pt>
    <dgm:pt modelId="{C61A8BA0-3682-4DB8-B563-FB7258F3BFA5}" type="pres">
      <dgm:prSet presAssocID="{5E128D01-FDFA-4D64-91D4-FCF713D9A899}" presName="linNode" presStyleCnt="0"/>
      <dgm:spPr/>
    </dgm:pt>
    <dgm:pt modelId="{3965BEEC-1719-466C-B611-38ED05D6E18E}" type="pres">
      <dgm:prSet presAssocID="{5E128D01-FDFA-4D64-91D4-FCF713D9A899}" presName="parentText" presStyleLbl="node1" presStyleIdx="1" presStyleCnt="2" custScaleX="39967" custLinFactNeighborX="-16278" custLinFactNeighborY="-3197">
        <dgm:presLayoutVars>
          <dgm:chMax val="1"/>
          <dgm:bulletEnabled val="1"/>
        </dgm:presLayoutVars>
      </dgm:prSet>
      <dgm:spPr/>
    </dgm:pt>
    <dgm:pt modelId="{4D6C2522-9886-4667-B28E-25CAE9CF2B52}" type="pres">
      <dgm:prSet presAssocID="{5E128D01-FDFA-4D64-91D4-FCF713D9A899}" presName="descendantText" presStyleLbl="alignAccFollowNode1" presStyleIdx="1" presStyleCnt="2" custScaleX="132461">
        <dgm:presLayoutVars>
          <dgm:bulletEnabled val="1"/>
        </dgm:presLayoutVars>
      </dgm:prSet>
      <dgm:spPr/>
    </dgm:pt>
  </dgm:ptLst>
  <dgm:cxnLst>
    <dgm:cxn modelId="{386BAC2E-0C8C-4609-A06B-625070253FD7}" type="presOf" srcId="{F09D60E9-E303-4BBD-BF89-D2474016EAEE}" destId="{4D6C2522-9886-4667-B28E-25CAE9CF2B52}" srcOrd="0" destOrd="0" presId="urn:microsoft.com/office/officeart/2005/8/layout/vList5"/>
    <dgm:cxn modelId="{228A6F5B-0D19-481C-879C-2BB93CA92D42}" srcId="{7E7D390B-D369-452D-A2BB-45C9DED975EA}" destId="{B49E8DBF-3AFE-403A-A11A-4D67B667F394}" srcOrd="0" destOrd="0" parTransId="{179079C0-2C88-4A79-ACD6-E0F8B655B543}" sibTransId="{969A4B9F-F633-48A9-AA2A-8F380151E602}"/>
    <dgm:cxn modelId="{9EA0C361-41B5-413E-9D2C-A452093B34AF}" srcId="{5E128D01-FDFA-4D64-91D4-FCF713D9A899}" destId="{F09D60E9-E303-4BBD-BF89-D2474016EAEE}" srcOrd="0" destOrd="0" parTransId="{1080454F-6169-4DF5-A237-07AB055C7BFB}" sibTransId="{5B6206D3-DB80-4A23-B3EB-7BD53E163CF3}"/>
    <dgm:cxn modelId="{057E3769-1B7C-428B-A5FD-A9E6DC7D53E4}" type="presOf" srcId="{B49E8DBF-3AFE-403A-A11A-4D67B667F394}" destId="{11A0DD15-C346-4783-9F7F-9CDD87ADD7AE}" srcOrd="0" destOrd="0" presId="urn:microsoft.com/office/officeart/2005/8/layout/vList5"/>
    <dgm:cxn modelId="{7432CF5A-633F-41BC-82A2-7BE886C106C9}" type="presOf" srcId="{7E7D390B-D369-452D-A2BB-45C9DED975EA}" destId="{63340CE4-13F0-46EA-AD23-42D366663B06}" srcOrd="0" destOrd="0" presId="urn:microsoft.com/office/officeart/2005/8/layout/vList5"/>
    <dgm:cxn modelId="{D96B0D96-C046-42A2-BE8D-26636F8E059E}" srcId="{7E7D390B-D369-452D-A2BB-45C9DED975EA}" destId="{5E128D01-FDFA-4D64-91D4-FCF713D9A899}" srcOrd="1" destOrd="0" parTransId="{FF0A5118-57D4-45B1-A24A-9CB0641B9011}" sibTransId="{EC926546-8A48-4EFB-93FC-045FC8FA9C65}"/>
    <dgm:cxn modelId="{6DBEBFAB-5A31-46C0-8CF3-BFC625C72626}" type="presOf" srcId="{A6EB658E-5E2A-42F0-97F5-C8C516DC01D6}" destId="{02F8C183-933C-4BF4-A6F4-321989EBCF63}" srcOrd="0" destOrd="0" presId="urn:microsoft.com/office/officeart/2005/8/layout/vList5"/>
    <dgm:cxn modelId="{9CEA2FC2-597E-4A28-8669-FF20817ADE74}" type="presOf" srcId="{5E128D01-FDFA-4D64-91D4-FCF713D9A899}" destId="{3965BEEC-1719-466C-B611-38ED05D6E18E}" srcOrd="0" destOrd="0" presId="urn:microsoft.com/office/officeart/2005/8/layout/vList5"/>
    <dgm:cxn modelId="{DBF412D4-870A-4E97-9780-912054ADABF0}" srcId="{B49E8DBF-3AFE-403A-A11A-4D67B667F394}" destId="{A6EB658E-5E2A-42F0-97F5-C8C516DC01D6}" srcOrd="0" destOrd="0" parTransId="{AAC650DE-0B92-46EC-B80A-BC73E582C50B}" sibTransId="{28CB21C2-35D5-4EBC-AC18-F1433A5B02DC}"/>
    <dgm:cxn modelId="{FD8DEFC8-88C7-41DB-8E89-94ACFAF82241}" type="presParOf" srcId="{63340CE4-13F0-46EA-AD23-42D366663B06}" destId="{CAAF3E76-5BBA-4200-80AA-590AE1554845}" srcOrd="0" destOrd="0" presId="urn:microsoft.com/office/officeart/2005/8/layout/vList5"/>
    <dgm:cxn modelId="{7DBB0EEB-1C94-407F-A6D3-9405DF6B8096}" type="presParOf" srcId="{CAAF3E76-5BBA-4200-80AA-590AE1554845}" destId="{11A0DD15-C346-4783-9F7F-9CDD87ADD7AE}" srcOrd="0" destOrd="0" presId="urn:microsoft.com/office/officeart/2005/8/layout/vList5"/>
    <dgm:cxn modelId="{94617CC2-80FC-4DFD-88B7-67B0149F0D13}" type="presParOf" srcId="{CAAF3E76-5BBA-4200-80AA-590AE1554845}" destId="{02F8C183-933C-4BF4-A6F4-321989EBCF63}" srcOrd="1" destOrd="0" presId="urn:microsoft.com/office/officeart/2005/8/layout/vList5"/>
    <dgm:cxn modelId="{5A2508A0-4D47-4054-948D-976796216079}" type="presParOf" srcId="{63340CE4-13F0-46EA-AD23-42D366663B06}" destId="{38FDC129-30D8-4172-831C-67A2CF152858}" srcOrd="1" destOrd="0" presId="urn:microsoft.com/office/officeart/2005/8/layout/vList5"/>
    <dgm:cxn modelId="{BBF9D881-BF25-4E4B-B56F-2313773AA850}" type="presParOf" srcId="{63340CE4-13F0-46EA-AD23-42D366663B06}" destId="{C61A8BA0-3682-4DB8-B563-FB7258F3BFA5}" srcOrd="2" destOrd="0" presId="urn:microsoft.com/office/officeart/2005/8/layout/vList5"/>
    <dgm:cxn modelId="{42A0BA9C-68CF-4ACE-991A-E17AED776CB4}" type="presParOf" srcId="{C61A8BA0-3682-4DB8-B563-FB7258F3BFA5}" destId="{3965BEEC-1719-466C-B611-38ED05D6E18E}" srcOrd="0" destOrd="0" presId="urn:microsoft.com/office/officeart/2005/8/layout/vList5"/>
    <dgm:cxn modelId="{8E575A12-2912-4D6D-83CD-C1A35549EFB3}" type="presParOf" srcId="{C61A8BA0-3682-4DB8-B563-FB7258F3BFA5}" destId="{4D6C2522-9886-4667-B28E-25CAE9CF2B5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46C474-6EB7-4BC3-BB68-28317A9ED47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045C7-A385-4C1F-8142-DE8CD2863134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just" rtl="0"/>
          <a:r>
            <a:rPr lang="en-US" sz="3300" dirty="0">
              <a:solidFill>
                <a:schemeClr val="bg1"/>
              </a:solidFill>
            </a:rPr>
            <a:t>Introduction To Wiki/Confluence</a:t>
          </a:r>
          <a:endParaRPr lang="en-US" sz="3300" dirty="0">
            <a:solidFill>
              <a:schemeClr val="bg1"/>
            </a:solidFill>
            <a:latin typeface="+mn-lt"/>
          </a:endParaRPr>
        </a:p>
      </dgm:t>
    </dgm:pt>
    <dgm:pt modelId="{D2D2BD1C-50DE-4EF9-8BC7-2156075829A7}" type="parTrans" cxnId="{BD6BF403-BD54-4A7F-B643-D45944AA6252}">
      <dgm:prSet/>
      <dgm:spPr/>
      <dgm:t>
        <a:bodyPr/>
        <a:lstStyle/>
        <a:p>
          <a:endParaRPr lang="en-US"/>
        </a:p>
      </dgm:t>
    </dgm:pt>
    <dgm:pt modelId="{20E10B42-2F47-40FC-AD63-78F5950BF17E}" type="sibTrans" cxnId="{BD6BF403-BD54-4A7F-B643-D45944AA6252}">
      <dgm:prSet/>
      <dgm:spPr/>
      <dgm:t>
        <a:bodyPr/>
        <a:lstStyle/>
        <a:p>
          <a:endParaRPr lang="en-US"/>
        </a:p>
      </dgm:t>
    </dgm:pt>
    <dgm:pt modelId="{CD97704E-4CA1-437C-BA43-B8B6F60F75F4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just" rtl="0"/>
          <a:r>
            <a:rPr lang="en-US" sz="3300" dirty="0">
              <a:solidFill>
                <a:schemeClr val="bg1"/>
              </a:solidFill>
            </a:rPr>
            <a:t>OPF Payment Testing Solution</a:t>
          </a:r>
          <a:endParaRPr lang="en-US" sz="3300" dirty="0">
            <a:solidFill>
              <a:schemeClr val="bg1"/>
            </a:solidFill>
            <a:latin typeface="+mn-lt"/>
          </a:endParaRPr>
        </a:p>
      </dgm:t>
    </dgm:pt>
    <dgm:pt modelId="{0279D9D9-6194-4870-83FF-BC98184BE147}" type="sibTrans" cxnId="{F7EE3495-5E66-4525-B1CD-4123D37993C4}">
      <dgm:prSet/>
      <dgm:spPr/>
      <dgm:t>
        <a:bodyPr/>
        <a:lstStyle/>
        <a:p>
          <a:endParaRPr lang="en-US"/>
        </a:p>
      </dgm:t>
    </dgm:pt>
    <dgm:pt modelId="{A2E97291-D453-480D-886E-B27E31D8931D}" type="parTrans" cxnId="{F7EE3495-5E66-4525-B1CD-4123D37993C4}">
      <dgm:prSet/>
      <dgm:spPr/>
      <dgm:t>
        <a:bodyPr/>
        <a:lstStyle/>
        <a:p>
          <a:endParaRPr lang="en-US"/>
        </a:p>
      </dgm:t>
    </dgm:pt>
    <dgm:pt modelId="{7B65A5DC-62FE-4A17-9BA8-14B0A31868E3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just"/>
          <a:r>
            <a:rPr lang="en-US" dirty="0">
              <a:solidFill>
                <a:schemeClr val="bg1"/>
              </a:solidFill>
            </a:rPr>
            <a:t>SVN structure walkthrough</a:t>
          </a:r>
        </a:p>
      </dgm:t>
    </dgm:pt>
    <dgm:pt modelId="{66123621-304D-480D-9A13-271BEFB6D041}" type="parTrans" cxnId="{8A28A124-3C03-47C4-92E4-450602EAD67B}">
      <dgm:prSet/>
      <dgm:spPr/>
      <dgm:t>
        <a:bodyPr/>
        <a:lstStyle/>
        <a:p>
          <a:endParaRPr lang="en-US"/>
        </a:p>
      </dgm:t>
    </dgm:pt>
    <dgm:pt modelId="{22DF61C6-D3A3-4B68-91A0-143804719818}" type="sibTrans" cxnId="{8A28A124-3C03-47C4-92E4-450602EAD67B}">
      <dgm:prSet/>
      <dgm:spPr/>
      <dgm:t>
        <a:bodyPr/>
        <a:lstStyle/>
        <a:p>
          <a:endParaRPr lang="en-US"/>
        </a:p>
      </dgm:t>
    </dgm:pt>
    <dgm:pt modelId="{C6FACA23-C1DA-4C75-A106-2ABBBC61789C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just" rtl="0"/>
          <a:r>
            <a:rPr lang="en-US" sz="3300" dirty="0">
              <a:solidFill>
                <a:schemeClr val="bg1"/>
              </a:solidFill>
            </a:rPr>
            <a:t>QA Involvement in SDLC</a:t>
          </a:r>
          <a:endParaRPr lang="en-US" sz="3300" dirty="0">
            <a:solidFill>
              <a:schemeClr val="bg1"/>
            </a:solidFill>
            <a:latin typeface="+mn-lt"/>
          </a:endParaRPr>
        </a:p>
      </dgm:t>
    </dgm:pt>
    <dgm:pt modelId="{C8795897-44EE-481C-89A2-180A9D10E03E}" type="parTrans" cxnId="{BB8295FA-3417-47D8-8A24-49417DBF9AAF}">
      <dgm:prSet/>
      <dgm:spPr/>
      <dgm:t>
        <a:bodyPr/>
        <a:lstStyle/>
        <a:p>
          <a:endParaRPr lang="en-US"/>
        </a:p>
      </dgm:t>
    </dgm:pt>
    <dgm:pt modelId="{40F12D05-B422-41A1-8D97-885AB2E566D6}" type="sibTrans" cxnId="{BB8295FA-3417-47D8-8A24-49417DBF9AAF}">
      <dgm:prSet/>
      <dgm:spPr/>
      <dgm:t>
        <a:bodyPr/>
        <a:lstStyle/>
        <a:p>
          <a:endParaRPr lang="en-US"/>
        </a:p>
      </dgm:t>
    </dgm:pt>
    <dgm:pt modelId="{E72269EE-FA45-4711-ACD9-28D4BC31F822}" type="pres">
      <dgm:prSet presAssocID="{7046C474-6EB7-4BC3-BB68-28317A9ED47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21C174F-E5F9-49CB-BBDF-00D5573F1E9C}" type="pres">
      <dgm:prSet presAssocID="{3DC045C7-A385-4C1F-8142-DE8CD2863134}" presName="horFlow" presStyleCnt="0"/>
      <dgm:spPr/>
    </dgm:pt>
    <dgm:pt modelId="{4D88E739-6785-4453-B185-160558BA1F49}" type="pres">
      <dgm:prSet presAssocID="{3DC045C7-A385-4C1F-8142-DE8CD2863134}" presName="bigChev" presStyleLbl="node1" presStyleIdx="0" presStyleCnt="4" custScaleX="492682" custScaleY="87424" custLinFactNeighborX="0" custLinFactNeighborY="9634"/>
      <dgm:spPr/>
    </dgm:pt>
    <dgm:pt modelId="{FC78AE5F-CDD9-4FAC-A83E-A041C1B6FCA3}" type="pres">
      <dgm:prSet presAssocID="{3DC045C7-A385-4C1F-8142-DE8CD2863134}" presName="vSp" presStyleCnt="0"/>
      <dgm:spPr/>
    </dgm:pt>
    <dgm:pt modelId="{F6C2C576-8DD2-4F93-9D2B-A181F3A9C82E}" type="pres">
      <dgm:prSet presAssocID="{CD97704E-4CA1-437C-BA43-B8B6F60F75F4}" presName="horFlow" presStyleCnt="0"/>
      <dgm:spPr/>
    </dgm:pt>
    <dgm:pt modelId="{4305DEDA-6092-4FA4-A1EC-B32EC40096C2}" type="pres">
      <dgm:prSet presAssocID="{CD97704E-4CA1-437C-BA43-B8B6F60F75F4}" presName="bigChev" presStyleLbl="node1" presStyleIdx="1" presStyleCnt="4" custScaleX="492682" custScaleY="87424" custLinFactNeighborX="0" custLinFactNeighborY="9189"/>
      <dgm:spPr/>
    </dgm:pt>
    <dgm:pt modelId="{AEC25E28-3382-433F-866E-FCC7B20D17AF}" type="pres">
      <dgm:prSet presAssocID="{CD97704E-4CA1-437C-BA43-B8B6F60F75F4}" presName="vSp" presStyleCnt="0"/>
      <dgm:spPr/>
    </dgm:pt>
    <dgm:pt modelId="{C019894F-F5C9-4540-A424-5CDBD0DCA679}" type="pres">
      <dgm:prSet presAssocID="{C6FACA23-C1DA-4C75-A106-2ABBBC61789C}" presName="horFlow" presStyleCnt="0"/>
      <dgm:spPr/>
    </dgm:pt>
    <dgm:pt modelId="{FCA95D02-D9D5-40DA-8AAC-1CA1900434DD}" type="pres">
      <dgm:prSet presAssocID="{C6FACA23-C1DA-4C75-A106-2ABBBC61789C}" presName="bigChev" presStyleLbl="node1" presStyleIdx="2" presStyleCnt="4" custScaleX="492900" custLinFactNeighborX="0" custLinFactNeighborY="9634"/>
      <dgm:spPr/>
    </dgm:pt>
    <dgm:pt modelId="{86F7A28F-E9AB-4A77-9177-EB40236F0D36}" type="pres">
      <dgm:prSet presAssocID="{C6FACA23-C1DA-4C75-A106-2ABBBC61789C}" presName="vSp" presStyleCnt="0"/>
      <dgm:spPr/>
    </dgm:pt>
    <dgm:pt modelId="{83161B4C-C79D-464F-9689-E55E316F66C1}" type="pres">
      <dgm:prSet presAssocID="{7B65A5DC-62FE-4A17-9BA8-14B0A31868E3}" presName="horFlow" presStyleCnt="0"/>
      <dgm:spPr/>
    </dgm:pt>
    <dgm:pt modelId="{B847A77F-3097-4427-BC60-74EAC381DE7A}" type="pres">
      <dgm:prSet presAssocID="{7B65A5DC-62FE-4A17-9BA8-14B0A31868E3}" presName="bigChev" presStyleLbl="node1" presStyleIdx="3" presStyleCnt="4" custScaleX="492682" custScaleY="87424" custLinFactNeighborX="-335" custLinFactNeighborY="4926"/>
      <dgm:spPr/>
    </dgm:pt>
  </dgm:ptLst>
  <dgm:cxnLst>
    <dgm:cxn modelId="{BD6BF403-BD54-4A7F-B643-D45944AA6252}" srcId="{7046C474-6EB7-4BC3-BB68-28317A9ED478}" destId="{3DC045C7-A385-4C1F-8142-DE8CD2863134}" srcOrd="0" destOrd="0" parTransId="{D2D2BD1C-50DE-4EF9-8BC7-2156075829A7}" sibTransId="{20E10B42-2F47-40FC-AD63-78F5950BF17E}"/>
    <dgm:cxn modelId="{8A28A124-3C03-47C4-92E4-450602EAD67B}" srcId="{7046C474-6EB7-4BC3-BB68-28317A9ED478}" destId="{7B65A5DC-62FE-4A17-9BA8-14B0A31868E3}" srcOrd="3" destOrd="0" parTransId="{66123621-304D-480D-9A13-271BEFB6D041}" sibTransId="{22DF61C6-D3A3-4B68-91A0-143804719818}"/>
    <dgm:cxn modelId="{819C4C26-B13B-4995-9FD4-777E8432D5CC}" type="presOf" srcId="{CD97704E-4CA1-437C-BA43-B8B6F60F75F4}" destId="{4305DEDA-6092-4FA4-A1EC-B32EC40096C2}" srcOrd="0" destOrd="0" presId="urn:microsoft.com/office/officeart/2005/8/layout/lProcess3"/>
    <dgm:cxn modelId="{9296D07D-E33C-4D71-9681-862FF22C7E9F}" type="presOf" srcId="{C6FACA23-C1DA-4C75-A106-2ABBBC61789C}" destId="{FCA95D02-D9D5-40DA-8AAC-1CA1900434DD}" srcOrd="0" destOrd="0" presId="urn:microsoft.com/office/officeart/2005/8/layout/lProcess3"/>
    <dgm:cxn modelId="{F7EE3495-5E66-4525-B1CD-4123D37993C4}" srcId="{7046C474-6EB7-4BC3-BB68-28317A9ED478}" destId="{CD97704E-4CA1-437C-BA43-B8B6F60F75F4}" srcOrd="1" destOrd="0" parTransId="{A2E97291-D453-480D-886E-B27E31D8931D}" sibTransId="{0279D9D9-6194-4870-83FF-BC98184BE147}"/>
    <dgm:cxn modelId="{25288CA3-DAFC-4B42-A0FD-EFE5A6929C77}" type="presOf" srcId="{7046C474-6EB7-4BC3-BB68-28317A9ED478}" destId="{E72269EE-FA45-4711-ACD9-28D4BC31F822}" srcOrd="0" destOrd="0" presId="urn:microsoft.com/office/officeart/2005/8/layout/lProcess3"/>
    <dgm:cxn modelId="{D2A04CD8-7CD4-4134-92D0-D75DC1A5A506}" type="presOf" srcId="{7B65A5DC-62FE-4A17-9BA8-14B0A31868E3}" destId="{B847A77F-3097-4427-BC60-74EAC381DE7A}" srcOrd="0" destOrd="0" presId="urn:microsoft.com/office/officeart/2005/8/layout/lProcess3"/>
    <dgm:cxn modelId="{F2B32CE3-8420-42F1-8FB5-5EC8929488D5}" type="presOf" srcId="{3DC045C7-A385-4C1F-8142-DE8CD2863134}" destId="{4D88E739-6785-4453-B185-160558BA1F49}" srcOrd="0" destOrd="0" presId="urn:microsoft.com/office/officeart/2005/8/layout/lProcess3"/>
    <dgm:cxn modelId="{BB8295FA-3417-47D8-8A24-49417DBF9AAF}" srcId="{7046C474-6EB7-4BC3-BB68-28317A9ED478}" destId="{C6FACA23-C1DA-4C75-A106-2ABBBC61789C}" srcOrd="2" destOrd="0" parTransId="{C8795897-44EE-481C-89A2-180A9D10E03E}" sibTransId="{40F12D05-B422-41A1-8D97-885AB2E566D6}"/>
    <dgm:cxn modelId="{8CA13380-B330-4419-8CCF-AF2ED568F913}" type="presParOf" srcId="{E72269EE-FA45-4711-ACD9-28D4BC31F822}" destId="{321C174F-E5F9-49CB-BBDF-00D5573F1E9C}" srcOrd="0" destOrd="0" presId="urn:microsoft.com/office/officeart/2005/8/layout/lProcess3"/>
    <dgm:cxn modelId="{104786CB-FBEF-4AE6-9BAE-85CEC0AC5FC9}" type="presParOf" srcId="{321C174F-E5F9-49CB-BBDF-00D5573F1E9C}" destId="{4D88E739-6785-4453-B185-160558BA1F49}" srcOrd="0" destOrd="0" presId="urn:microsoft.com/office/officeart/2005/8/layout/lProcess3"/>
    <dgm:cxn modelId="{61E30BC9-FE3D-449C-9B0D-F77CD955DB6A}" type="presParOf" srcId="{E72269EE-FA45-4711-ACD9-28D4BC31F822}" destId="{FC78AE5F-CDD9-4FAC-A83E-A041C1B6FCA3}" srcOrd="1" destOrd="0" presId="urn:microsoft.com/office/officeart/2005/8/layout/lProcess3"/>
    <dgm:cxn modelId="{06E2EDB1-B168-4505-B6F7-13E20E025CE7}" type="presParOf" srcId="{E72269EE-FA45-4711-ACD9-28D4BC31F822}" destId="{F6C2C576-8DD2-4F93-9D2B-A181F3A9C82E}" srcOrd="2" destOrd="0" presId="urn:microsoft.com/office/officeart/2005/8/layout/lProcess3"/>
    <dgm:cxn modelId="{AF94641E-84AD-4A89-8936-C0A7C84F8F91}" type="presParOf" srcId="{F6C2C576-8DD2-4F93-9D2B-A181F3A9C82E}" destId="{4305DEDA-6092-4FA4-A1EC-B32EC40096C2}" srcOrd="0" destOrd="0" presId="urn:microsoft.com/office/officeart/2005/8/layout/lProcess3"/>
    <dgm:cxn modelId="{07D4122D-9818-444F-9EF1-0AB2A490EC58}" type="presParOf" srcId="{E72269EE-FA45-4711-ACD9-28D4BC31F822}" destId="{AEC25E28-3382-433F-866E-FCC7B20D17AF}" srcOrd="3" destOrd="0" presId="urn:microsoft.com/office/officeart/2005/8/layout/lProcess3"/>
    <dgm:cxn modelId="{D1F34D82-0EB2-4EFA-87D6-7BCA57BF0571}" type="presParOf" srcId="{E72269EE-FA45-4711-ACD9-28D4BC31F822}" destId="{C019894F-F5C9-4540-A424-5CDBD0DCA679}" srcOrd="4" destOrd="0" presId="urn:microsoft.com/office/officeart/2005/8/layout/lProcess3"/>
    <dgm:cxn modelId="{74ED0593-631D-4B55-ACCC-D719EE27F46E}" type="presParOf" srcId="{C019894F-F5C9-4540-A424-5CDBD0DCA679}" destId="{FCA95D02-D9D5-40DA-8AAC-1CA1900434DD}" srcOrd="0" destOrd="0" presId="urn:microsoft.com/office/officeart/2005/8/layout/lProcess3"/>
    <dgm:cxn modelId="{86F54220-0BA1-4BE6-86CC-5A6A55E6AFD9}" type="presParOf" srcId="{E72269EE-FA45-4711-ACD9-28D4BC31F822}" destId="{86F7A28F-E9AB-4A77-9177-EB40236F0D36}" srcOrd="5" destOrd="0" presId="urn:microsoft.com/office/officeart/2005/8/layout/lProcess3"/>
    <dgm:cxn modelId="{2D4DFFBA-7396-4956-B64E-9FD7976EE8BC}" type="presParOf" srcId="{E72269EE-FA45-4711-ACD9-28D4BC31F822}" destId="{83161B4C-C79D-464F-9689-E55E316F66C1}" srcOrd="6" destOrd="0" presId="urn:microsoft.com/office/officeart/2005/8/layout/lProcess3"/>
    <dgm:cxn modelId="{7A893646-56FD-4F42-A1CC-30D1790FCED8}" type="presParOf" srcId="{83161B4C-C79D-464F-9689-E55E316F66C1}" destId="{B847A77F-3097-4427-BC60-74EAC381DE7A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46C474-6EB7-4BC3-BB68-28317A9ED47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045C7-A385-4C1F-8142-DE8CD2863134}">
      <dgm:prSet/>
      <dgm:spPr/>
      <dgm:t>
        <a:bodyPr/>
        <a:lstStyle/>
        <a:p>
          <a:pPr algn="ctr" rtl="0"/>
          <a:r>
            <a:rPr lang="en-US" dirty="0"/>
            <a:t>Reading &amp; Understanding Requirements</a:t>
          </a:r>
        </a:p>
      </dgm:t>
    </dgm:pt>
    <dgm:pt modelId="{D2D2BD1C-50DE-4EF9-8BC7-2156075829A7}" type="parTrans" cxnId="{BD6BF403-BD54-4A7F-B643-D45944AA6252}">
      <dgm:prSet/>
      <dgm:spPr/>
      <dgm:t>
        <a:bodyPr/>
        <a:lstStyle/>
        <a:p>
          <a:endParaRPr lang="en-US"/>
        </a:p>
      </dgm:t>
    </dgm:pt>
    <dgm:pt modelId="{20E10B42-2F47-40FC-AD63-78F5950BF17E}" type="sibTrans" cxnId="{BD6BF403-BD54-4A7F-B643-D45944AA6252}">
      <dgm:prSet/>
      <dgm:spPr/>
      <dgm:t>
        <a:bodyPr/>
        <a:lstStyle/>
        <a:p>
          <a:endParaRPr lang="en-US"/>
        </a:p>
      </dgm:t>
    </dgm:pt>
    <dgm:pt modelId="{75798B21-C40A-4495-BEA6-C45247D5B9EE}">
      <dgm:prSet/>
      <dgm:spPr/>
      <dgm:t>
        <a:bodyPr/>
        <a:lstStyle/>
        <a:p>
          <a:pPr algn="ctr"/>
          <a:r>
            <a:rPr lang="en-US" dirty="0"/>
            <a:t>QA Tools Introduction</a:t>
          </a:r>
        </a:p>
      </dgm:t>
    </dgm:pt>
    <dgm:pt modelId="{17F81602-436C-49A1-8839-C75A1548D534}" type="parTrans" cxnId="{C18A74CC-D284-4E15-B379-AC47CE26C25B}">
      <dgm:prSet/>
      <dgm:spPr/>
      <dgm:t>
        <a:bodyPr/>
        <a:lstStyle/>
        <a:p>
          <a:endParaRPr lang="en-US"/>
        </a:p>
      </dgm:t>
    </dgm:pt>
    <dgm:pt modelId="{0FD78987-3255-4C33-9F18-9A71C01190C7}" type="sibTrans" cxnId="{C18A74CC-D284-4E15-B379-AC47CE26C25B}">
      <dgm:prSet/>
      <dgm:spPr/>
      <dgm:t>
        <a:bodyPr/>
        <a:lstStyle/>
        <a:p>
          <a:endParaRPr lang="en-US"/>
        </a:p>
      </dgm:t>
    </dgm:pt>
    <dgm:pt modelId="{0C0765CF-BC2C-4553-A30B-2B89D482301F}">
      <dgm:prSet/>
      <dgm:spPr/>
      <dgm:t>
        <a:bodyPr/>
        <a:lstStyle/>
        <a:p>
          <a:pPr algn="ctr"/>
          <a:r>
            <a:rPr lang="en-US" dirty="0"/>
            <a:t>VSDK</a:t>
          </a:r>
        </a:p>
      </dgm:t>
    </dgm:pt>
    <dgm:pt modelId="{F92B2BD3-7AB0-4ED6-B262-C73C32968D02}" type="parTrans" cxnId="{6AD52D6A-526A-47D1-B8F8-026B1E89CD7C}">
      <dgm:prSet/>
      <dgm:spPr/>
      <dgm:t>
        <a:bodyPr/>
        <a:lstStyle/>
        <a:p>
          <a:endParaRPr lang="en-US"/>
        </a:p>
      </dgm:t>
    </dgm:pt>
    <dgm:pt modelId="{31BD95A2-E338-45BD-9676-E11ADC377D70}" type="sibTrans" cxnId="{6AD52D6A-526A-47D1-B8F8-026B1E89CD7C}">
      <dgm:prSet/>
      <dgm:spPr/>
      <dgm:t>
        <a:bodyPr/>
        <a:lstStyle/>
        <a:p>
          <a:endParaRPr lang="en-US"/>
        </a:p>
      </dgm:t>
    </dgm:pt>
    <dgm:pt modelId="{8D2D4233-DAAB-4189-A90A-979AA0386E70}">
      <dgm:prSet/>
      <dgm:spPr/>
      <dgm:t>
        <a:bodyPr/>
        <a:lstStyle/>
        <a:p>
          <a:pPr algn="ctr"/>
          <a:r>
            <a:rPr lang="en-US"/>
            <a:t>JIRA</a:t>
          </a:r>
        </a:p>
      </dgm:t>
    </dgm:pt>
    <dgm:pt modelId="{12FE0ACB-81BA-4EBC-ADED-488495D3E6D2}" type="parTrans" cxnId="{7478FE45-28E8-4243-AB04-7430C3BA391F}">
      <dgm:prSet/>
      <dgm:spPr/>
      <dgm:t>
        <a:bodyPr/>
        <a:lstStyle/>
        <a:p>
          <a:endParaRPr lang="en-US"/>
        </a:p>
      </dgm:t>
    </dgm:pt>
    <dgm:pt modelId="{BDDABE6E-B0F9-4FAF-8A87-813AB37525EE}" type="sibTrans" cxnId="{7478FE45-28E8-4243-AB04-7430C3BA391F}">
      <dgm:prSet/>
      <dgm:spPr/>
      <dgm:t>
        <a:bodyPr/>
        <a:lstStyle/>
        <a:p>
          <a:endParaRPr lang="en-US"/>
        </a:p>
      </dgm:t>
    </dgm:pt>
    <dgm:pt modelId="{D9C52DF6-E334-4D96-8A14-FF9B11EF987C}">
      <dgm:prSet/>
      <dgm:spPr/>
      <dgm:t>
        <a:bodyPr/>
        <a:lstStyle/>
        <a:p>
          <a:pPr algn="ctr"/>
          <a:r>
            <a:rPr lang="en-US" dirty="0"/>
            <a:t>SPIRA</a:t>
          </a:r>
        </a:p>
      </dgm:t>
    </dgm:pt>
    <dgm:pt modelId="{C36B22F7-65D7-4307-B4C1-2A0D4DB4B38A}" type="parTrans" cxnId="{89843FD7-E405-4A3D-92BE-F57F4876273E}">
      <dgm:prSet/>
      <dgm:spPr/>
      <dgm:t>
        <a:bodyPr/>
        <a:lstStyle/>
        <a:p>
          <a:endParaRPr lang="en-US"/>
        </a:p>
      </dgm:t>
    </dgm:pt>
    <dgm:pt modelId="{BDEF6024-9A74-499D-B70B-EDA6402520B7}" type="sibTrans" cxnId="{89843FD7-E405-4A3D-92BE-F57F4876273E}">
      <dgm:prSet/>
      <dgm:spPr/>
      <dgm:t>
        <a:bodyPr/>
        <a:lstStyle/>
        <a:p>
          <a:endParaRPr lang="en-US"/>
        </a:p>
      </dgm:t>
    </dgm:pt>
    <dgm:pt modelId="{1BF54AC8-88A5-4688-A0FA-2720FC760F3C}">
      <dgm:prSet/>
      <dgm:spPr/>
      <dgm:t>
        <a:bodyPr/>
        <a:lstStyle/>
        <a:p>
          <a:pPr algn="ctr"/>
          <a:r>
            <a:rPr lang="en-US" dirty="0"/>
            <a:t>OPF xCT Functional Exercises</a:t>
          </a:r>
        </a:p>
      </dgm:t>
    </dgm:pt>
    <dgm:pt modelId="{5552C496-51FD-4D0C-AAFF-5836EA750E9E}" type="parTrans" cxnId="{528DD813-6080-4F7A-9402-CB2D54AD6071}">
      <dgm:prSet/>
      <dgm:spPr/>
      <dgm:t>
        <a:bodyPr/>
        <a:lstStyle/>
        <a:p>
          <a:endParaRPr lang="en-US"/>
        </a:p>
      </dgm:t>
    </dgm:pt>
    <dgm:pt modelId="{2EE7D366-A457-42F4-902D-7D71B23C12A5}" type="sibTrans" cxnId="{528DD813-6080-4F7A-9402-CB2D54AD6071}">
      <dgm:prSet/>
      <dgm:spPr/>
      <dgm:t>
        <a:bodyPr/>
        <a:lstStyle/>
        <a:p>
          <a:endParaRPr lang="en-US"/>
        </a:p>
      </dgm:t>
    </dgm:pt>
    <dgm:pt modelId="{388C8538-3396-41C3-B1BC-19D871AAA7C5}">
      <dgm:prSet/>
      <dgm:spPr/>
      <dgm:t>
        <a:bodyPr/>
        <a:lstStyle/>
        <a:p>
          <a:pPr algn="ctr" rtl="0"/>
          <a:r>
            <a:rPr lang="en-IN" dirty="0"/>
            <a:t>QA Checklists</a:t>
          </a:r>
          <a:endParaRPr lang="en-US" dirty="0"/>
        </a:p>
      </dgm:t>
    </dgm:pt>
    <dgm:pt modelId="{EF3D05E4-3B0A-4222-8FB0-D2551042562E}" type="parTrans" cxnId="{9E7FBBB2-BA18-4F8A-BBE5-15D2B7471851}">
      <dgm:prSet/>
      <dgm:spPr/>
      <dgm:t>
        <a:bodyPr/>
        <a:lstStyle/>
        <a:p>
          <a:endParaRPr lang="en-US"/>
        </a:p>
      </dgm:t>
    </dgm:pt>
    <dgm:pt modelId="{33F3F4E0-3628-411D-8CF1-1C0850FB1B29}" type="sibTrans" cxnId="{9E7FBBB2-BA18-4F8A-BBE5-15D2B7471851}">
      <dgm:prSet/>
      <dgm:spPr/>
      <dgm:t>
        <a:bodyPr/>
        <a:lstStyle/>
        <a:p>
          <a:endParaRPr lang="en-US"/>
        </a:p>
      </dgm:t>
    </dgm:pt>
    <dgm:pt modelId="{E72269EE-FA45-4711-ACD9-28D4BC31F822}" type="pres">
      <dgm:prSet presAssocID="{7046C474-6EB7-4BC3-BB68-28317A9ED47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0A6335ED-B7E3-4F7B-A1AA-B948C1639F0E}" type="pres">
      <dgm:prSet presAssocID="{388C8538-3396-41C3-B1BC-19D871AAA7C5}" presName="horFlow" presStyleCnt="0"/>
      <dgm:spPr/>
    </dgm:pt>
    <dgm:pt modelId="{B3B4B35E-839B-4BBB-9BA1-565336F8CEB7}" type="pres">
      <dgm:prSet presAssocID="{388C8538-3396-41C3-B1BC-19D871AAA7C5}" presName="bigChev" presStyleLbl="node1" presStyleIdx="0" presStyleCnt="7" custScaleX="502889" custLinFactNeighborX="1186"/>
      <dgm:spPr/>
    </dgm:pt>
    <dgm:pt modelId="{7DB94179-61E8-4D01-8EBE-73B0AF387D8F}" type="pres">
      <dgm:prSet presAssocID="{388C8538-3396-41C3-B1BC-19D871AAA7C5}" presName="vSp" presStyleCnt="0"/>
      <dgm:spPr/>
    </dgm:pt>
    <dgm:pt modelId="{321C174F-E5F9-49CB-BBDF-00D5573F1E9C}" type="pres">
      <dgm:prSet presAssocID="{3DC045C7-A385-4C1F-8142-DE8CD2863134}" presName="horFlow" presStyleCnt="0"/>
      <dgm:spPr/>
    </dgm:pt>
    <dgm:pt modelId="{4D88E739-6785-4453-B185-160558BA1F49}" type="pres">
      <dgm:prSet presAssocID="{3DC045C7-A385-4C1F-8142-DE8CD2863134}" presName="bigChev" presStyleLbl="node1" presStyleIdx="1" presStyleCnt="7" custScaleX="502889" custLinFactNeighborX="1186"/>
      <dgm:spPr/>
    </dgm:pt>
    <dgm:pt modelId="{FC78AE5F-CDD9-4FAC-A83E-A041C1B6FCA3}" type="pres">
      <dgm:prSet presAssocID="{3DC045C7-A385-4C1F-8142-DE8CD2863134}" presName="vSp" presStyleCnt="0"/>
      <dgm:spPr/>
    </dgm:pt>
    <dgm:pt modelId="{4205465D-93CB-4ED8-845C-53F55E70F4FB}" type="pres">
      <dgm:prSet presAssocID="{75798B21-C40A-4495-BEA6-C45247D5B9EE}" presName="horFlow" presStyleCnt="0"/>
      <dgm:spPr/>
    </dgm:pt>
    <dgm:pt modelId="{C42630CE-5925-4C57-AB46-6C4F062FBD1B}" type="pres">
      <dgm:prSet presAssocID="{75798B21-C40A-4495-BEA6-C45247D5B9EE}" presName="bigChev" presStyleLbl="node1" presStyleIdx="2" presStyleCnt="7" custScaleX="502889"/>
      <dgm:spPr/>
    </dgm:pt>
    <dgm:pt modelId="{A2809FDB-3C0A-45CC-8967-F577AE0C6F8E}" type="pres">
      <dgm:prSet presAssocID="{75798B21-C40A-4495-BEA6-C45247D5B9EE}" presName="vSp" presStyleCnt="0"/>
      <dgm:spPr/>
    </dgm:pt>
    <dgm:pt modelId="{D19F5C74-2260-425B-A485-ED1CB515FFB4}" type="pres">
      <dgm:prSet presAssocID="{0C0765CF-BC2C-4553-A30B-2B89D482301F}" presName="horFlow" presStyleCnt="0"/>
      <dgm:spPr/>
    </dgm:pt>
    <dgm:pt modelId="{2868E0BA-C6EE-4E46-9C67-F22D78FB296B}" type="pres">
      <dgm:prSet presAssocID="{0C0765CF-BC2C-4553-A30B-2B89D482301F}" presName="bigChev" presStyleLbl="node1" presStyleIdx="3" presStyleCnt="7" custScaleX="502889"/>
      <dgm:spPr/>
    </dgm:pt>
    <dgm:pt modelId="{EE9E29C9-F784-41B2-B15B-EA6880155DD8}" type="pres">
      <dgm:prSet presAssocID="{0C0765CF-BC2C-4553-A30B-2B89D482301F}" presName="vSp" presStyleCnt="0"/>
      <dgm:spPr/>
    </dgm:pt>
    <dgm:pt modelId="{381F2BC6-6E5E-4B8F-B947-14EF7A314607}" type="pres">
      <dgm:prSet presAssocID="{8D2D4233-DAAB-4189-A90A-979AA0386E70}" presName="horFlow" presStyleCnt="0"/>
      <dgm:spPr/>
    </dgm:pt>
    <dgm:pt modelId="{927B7F98-4BFD-45C9-9FDD-0A89A309D9D3}" type="pres">
      <dgm:prSet presAssocID="{8D2D4233-DAAB-4189-A90A-979AA0386E70}" presName="bigChev" presStyleLbl="node1" presStyleIdx="4" presStyleCnt="7" custScaleX="502889"/>
      <dgm:spPr/>
    </dgm:pt>
    <dgm:pt modelId="{037BE4A1-60EB-4D15-9B5C-F510027E3F82}" type="pres">
      <dgm:prSet presAssocID="{8D2D4233-DAAB-4189-A90A-979AA0386E70}" presName="vSp" presStyleCnt="0"/>
      <dgm:spPr/>
    </dgm:pt>
    <dgm:pt modelId="{B6D2E2FE-ADF7-45E7-9190-21B5B40BE3A3}" type="pres">
      <dgm:prSet presAssocID="{D9C52DF6-E334-4D96-8A14-FF9B11EF987C}" presName="horFlow" presStyleCnt="0"/>
      <dgm:spPr/>
    </dgm:pt>
    <dgm:pt modelId="{5208B546-2953-4ADC-88CF-7BB73F294362}" type="pres">
      <dgm:prSet presAssocID="{D9C52DF6-E334-4D96-8A14-FF9B11EF987C}" presName="bigChev" presStyleLbl="node1" presStyleIdx="5" presStyleCnt="7" custScaleX="502889"/>
      <dgm:spPr/>
    </dgm:pt>
    <dgm:pt modelId="{D9A0EA78-DEF8-432D-8A4F-CF96FD551B07}" type="pres">
      <dgm:prSet presAssocID="{D9C52DF6-E334-4D96-8A14-FF9B11EF987C}" presName="vSp" presStyleCnt="0"/>
      <dgm:spPr/>
    </dgm:pt>
    <dgm:pt modelId="{62103BEE-0326-4F3F-8905-39AEC3E7596B}" type="pres">
      <dgm:prSet presAssocID="{1BF54AC8-88A5-4688-A0FA-2720FC760F3C}" presName="horFlow" presStyleCnt="0"/>
      <dgm:spPr/>
    </dgm:pt>
    <dgm:pt modelId="{A2BC0953-53C9-4567-9DC5-4652019C7E9D}" type="pres">
      <dgm:prSet presAssocID="{1BF54AC8-88A5-4688-A0FA-2720FC760F3C}" presName="bigChev" presStyleLbl="node1" presStyleIdx="6" presStyleCnt="7" custScaleX="502889"/>
      <dgm:spPr/>
    </dgm:pt>
  </dgm:ptLst>
  <dgm:cxnLst>
    <dgm:cxn modelId="{11F1ED00-DF9E-4887-BF54-CA02D0469C7F}" type="presOf" srcId="{0C0765CF-BC2C-4553-A30B-2B89D482301F}" destId="{2868E0BA-C6EE-4E46-9C67-F22D78FB296B}" srcOrd="0" destOrd="0" presId="urn:microsoft.com/office/officeart/2005/8/layout/lProcess3"/>
    <dgm:cxn modelId="{BD6BF403-BD54-4A7F-B643-D45944AA6252}" srcId="{7046C474-6EB7-4BC3-BB68-28317A9ED478}" destId="{3DC045C7-A385-4C1F-8142-DE8CD2863134}" srcOrd="1" destOrd="0" parTransId="{D2D2BD1C-50DE-4EF9-8BC7-2156075829A7}" sibTransId="{20E10B42-2F47-40FC-AD63-78F5950BF17E}"/>
    <dgm:cxn modelId="{528DD813-6080-4F7A-9402-CB2D54AD6071}" srcId="{7046C474-6EB7-4BC3-BB68-28317A9ED478}" destId="{1BF54AC8-88A5-4688-A0FA-2720FC760F3C}" srcOrd="6" destOrd="0" parTransId="{5552C496-51FD-4D0C-AAFF-5836EA750E9E}" sibTransId="{2EE7D366-A457-42F4-902D-7D71B23C12A5}"/>
    <dgm:cxn modelId="{CCC44E19-8874-4A03-9202-197224E17AB5}" type="presOf" srcId="{1BF54AC8-88A5-4688-A0FA-2720FC760F3C}" destId="{A2BC0953-53C9-4567-9DC5-4652019C7E9D}" srcOrd="0" destOrd="0" presId="urn:microsoft.com/office/officeart/2005/8/layout/lProcess3"/>
    <dgm:cxn modelId="{7478FE45-28E8-4243-AB04-7430C3BA391F}" srcId="{7046C474-6EB7-4BC3-BB68-28317A9ED478}" destId="{8D2D4233-DAAB-4189-A90A-979AA0386E70}" srcOrd="4" destOrd="0" parTransId="{12FE0ACB-81BA-4EBC-ADED-488495D3E6D2}" sibTransId="{BDDABE6E-B0F9-4FAF-8A87-813AB37525EE}"/>
    <dgm:cxn modelId="{6AD52D6A-526A-47D1-B8F8-026B1E89CD7C}" srcId="{7046C474-6EB7-4BC3-BB68-28317A9ED478}" destId="{0C0765CF-BC2C-4553-A30B-2B89D482301F}" srcOrd="3" destOrd="0" parTransId="{F92B2BD3-7AB0-4ED6-B262-C73C32968D02}" sibTransId="{31BD95A2-E338-45BD-9676-E11ADC377D70}"/>
    <dgm:cxn modelId="{7087C84A-8ECD-4EFD-9AA7-02D1A8923C45}" type="presOf" srcId="{D9C52DF6-E334-4D96-8A14-FF9B11EF987C}" destId="{5208B546-2953-4ADC-88CF-7BB73F294362}" srcOrd="0" destOrd="0" presId="urn:microsoft.com/office/officeart/2005/8/layout/lProcess3"/>
    <dgm:cxn modelId="{5AFDA57A-4271-4BBF-BE42-15FD2DA40335}" type="presOf" srcId="{388C8538-3396-41C3-B1BC-19D871AAA7C5}" destId="{B3B4B35E-839B-4BBB-9BA1-565336F8CEB7}" srcOrd="0" destOrd="0" presId="urn:microsoft.com/office/officeart/2005/8/layout/lProcess3"/>
    <dgm:cxn modelId="{B3FD9E8A-AC80-416B-BE31-98EFF90568DA}" type="presOf" srcId="{8D2D4233-DAAB-4189-A90A-979AA0386E70}" destId="{927B7F98-4BFD-45C9-9FDD-0A89A309D9D3}" srcOrd="0" destOrd="0" presId="urn:microsoft.com/office/officeart/2005/8/layout/lProcess3"/>
    <dgm:cxn modelId="{43A95E9C-B2FF-4D0C-A9C7-A7F020D976CF}" type="presOf" srcId="{3DC045C7-A385-4C1F-8142-DE8CD2863134}" destId="{4D88E739-6785-4453-B185-160558BA1F49}" srcOrd="0" destOrd="0" presId="urn:microsoft.com/office/officeart/2005/8/layout/lProcess3"/>
    <dgm:cxn modelId="{F680ABB0-DFF9-4907-B961-2088E34D3B3E}" type="presOf" srcId="{75798B21-C40A-4495-BEA6-C45247D5B9EE}" destId="{C42630CE-5925-4C57-AB46-6C4F062FBD1B}" srcOrd="0" destOrd="0" presId="urn:microsoft.com/office/officeart/2005/8/layout/lProcess3"/>
    <dgm:cxn modelId="{9E7FBBB2-BA18-4F8A-BBE5-15D2B7471851}" srcId="{7046C474-6EB7-4BC3-BB68-28317A9ED478}" destId="{388C8538-3396-41C3-B1BC-19D871AAA7C5}" srcOrd="0" destOrd="0" parTransId="{EF3D05E4-3B0A-4222-8FB0-D2551042562E}" sibTransId="{33F3F4E0-3628-411D-8CF1-1C0850FB1B29}"/>
    <dgm:cxn modelId="{B5FA95B8-AD4E-45A7-B6E1-25A8744D90FA}" type="presOf" srcId="{7046C474-6EB7-4BC3-BB68-28317A9ED478}" destId="{E72269EE-FA45-4711-ACD9-28D4BC31F822}" srcOrd="0" destOrd="0" presId="urn:microsoft.com/office/officeart/2005/8/layout/lProcess3"/>
    <dgm:cxn modelId="{C18A74CC-D284-4E15-B379-AC47CE26C25B}" srcId="{7046C474-6EB7-4BC3-BB68-28317A9ED478}" destId="{75798B21-C40A-4495-BEA6-C45247D5B9EE}" srcOrd="2" destOrd="0" parTransId="{17F81602-436C-49A1-8839-C75A1548D534}" sibTransId="{0FD78987-3255-4C33-9F18-9A71C01190C7}"/>
    <dgm:cxn modelId="{89843FD7-E405-4A3D-92BE-F57F4876273E}" srcId="{7046C474-6EB7-4BC3-BB68-28317A9ED478}" destId="{D9C52DF6-E334-4D96-8A14-FF9B11EF987C}" srcOrd="5" destOrd="0" parTransId="{C36B22F7-65D7-4307-B4C1-2A0D4DB4B38A}" sibTransId="{BDEF6024-9A74-499D-B70B-EDA6402520B7}"/>
    <dgm:cxn modelId="{09621625-CEC1-4BD2-A5BF-0C0E855DFBA2}" type="presParOf" srcId="{E72269EE-FA45-4711-ACD9-28D4BC31F822}" destId="{0A6335ED-B7E3-4F7B-A1AA-B948C1639F0E}" srcOrd="0" destOrd="0" presId="urn:microsoft.com/office/officeart/2005/8/layout/lProcess3"/>
    <dgm:cxn modelId="{23736B5E-C752-4267-87F7-92707C5CE794}" type="presParOf" srcId="{0A6335ED-B7E3-4F7B-A1AA-B948C1639F0E}" destId="{B3B4B35E-839B-4BBB-9BA1-565336F8CEB7}" srcOrd="0" destOrd="0" presId="urn:microsoft.com/office/officeart/2005/8/layout/lProcess3"/>
    <dgm:cxn modelId="{5DB77B8C-2BCB-488C-84A2-9E1158ABBCC1}" type="presParOf" srcId="{E72269EE-FA45-4711-ACD9-28D4BC31F822}" destId="{7DB94179-61E8-4D01-8EBE-73B0AF387D8F}" srcOrd="1" destOrd="0" presId="urn:microsoft.com/office/officeart/2005/8/layout/lProcess3"/>
    <dgm:cxn modelId="{37125828-23F2-477E-9BE6-C878D9D218FF}" type="presParOf" srcId="{E72269EE-FA45-4711-ACD9-28D4BC31F822}" destId="{321C174F-E5F9-49CB-BBDF-00D5573F1E9C}" srcOrd="2" destOrd="0" presId="urn:microsoft.com/office/officeart/2005/8/layout/lProcess3"/>
    <dgm:cxn modelId="{EEE12645-C227-4796-9408-81279D7E5103}" type="presParOf" srcId="{321C174F-E5F9-49CB-BBDF-00D5573F1E9C}" destId="{4D88E739-6785-4453-B185-160558BA1F49}" srcOrd="0" destOrd="0" presId="urn:microsoft.com/office/officeart/2005/8/layout/lProcess3"/>
    <dgm:cxn modelId="{D5C49D9D-03C6-42FB-B84D-58AEEADEF593}" type="presParOf" srcId="{E72269EE-FA45-4711-ACD9-28D4BC31F822}" destId="{FC78AE5F-CDD9-4FAC-A83E-A041C1B6FCA3}" srcOrd="3" destOrd="0" presId="urn:microsoft.com/office/officeart/2005/8/layout/lProcess3"/>
    <dgm:cxn modelId="{7D61233E-5877-43BC-B457-AEDA128E4A9E}" type="presParOf" srcId="{E72269EE-FA45-4711-ACD9-28D4BC31F822}" destId="{4205465D-93CB-4ED8-845C-53F55E70F4FB}" srcOrd="4" destOrd="0" presId="urn:microsoft.com/office/officeart/2005/8/layout/lProcess3"/>
    <dgm:cxn modelId="{7D27407C-1DCA-43C2-8D7B-EDD3BF2695E5}" type="presParOf" srcId="{4205465D-93CB-4ED8-845C-53F55E70F4FB}" destId="{C42630CE-5925-4C57-AB46-6C4F062FBD1B}" srcOrd="0" destOrd="0" presId="urn:microsoft.com/office/officeart/2005/8/layout/lProcess3"/>
    <dgm:cxn modelId="{BFDBD9B5-6D65-412A-AB4C-454DF20B9198}" type="presParOf" srcId="{E72269EE-FA45-4711-ACD9-28D4BC31F822}" destId="{A2809FDB-3C0A-45CC-8967-F577AE0C6F8E}" srcOrd="5" destOrd="0" presId="urn:microsoft.com/office/officeart/2005/8/layout/lProcess3"/>
    <dgm:cxn modelId="{3B709910-BE81-48FC-A4C0-1FFE81D762DB}" type="presParOf" srcId="{E72269EE-FA45-4711-ACD9-28D4BC31F822}" destId="{D19F5C74-2260-425B-A485-ED1CB515FFB4}" srcOrd="6" destOrd="0" presId="urn:microsoft.com/office/officeart/2005/8/layout/lProcess3"/>
    <dgm:cxn modelId="{ED4D1EE4-B48E-45DC-A62F-FB5877825B6D}" type="presParOf" srcId="{D19F5C74-2260-425B-A485-ED1CB515FFB4}" destId="{2868E0BA-C6EE-4E46-9C67-F22D78FB296B}" srcOrd="0" destOrd="0" presId="urn:microsoft.com/office/officeart/2005/8/layout/lProcess3"/>
    <dgm:cxn modelId="{41023335-0514-43A1-94C6-E88BCDC82CC1}" type="presParOf" srcId="{E72269EE-FA45-4711-ACD9-28D4BC31F822}" destId="{EE9E29C9-F784-41B2-B15B-EA6880155DD8}" srcOrd="7" destOrd="0" presId="urn:microsoft.com/office/officeart/2005/8/layout/lProcess3"/>
    <dgm:cxn modelId="{F687EE28-E57A-4CCE-AC39-EC4457E740B2}" type="presParOf" srcId="{E72269EE-FA45-4711-ACD9-28D4BC31F822}" destId="{381F2BC6-6E5E-4B8F-B947-14EF7A314607}" srcOrd="8" destOrd="0" presId="urn:microsoft.com/office/officeart/2005/8/layout/lProcess3"/>
    <dgm:cxn modelId="{112D897B-879A-4930-B392-62F83D864ACA}" type="presParOf" srcId="{381F2BC6-6E5E-4B8F-B947-14EF7A314607}" destId="{927B7F98-4BFD-45C9-9FDD-0A89A309D9D3}" srcOrd="0" destOrd="0" presId="urn:microsoft.com/office/officeart/2005/8/layout/lProcess3"/>
    <dgm:cxn modelId="{D49FBA7D-7B32-4B73-8A5B-72C5340512F0}" type="presParOf" srcId="{E72269EE-FA45-4711-ACD9-28D4BC31F822}" destId="{037BE4A1-60EB-4D15-9B5C-F510027E3F82}" srcOrd="9" destOrd="0" presId="urn:microsoft.com/office/officeart/2005/8/layout/lProcess3"/>
    <dgm:cxn modelId="{FBAE5C17-3282-450C-9F49-015336627CEB}" type="presParOf" srcId="{E72269EE-FA45-4711-ACD9-28D4BC31F822}" destId="{B6D2E2FE-ADF7-45E7-9190-21B5B40BE3A3}" srcOrd="10" destOrd="0" presId="urn:microsoft.com/office/officeart/2005/8/layout/lProcess3"/>
    <dgm:cxn modelId="{3A5E5ECC-74F5-4D72-87D7-4CB634BB656D}" type="presParOf" srcId="{B6D2E2FE-ADF7-45E7-9190-21B5B40BE3A3}" destId="{5208B546-2953-4ADC-88CF-7BB73F294362}" srcOrd="0" destOrd="0" presId="urn:microsoft.com/office/officeart/2005/8/layout/lProcess3"/>
    <dgm:cxn modelId="{D3876F26-BDED-4C7E-BD49-99F6A62136C1}" type="presParOf" srcId="{E72269EE-FA45-4711-ACD9-28D4BC31F822}" destId="{D9A0EA78-DEF8-432D-8A4F-CF96FD551B07}" srcOrd="11" destOrd="0" presId="urn:microsoft.com/office/officeart/2005/8/layout/lProcess3"/>
    <dgm:cxn modelId="{2497E44C-C803-431A-8A79-AB8CF51B189A}" type="presParOf" srcId="{E72269EE-FA45-4711-ACD9-28D4BC31F822}" destId="{62103BEE-0326-4F3F-8905-39AEC3E7596B}" srcOrd="12" destOrd="0" presId="urn:microsoft.com/office/officeart/2005/8/layout/lProcess3"/>
    <dgm:cxn modelId="{9CA49821-3A4E-4BFF-B5FC-2CD238128B10}" type="presParOf" srcId="{62103BEE-0326-4F3F-8905-39AEC3E7596B}" destId="{A2BC0953-53C9-4567-9DC5-4652019C7E9D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46C474-6EB7-4BC3-BB68-28317A9ED47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045C7-A385-4C1F-8142-DE8CD2863134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just" rtl="0"/>
          <a:r>
            <a:rPr lang="en-US" sz="3300" dirty="0">
              <a:solidFill>
                <a:schemeClr val="bg1"/>
              </a:solidFill>
            </a:rPr>
            <a:t>Introduction To Wiki/Confluence</a:t>
          </a:r>
          <a:endParaRPr lang="en-US" sz="3300" dirty="0">
            <a:solidFill>
              <a:schemeClr val="bg1"/>
            </a:solidFill>
            <a:latin typeface="+mn-lt"/>
          </a:endParaRPr>
        </a:p>
      </dgm:t>
    </dgm:pt>
    <dgm:pt modelId="{D2D2BD1C-50DE-4EF9-8BC7-2156075829A7}" type="parTrans" cxnId="{BD6BF403-BD54-4A7F-B643-D45944AA6252}">
      <dgm:prSet/>
      <dgm:spPr/>
      <dgm:t>
        <a:bodyPr/>
        <a:lstStyle/>
        <a:p>
          <a:endParaRPr lang="en-US"/>
        </a:p>
      </dgm:t>
    </dgm:pt>
    <dgm:pt modelId="{20E10B42-2F47-40FC-AD63-78F5950BF17E}" type="sibTrans" cxnId="{BD6BF403-BD54-4A7F-B643-D45944AA6252}">
      <dgm:prSet/>
      <dgm:spPr/>
      <dgm:t>
        <a:bodyPr/>
        <a:lstStyle/>
        <a:p>
          <a:endParaRPr lang="en-US"/>
        </a:p>
      </dgm:t>
    </dgm:pt>
    <dgm:pt modelId="{CD97704E-4CA1-437C-BA43-B8B6F60F75F4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just" rtl="0"/>
          <a:r>
            <a:rPr lang="en-US" sz="3300" dirty="0">
              <a:solidFill>
                <a:schemeClr val="bg1">
                  <a:lumMod val="65000"/>
                </a:schemeClr>
              </a:solidFill>
            </a:rPr>
            <a:t>OPF Payment Testing Solution</a:t>
          </a:r>
          <a:endParaRPr lang="en-US" sz="3300" dirty="0">
            <a:solidFill>
              <a:schemeClr val="bg1">
                <a:lumMod val="65000"/>
              </a:schemeClr>
            </a:solidFill>
            <a:latin typeface="+mn-lt"/>
          </a:endParaRPr>
        </a:p>
      </dgm:t>
    </dgm:pt>
    <dgm:pt modelId="{0279D9D9-6194-4870-83FF-BC98184BE147}" type="sibTrans" cxnId="{F7EE3495-5E66-4525-B1CD-4123D37993C4}">
      <dgm:prSet/>
      <dgm:spPr/>
      <dgm:t>
        <a:bodyPr/>
        <a:lstStyle/>
        <a:p>
          <a:endParaRPr lang="en-US"/>
        </a:p>
      </dgm:t>
    </dgm:pt>
    <dgm:pt modelId="{A2E97291-D453-480D-886E-B27E31D8931D}" type="parTrans" cxnId="{F7EE3495-5E66-4525-B1CD-4123D37993C4}">
      <dgm:prSet/>
      <dgm:spPr/>
      <dgm:t>
        <a:bodyPr/>
        <a:lstStyle/>
        <a:p>
          <a:endParaRPr lang="en-US"/>
        </a:p>
      </dgm:t>
    </dgm:pt>
    <dgm:pt modelId="{7B65A5DC-62FE-4A17-9BA8-14B0A31868E3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just"/>
          <a:r>
            <a:rPr lang="en-US" dirty="0">
              <a:solidFill>
                <a:schemeClr val="bg1">
                  <a:lumMod val="65000"/>
                </a:schemeClr>
              </a:solidFill>
            </a:rPr>
            <a:t>SVN structure walkthrough</a:t>
          </a:r>
        </a:p>
      </dgm:t>
    </dgm:pt>
    <dgm:pt modelId="{66123621-304D-480D-9A13-271BEFB6D041}" type="parTrans" cxnId="{8A28A124-3C03-47C4-92E4-450602EAD67B}">
      <dgm:prSet/>
      <dgm:spPr/>
      <dgm:t>
        <a:bodyPr/>
        <a:lstStyle/>
        <a:p>
          <a:endParaRPr lang="en-US"/>
        </a:p>
      </dgm:t>
    </dgm:pt>
    <dgm:pt modelId="{22DF61C6-D3A3-4B68-91A0-143804719818}" type="sibTrans" cxnId="{8A28A124-3C03-47C4-92E4-450602EAD67B}">
      <dgm:prSet/>
      <dgm:spPr/>
      <dgm:t>
        <a:bodyPr/>
        <a:lstStyle/>
        <a:p>
          <a:endParaRPr lang="en-US"/>
        </a:p>
      </dgm:t>
    </dgm:pt>
    <dgm:pt modelId="{C6FACA23-C1DA-4C75-A106-2ABBBC61789C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just" rtl="0"/>
          <a:r>
            <a:rPr lang="en-US" sz="3300" dirty="0">
              <a:solidFill>
                <a:schemeClr val="bg1">
                  <a:lumMod val="65000"/>
                </a:schemeClr>
              </a:solidFill>
            </a:rPr>
            <a:t>QA Involvement in SDLC</a:t>
          </a:r>
          <a:endParaRPr lang="en-US" sz="3300" dirty="0">
            <a:solidFill>
              <a:schemeClr val="bg1">
                <a:lumMod val="65000"/>
              </a:schemeClr>
            </a:solidFill>
            <a:latin typeface="+mn-lt"/>
          </a:endParaRPr>
        </a:p>
      </dgm:t>
    </dgm:pt>
    <dgm:pt modelId="{C8795897-44EE-481C-89A2-180A9D10E03E}" type="parTrans" cxnId="{BB8295FA-3417-47D8-8A24-49417DBF9AAF}">
      <dgm:prSet/>
      <dgm:spPr/>
      <dgm:t>
        <a:bodyPr/>
        <a:lstStyle/>
        <a:p>
          <a:endParaRPr lang="en-US"/>
        </a:p>
      </dgm:t>
    </dgm:pt>
    <dgm:pt modelId="{40F12D05-B422-41A1-8D97-885AB2E566D6}" type="sibTrans" cxnId="{BB8295FA-3417-47D8-8A24-49417DBF9AAF}">
      <dgm:prSet/>
      <dgm:spPr/>
      <dgm:t>
        <a:bodyPr/>
        <a:lstStyle/>
        <a:p>
          <a:endParaRPr lang="en-US"/>
        </a:p>
      </dgm:t>
    </dgm:pt>
    <dgm:pt modelId="{E72269EE-FA45-4711-ACD9-28D4BC31F822}" type="pres">
      <dgm:prSet presAssocID="{7046C474-6EB7-4BC3-BB68-28317A9ED47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21C174F-E5F9-49CB-BBDF-00D5573F1E9C}" type="pres">
      <dgm:prSet presAssocID="{3DC045C7-A385-4C1F-8142-DE8CD2863134}" presName="horFlow" presStyleCnt="0"/>
      <dgm:spPr/>
    </dgm:pt>
    <dgm:pt modelId="{4D88E739-6785-4453-B185-160558BA1F49}" type="pres">
      <dgm:prSet presAssocID="{3DC045C7-A385-4C1F-8142-DE8CD2863134}" presName="bigChev" presStyleLbl="node1" presStyleIdx="0" presStyleCnt="4" custScaleX="492682" custScaleY="87424" custLinFactNeighborX="0" custLinFactNeighborY="9634"/>
      <dgm:spPr/>
    </dgm:pt>
    <dgm:pt modelId="{FC78AE5F-CDD9-4FAC-A83E-A041C1B6FCA3}" type="pres">
      <dgm:prSet presAssocID="{3DC045C7-A385-4C1F-8142-DE8CD2863134}" presName="vSp" presStyleCnt="0"/>
      <dgm:spPr/>
    </dgm:pt>
    <dgm:pt modelId="{F6C2C576-8DD2-4F93-9D2B-A181F3A9C82E}" type="pres">
      <dgm:prSet presAssocID="{CD97704E-4CA1-437C-BA43-B8B6F60F75F4}" presName="horFlow" presStyleCnt="0"/>
      <dgm:spPr/>
    </dgm:pt>
    <dgm:pt modelId="{4305DEDA-6092-4FA4-A1EC-B32EC40096C2}" type="pres">
      <dgm:prSet presAssocID="{CD97704E-4CA1-437C-BA43-B8B6F60F75F4}" presName="bigChev" presStyleLbl="node1" presStyleIdx="1" presStyleCnt="4" custScaleX="492682" custScaleY="87424" custLinFactNeighborX="0" custLinFactNeighborY="9189"/>
      <dgm:spPr/>
    </dgm:pt>
    <dgm:pt modelId="{AEC25E28-3382-433F-866E-FCC7B20D17AF}" type="pres">
      <dgm:prSet presAssocID="{CD97704E-4CA1-437C-BA43-B8B6F60F75F4}" presName="vSp" presStyleCnt="0"/>
      <dgm:spPr/>
    </dgm:pt>
    <dgm:pt modelId="{C019894F-F5C9-4540-A424-5CDBD0DCA679}" type="pres">
      <dgm:prSet presAssocID="{C6FACA23-C1DA-4C75-A106-2ABBBC61789C}" presName="horFlow" presStyleCnt="0"/>
      <dgm:spPr/>
    </dgm:pt>
    <dgm:pt modelId="{FCA95D02-D9D5-40DA-8AAC-1CA1900434DD}" type="pres">
      <dgm:prSet presAssocID="{C6FACA23-C1DA-4C75-A106-2ABBBC61789C}" presName="bigChev" presStyleLbl="node1" presStyleIdx="2" presStyleCnt="4" custScaleX="492900" custLinFactNeighborX="0" custLinFactNeighborY="9634"/>
      <dgm:spPr/>
    </dgm:pt>
    <dgm:pt modelId="{86F7A28F-E9AB-4A77-9177-EB40236F0D36}" type="pres">
      <dgm:prSet presAssocID="{C6FACA23-C1DA-4C75-A106-2ABBBC61789C}" presName="vSp" presStyleCnt="0"/>
      <dgm:spPr/>
    </dgm:pt>
    <dgm:pt modelId="{83161B4C-C79D-464F-9689-E55E316F66C1}" type="pres">
      <dgm:prSet presAssocID="{7B65A5DC-62FE-4A17-9BA8-14B0A31868E3}" presName="horFlow" presStyleCnt="0"/>
      <dgm:spPr/>
    </dgm:pt>
    <dgm:pt modelId="{B847A77F-3097-4427-BC60-74EAC381DE7A}" type="pres">
      <dgm:prSet presAssocID="{7B65A5DC-62FE-4A17-9BA8-14B0A31868E3}" presName="bigChev" presStyleLbl="node1" presStyleIdx="3" presStyleCnt="4" custScaleX="492682" custScaleY="87424" custLinFactNeighborX="-335" custLinFactNeighborY="4926"/>
      <dgm:spPr/>
    </dgm:pt>
  </dgm:ptLst>
  <dgm:cxnLst>
    <dgm:cxn modelId="{E001A600-0BF7-40EC-A42A-B5335FE0134E}" type="presOf" srcId="{3DC045C7-A385-4C1F-8142-DE8CD2863134}" destId="{4D88E739-6785-4453-B185-160558BA1F49}" srcOrd="0" destOrd="0" presId="urn:microsoft.com/office/officeart/2005/8/layout/lProcess3"/>
    <dgm:cxn modelId="{BD6BF403-BD54-4A7F-B643-D45944AA6252}" srcId="{7046C474-6EB7-4BC3-BB68-28317A9ED478}" destId="{3DC045C7-A385-4C1F-8142-DE8CD2863134}" srcOrd="0" destOrd="0" parTransId="{D2D2BD1C-50DE-4EF9-8BC7-2156075829A7}" sibTransId="{20E10B42-2F47-40FC-AD63-78F5950BF17E}"/>
    <dgm:cxn modelId="{8A28A124-3C03-47C4-92E4-450602EAD67B}" srcId="{7046C474-6EB7-4BC3-BB68-28317A9ED478}" destId="{7B65A5DC-62FE-4A17-9BA8-14B0A31868E3}" srcOrd="3" destOrd="0" parTransId="{66123621-304D-480D-9A13-271BEFB6D041}" sibTransId="{22DF61C6-D3A3-4B68-91A0-143804719818}"/>
    <dgm:cxn modelId="{5B177A60-95B7-4329-A1FA-637B0C4D5C49}" type="presOf" srcId="{C6FACA23-C1DA-4C75-A106-2ABBBC61789C}" destId="{FCA95D02-D9D5-40DA-8AAC-1CA1900434DD}" srcOrd="0" destOrd="0" presId="urn:microsoft.com/office/officeart/2005/8/layout/lProcess3"/>
    <dgm:cxn modelId="{74C01B6F-276E-477D-B988-96A622381F0E}" type="presOf" srcId="{7B65A5DC-62FE-4A17-9BA8-14B0A31868E3}" destId="{B847A77F-3097-4427-BC60-74EAC381DE7A}" srcOrd="0" destOrd="0" presId="urn:microsoft.com/office/officeart/2005/8/layout/lProcess3"/>
    <dgm:cxn modelId="{F7EE3495-5E66-4525-B1CD-4123D37993C4}" srcId="{7046C474-6EB7-4BC3-BB68-28317A9ED478}" destId="{CD97704E-4CA1-437C-BA43-B8B6F60F75F4}" srcOrd="1" destOrd="0" parTransId="{A2E97291-D453-480D-886E-B27E31D8931D}" sibTransId="{0279D9D9-6194-4870-83FF-BC98184BE147}"/>
    <dgm:cxn modelId="{BA693AA2-101D-40B3-94FB-DFF3ED352136}" type="presOf" srcId="{7046C474-6EB7-4BC3-BB68-28317A9ED478}" destId="{E72269EE-FA45-4711-ACD9-28D4BC31F822}" srcOrd="0" destOrd="0" presId="urn:microsoft.com/office/officeart/2005/8/layout/lProcess3"/>
    <dgm:cxn modelId="{CC9886CE-0B60-40A3-8B32-F6F21DD1421F}" type="presOf" srcId="{CD97704E-4CA1-437C-BA43-B8B6F60F75F4}" destId="{4305DEDA-6092-4FA4-A1EC-B32EC40096C2}" srcOrd="0" destOrd="0" presId="urn:microsoft.com/office/officeart/2005/8/layout/lProcess3"/>
    <dgm:cxn modelId="{BB8295FA-3417-47D8-8A24-49417DBF9AAF}" srcId="{7046C474-6EB7-4BC3-BB68-28317A9ED478}" destId="{C6FACA23-C1DA-4C75-A106-2ABBBC61789C}" srcOrd="2" destOrd="0" parTransId="{C8795897-44EE-481C-89A2-180A9D10E03E}" sibTransId="{40F12D05-B422-41A1-8D97-885AB2E566D6}"/>
    <dgm:cxn modelId="{361B5E12-DE9B-45C9-B3C2-0901C912D656}" type="presParOf" srcId="{E72269EE-FA45-4711-ACD9-28D4BC31F822}" destId="{321C174F-E5F9-49CB-BBDF-00D5573F1E9C}" srcOrd="0" destOrd="0" presId="urn:microsoft.com/office/officeart/2005/8/layout/lProcess3"/>
    <dgm:cxn modelId="{B1E412F2-3C85-4AF3-97F1-46333D44E517}" type="presParOf" srcId="{321C174F-E5F9-49CB-BBDF-00D5573F1E9C}" destId="{4D88E739-6785-4453-B185-160558BA1F49}" srcOrd="0" destOrd="0" presId="urn:microsoft.com/office/officeart/2005/8/layout/lProcess3"/>
    <dgm:cxn modelId="{4C85FB2F-E91D-48F8-929B-1D50C3B3E11A}" type="presParOf" srcId="{E72269EE-FA45-4711-ACD9-28D4BC31F822}" destId="{FC78AE5F-CDD9-4FAC-A83E-A041C1B6FCA3}" srcOrd="1" destOrd="0" presId="urn:microsoft.com/office/officeart/2005/8/layout/lProcess3"/>
    <dgm:cxn modelId="{4C41A054-583E-469A-9035-9DA0837FDF56}" type="presParOf" srcId="{E72269EE-FA45-4711-ACD9-28D4BC31F822}" destId="{F6C2C576-8DD2-4F93-9D2B-A181F3A9C82E}" srcOrd="2" destOrd="0" presId="urn:microsoft.com/office/officeart/2005/8/layout/lProcess3"/>
    <dgm:cxn modelId="{3E068034-D7AA-4301-B0FF-C7AFC02E1AC4}" type="presParOf" srcId="{F6C2C576-8DD2-4F93-9D2B-A181F3A9C82E}" destId="{4305DEDA-6092-4FA4-A1EC-B32EC40096C2}" srcOrd="0" destOrd="0" presId="urn:microsoft.com/office/officeart/2005/8/layout/lProcess3"/>
    <dgm:cxn modelId="{3A0141E4-06C9-4B60-9517-245D47D3451A}" type="presParOf" srcId="{E72269EE-FA45-4711-ACD9-28D4BC31F822}" destId="{AEC25E28-3382-433F-866E-FCC7B20D17AF}" srcOrd="3" destOrd="0" presId="urn:microsoft.com/office/officeart/2005/8/layout/lProcess3"/>
    <dgm:cxn modelId="{BE093986-CB5E-4145-8443-8ED0CE1DB912}" type="presParOf" srcId="{E72269EE-FA45-4711-ACD9-28D4BC31F822}" destId="{C019894F-F5C9-4540-A424-5CDBD0DCA679}" srcOrd="4" destOrd="0" presId="urn:microsoft.com/office/officeart/2005/8/layout/lProcess3"/>
    <dgm:cxn modelId="{FB4CAABC-4E1F-4E52-BD65-384D230C8F0C}" type="presParOf" srcId="{C019894F-F5C9-4540-A424-5CDBD0DCA679}" destId="{FCA95D02-D9D5-40DA-8AAC-1CA1900434DD}" srcOrd="0" destOrd="0" presId="urn:microsoft.com/office/officeart/2005/8/layout/lProcess3"/>
    <dgm:cxn modelId="{732BBF09-25B6-4143-B0AB-73ACC820FEA9}" type="presParOf" srcId="{E72269EE-FA45-4711-ACD9-28D4BC31F822}" destId="{86F7A28F-E9AB-4A77-9177-EB40236F0D36}" srcOrd="5" destOrd="0" presId="urn:microsoft.com/office/officeart/2005/8/layout/lProcess3"/>
    <dgm:cxn modelId="{42D4089F-81AB-4840-9A7A-697EFE98A226}" type="presParOf" srcId="{E72269EE-FA45-4711-ACD9-28D4BC31F822}" destId="{83161B4C-C79D-464F-9689-E55E316F66C1}" srcOrd="6" destOrd="0" presId="urn:microsoft.com/office/officeart/2005/8/layout/lProcess3"/>
    <dgm:cxn modelId="{89A30CA9-8B93-419F-B084-9DE2CB929422}" type="presParOf" srcId="{83161B4C-C79D-464F-9689-E55E316F66C1}" destId="{B847A77F-3097-4427-BC60-74EAC381DE7A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4299F9-FFAC-4097-A865-B22A99FBA88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81A2ED-0BBE-4A04-8CD0-8230134476B9}">
      <dgm:prSet phldrT="[Text]"/>
      <dgm:spPr/>
      <dgm:t>
        <a:bodyPr/>
        <a:lstStyle/>
        <a:p>
          <a:r>
            <a:rPr lang="en-US" baseline="0" dirty="0"/>
            <a:t>https://wiki.clear2pay.com/display/OPFOPS/Quality+Assurance+Competence+Center</a:t>
          </a:r>
          <a:endParaRPr lang="en-US" dirty="0"/>
        </a:p>
      </dgm:t>
    </dgm:pt>
    <dgm:pt modelId="{552CC71C-92B3-4F0F-B163-FB65B17F764A}" type="parTrans" cxnId="{1E6D151E-B0BA-4A7D-9D67-F6DA9647352A}">
      <dgm:prSet/>
      <dgm:spPr/>
      <dgm:t>
        <a:bodyPr/>
        <a:lstStyle/>
        <a:p>
          <a:endParaRPr lang="en-US"/>
        </a:p>
      </dgm:t>
    </dgm:pt>
    <dgm:pt modelId="{F765E1CA-582F-46F6-9B58-614EAA64AAD5}" type="sibTrans" cxnId="{1E6D151E-B0BA-4A7D-9D67-F6DA9647352A}">
      <dgm:prSet/>
      <dgm:spPr/>
      <dgm:t>
        <a:bodyPr/>
        <a:lstStyle/>
        <a:p>
          <a:endParaRPr lang="en-US"/>
        </a:p>
      </dgm:t>
    </dgm:pt>
    <dgm:pt modelId="{47A1BD3A-6794-4F43-9092-7BBB3CDB0076}">
      <dgm:prSet phldrT="[Text]"/>
      <dgm:spPr/>
      <dgm:t>
        <a:bodyPr/>
        <a:lstStyle/>
        <a:p>
          <a:r>
            <a:rPr lang="en-US" baseline="0" dirty="0"/>
            <a:t>https://wiki.clear2pay.com/display/OKB/Quality+Assurance+KB</a:t>
          </a:r>
          <a:endParaRPr lang="en-US" dirty="0"/>
        </a:p>
      </dgm:t>
    </dgm:pt>
    <dgm:pt modelId="{8A63F508-CB17-4F74-8A51-783721734DBC}" type="parTrans" cxnId="{5E7FBDC7-8702-4EC1-8955-909ABA2A5FA3}">
      <dgm:prSet/>
      <dgm:spPr/>
      <dgm:t>
        <a:bodyPr/>
        <a:lstStyle/>
        <a:p>
          <a:endParaRPr lang="en-US"/>
        </a:p>
      </dgm:t>
    </dgm:pt>
    <dgm:pt modelId="{6A6751AC-EA62-4240-B4F9-21220CD92B18}" type="sibTrans" cxnId="{5E7FBDC7-8702-4EC1-8955-909ABA2A5FA3}">
      <dgm:prSet/>
      <dgm:spPr/>
      <dgm:t>
        <a:bodyPr/>
        <a:lstStyle/>
        <a:p>
          <a:endParaRPr lang="en-US"/>
        </a:p>
      </dgm:t>
    </dgm:pt>
    <dgm:pt modelId="{99D2B3F0-59C3-42B8-82CE-F3F1D0448DF5}">
      <dgm:prSet phldrT="[Text]"/>
      <dgm:spPr/>
      <dgm:t>
        <a:bodyPr/>
        <a:lstStyle/>
        <a:p>
          <a:r>
            <a:rPr lang="en-US" baseline="0" dirty="0"/>
            <a:t>https://wiki.clear2pay.com/pages/viewblogposts.action?period=2&amp;postingDate=2014%2F11%2F1&amp;key=OTS</a:t>
          </a:r>
          <a:endParaRPr lang="en-US" dirty="0"/>
        </a:p>
      </dgm:t>
    </dgm:pt>
    <dgm:pt modelId="{1D5898C2-6632-4FCE-A5B7-8FF321138E12}" type="parTrans" cxnId="{5375FF35-5A1F-41C4-885C-39065464C36C}">
      <dgm:prSet/>
      <dgm:spPr/>
      <dgm:t>
        <a:bodyPr/>
        <a:lstStyle/>
        <a:p>
          <a:endParaRPr lang="en-US"/>
        </a:p>
      </dgm:t>
    </dgm:pt>
    <dgm:pt modelId="{AE4A9149-F8CE-4A67-868D-33440242832F}" type="sibTrans" cxnId="{5375FF35-5A1F-41C4-885C-39065464C36C}">
      <dgm:prSet/>
      <dgm:spPr/>
      <dgm:t>
        <a:bodyPr/>
        <a:lstStyle/>
        <a:p>
          <a:endParaRPr lang="en-US"/>
        </a:p>
      </dgm:t>
    </dgm:pt>
    <dgm:pt modelId="{6B903FC6-E0B8-4AED-9A63-DE38B5B0E095}" type="pres">
      <dgm:prSet presAssocID="{DB4299F9-FFAC-4097-A865-B22A99FBA882}" presName="Name0" presStyleCnt="0">
        <dgm:presLayoutVars>
          <dgm:chMax val="7"/>
          <dgm:chPref val="7"/>
          <dgm:dir/>
        </dgm:presLayoutVars>
      </dgm:prSet>
      <dgm:spPr/>
    </dgm:pt>
    <dgm:pt modelId="{C2E1BF95-022F-4501-8620-FD05103ECC48}" type="pres">
      <dgm:prSet presAssocID="{DB4299F9-FFAC-4097-A865-B22A99FBA882}" presName="Name1" presStyleCnt="0"/>
      <dgm:spPr/>
    </dgm:pt>
    <dgm:pt modelId="{A23D93F0-F194-4F77-B346-51E76CDD2A70}" type="pres">
      <dgm:prSet presAssocID="{DB4299F9-FFAC-4097-A865-B22A99FBA882}" presName="cycle" presStyleCnt="0"/>
      <dgm:spPr/>
    </dgm:pt>
    <dgm:pt modelId="{805B8426-5C04-4AAA-9C0E-EE95DA86C79E}" type="pres">
      <dgm:prSet presAssocID="{DB4299F9-FFAC-4097-A865-B22A99FBA882}" presName="srcNode" presStyleLbl="node1" presStyleIdx="0" presStyleCnt="3"/>
      <dgm:spPr/>
    </dgm:pt>
    <dgm:pt modelId="{6AD4C009-E563-49B6-AC53-F01D887CC1BB}" type="pres">
      <dgm:prSet presAssocID="{DB4299F9-FFAC-4097-A865-B22A99FBA882}" presName="conn" presStyleLbl="parChTrans1D2" presStyleIdx="0" presStyleCnt="1"/>
      <dgm:spPr/>
    </dgm:pt>
    <dgm:pt modelId="{3BA2BA0E-88E7-49B5-8520-2ED4D27C555D}" type="pres">
      <dgm:prSet presAssocID="{DB4299F9-FFAC-4097-A865-B22A99FBA882}" presName="extraNode" presStyleLbl="node1" presStyleIdx="0" presStyleCnt="3"/>
      <dgm:spPr/>
    </dgm:pt>
    <dgm:pt modelId="{3A2F5705-04ED-47A9-B8C3-DF6F6D64FA38}" type="pres">
      <dgm:prSet presAssocID="{DB4299F9-FFAC-4097-A865-B22A99FBA882}" presName="dstNode" presStyleLbl="node1" presStyleIdx="0" presStyleCnt="3"/>
      <dgm:spPr/>
    </dgm:pt>
    <dgm:pt modelId="{CF9D84FA-9CC6-4060-B01A-9E52EFEEE0F0}" type="pres">
      <dgm:prSet presAssocID="{DD81A2ED-0BBE-4A04-8CD0-8230134476B9}" presName="text_1" presStyleLbl="node1" presStyleIdx="0" presStyleCnt="3">
        <dgm:presLayoutVars>
          <dgm:bulletEnabled val="1"/>
        </dgm:presLayoutVars>
      </dgm:prSet>
      <dgm:spPr/>
    </dgm:pt>
    <dgm:pt modelId="{37EF5C45-25AA-4D16-89C3-4B88139BB780}" type="pres">
      <dgm:prSet presAssocID="{DD81A2ED-0BBE-4A04-8CD0-8230134476B9}" presName="accent_1" presStyleCnt="0"/>
      <dgm:spPr/>
    </dgm:pt>
    <dgm:pt modelId="{E01F18BF-0627-46B2-89B0-2CE3EA1CDE9C}" type="pres">
      <dgm:prSet presAssocID="{DD81A2ED-0BBE-4A04-8CD0-8230134476B9}" presName="accentRepeatNode" presStyleLbl="solidFgAcc1" presStyleIdx="0" presStyleCnt="3"/>
      <dgm:spPr/>
    </dgm:pt>
    <dgm:pt modelId="{A64C11D6-5489-4111-83EB-54868FA5DEC4}" type="pres">
      <dgm:prSet presAssocID="{47A1BD3A-6794-4F43-9092-7BBB3CDB0076}" presName="text_2" presStyleLbl="node1" presStyleIdx="1" presStyleCnt="3">
        <dgm:presLayoutVars>
          <dgm:bulletEnabled val="1"/>
        </dgm:presLayoutVars>
      </dgm:prSet>
      <dgm:spPr/>
    </dgm:pt>
    <dgm:pt modelId="{3172A284-0BAC-42B6-8F97-EEB022C084B8}" type="pres">
      <dgm:prSet presAssocID="{47A1BD3A-6794-4F43-9092-7BBB3CDB0076}" presName="accent_2" presStyleCnt="0"/>
      <dgm:spPr/>
    </dgm:pt>
    <dgm:pt modelId="{CAE2F728-5CA9-4855-8E4A-2F4B1579F5D3}" type="pres">
      <dgm:prSet presAssocID="{47A1BD3A-6794-4F43-9092-7BBB3CDB0076}" presName="accentRepeatNode" presStyleLbl="solidFgAcc1" presStyleIdx="1" presStyleCnt="3"/>
      <dgm:spPr/>
    </dgm:pt>
    <dgm:pt modelId="{5CDB47CC-169D-42BD-9340-4278B31942AC}" type="pres">
      <dgm:prSet presAssocID="{99D2B3F0-59C3-42B8-82CE-F3F1D0448DF5}" presName="text_3" presStyleLbl="node1" presStyleIdx="2" presStyleCnt="3">
        <dgm:presLayoutVars>
          <dgm:bulletEnabled val="1"/>
        </dgm:presLayoutVars>
      </dgm:prSet>
      <dgm:spPr/>
    </dgm:pt>
    <dgm:pt modelId="{341BFF20-A0E6-477C-B9F7-789B93BCF44D}" type="pres">
      <dgm:prSet presAssocID="{99D2B3F0-59C3-42B8-82CE-F3F1D0448DF5}" presName="accent_3" presStyleCnt="0"/>
      <dgm:spPr/>
    </dgm:pt>
    <dgm:pt modelId="{53846A26-32C1-4635-86DA-F45B5C58CAEC}" type="pres">
      <dgm:prSet presAssocID="{99D2B3F0-59C3-42B8-82CE-F3F1D0448DF5}" presName="accentRepeatNode" presStyleLbl="solidFgAcc1" presStyleIdx="2" presStyleCnt="3"/>
      <dgm:spPr/>
    </dgm:pt>
  </dgm:ptLst>
  <dgm:cxnLst>
    <dgm:cxn modelId="{1E6D151E-B0BA-4A7D-9D67-F6DA9647352A}" srcId="{DB4299F9-FFAC-4097-A865-B22A99FBA882}" destId="{DD81A2ED-0BBE-4A04-8CD0-8230134476B9}" srcOrd="0" destOrd="0" parTransId="{552CC71C-92B3-4F0F-B163-FB65B17F764A}" sibTransId="{F765E1CA-582F-46F6-9B58-614EAA64AAD5}"/>
    <dgm:cxn modelId="{ECF3172C-52DA-49ED-AEAB-94EB27F6859E}" type="presOf" srcId="{99D2B3F0-59C3-42B8-82CE-F3F1D0448DF5}" destId="{5CDB47CC-169D-42BD-9340-4278B31942AC}" srcOrd="0" destOrd="0" presId="urn:microsoft.com/office/officeart/2008/layout/VerticalCurvedList"/>
    <dgm:cxn modelId="{EBB3AC2E-53BA-477F-BC3F-F5F556A57067}" type="presOf" srcId="{F765E1CA-582F-46F6-9B58-614EAA64AAD5}" destId="{6AD4C009-E563-49B6-AC53-F01D887CC1BB}" srcOrd="0" destOrd="0" presId="urn:microsoft.com/office/officeart/2008/layout/VerticalCurvedList"/>
    <dgm:cxn modelId="{5375FF35-5A1F-41C4-885C-39065464C36C}" srcId="{DB4299F9-FFAC-4097-A865-B22A99FBA882}" destId="{99D2B3F0-59C3-42B8-82CE-F3F1D0448DF5}" srcOrd="2" destOrd="0" parTransId="{1D5898C2-6632-4FCE-A5B7-8FF321138E12}" sibTransId="{AE4A9149-F8CE-4A67-868D-33440242832F}"/>
    <dgm:cxn modelId="{FDDD844C-3B7F-4787-9FC4-E1E7831AD33D}" type="presOf" srcId="{DD81A2ED-0BBE-4A04-8CD0-8230134476B9}" destId="{CF9D84FA-9CC6-4060-B01A-9E52EFEEE0F0}" srcOrd="0" destOrd="0" presId="urn:microsoft.com/office/officeart/2008/layout/VerticalCurvedList"/>
    <dgm:cxn modelId="{5E7FBDC7-8702-4EC1-8955-909ABA2A5FA3}" srcId="{DB4299F9-FFAC-4097-A865-B22A99FBA882}" destId="{47A1BD3A-6794-4F43-9092-7BBB3CDB0076}" srcOrd="1" destOrd="0" parTransId="{8A63F508-CB17-4F74-8A51-783721734DBC}" sibTransId="{6A6751AC-EA62-4240-B4F9-21220CD92B18}"/>
    <dgm:cxn modelId="{32BD1CDB-5879-482E-B13F-F4A0C33F44CC}" type="presOf" srcId="{47A1BD3A-6794-4F43-9092-7BBB3CDB0076}" destId="{A64C11D6-5489-4111-83EB-54868FA5DEC4}" srcOrd="0" destOrd="0" presId="urn:microsoft.com/office/officeart/2008/layout/VerticalCurvedList"/>
    <dgm:cxn modelId="{ACF47BEC-8C93-4351-881D-6D2169E6F2FC}" type="presOf" srcId="{DB4299F9-FFAC-4097-A865-B22A99FBA882}" destId="{6B903FC6-E0B8-4AED-9A63-DE38B5B0E095}" srcOrd="0" destOrd="0" presId="urn:microsoft.com/office/officeart/2008/layout/VerticalCurvedList"/>
    <dgm:cxn modelId="{E240A07F-E388-454B-9D8E-7391E3E8A310}" type="presParOf" srcId="{6B903FC6-E0B8-4AED-9A63-DE38B5B0E095}" destId="{C2E1BF95-022F-4501-8620-FD05103ECC48}" srcOrd="0" destOrd="0" presId="urn:microsoft.com/office/officeart/2008/layout/VerticalCurvedList"/>
    <dgm:cxn modelId="{F727A56B-5496-4F9A-8671-8735AF5ECC94}" type="presParOf" srcId="{C2E1BF95-022F-4501-8620-FD05103ECC48}" destId="{A23D93F0-F194-4F77-B346-51E76CDD2A70}" srcOrd="0" destOrd="0" presId="urn:microsoft.com/office/officeart/2008/layout/VerticalCurvedList"/>
    <dgm:cxn modelId="{A673404F-5413-4C95-BB68-8F72CA6E83F7}" type="presParOf" srcId="{A23D93F0-F194-4F77-B346-51E76CDD2A70}" destId="{805B8426-5C04-4AAA-9C0E-EE95DA86C79E}" srcOrd="0" destOrd="0" presId="urn:microsoft.com/office/officeart/2008/layout/VerticalCurvedList"/>
    <dgm:cxn modelId="{E3CA3260-BF96-445D-99BF-7B026F5719EC}" type="presParOf" srcId="{A23D93F0-F194-4F77-B346-51E76CDD2A70}" destId="{6AD4C009-E563-49B6-AC53-F01D887CC1BB}" srcOrd="1" destOrd="0" presId="urn:microsoft.com/office/officeart/2008/layout/VerticalCurvedList"/>
    <dgm:cxn modelId="{764604AF-6C9C-49CD-8FBC-C94BD1C24A7F}" type="presParOf" srcId="{A23D93F0-F194-4F77-B346-51E76CDD2A70}" destId="{3BA2BA0E-88E7-49B5-8520-2ED4D27C555D}" srcOrd="2" destOrd="0" presId="urn:microsoft.com/office/officeart/2008/layout/VerticalCurvedList"/>
    <dgm:cxn modelId="{1D51FB95-3B55-49CB-8289-A40A0980810A}" type="presParOf" srcId="{A23D93F0-F194-4F77-B346-51E76CDD2A70}" destId="{3A2F5705-04ED-47A9-B8C3-DF6F6D64FA38}" srcOrd="3" destOrd="0" presId="urn:microsoft.com/office/officeart/2008/layout/VerticalCurvedList"/>
    <dgm:cxn modelId="{3CB9BAFD-7E3D-485B-AFFF-C92C6C88A318}" type="presParOf" srcId="{C2E1BF95-022F-4501-8620-FD05103ECC48}" destId="{CF9D84FA-9CC6-4060-B01A-9E52EFEEE0F0}" srcOrd="1" destOrd="0" presId="urn:microsoft.com/office/officeart/2008/layout/VerticalCurvedList"/>
    <dgm:cxn modelId="{B1B464B5-22EE-4971-B779-803A9B7AD1F0}" type="presParOf" srcId="{C2E1BF95-022F-4501-8620-FD05103ECC48}" destId="{37EF5C45-25AA-4D16-89C3-4B88139BB780}" srcOrd="2" destOrd="0" presId="urn:microsoft.com/office/officeart/2008/layout/VerticalCurvedList"/>
    <dgm:cxn modelId="{F7881614-5002-4575-8297-02DF42F9A985}" type="presParOf" srcId="{37EF5C45-25AA-4D16-89C3-4B88139BB780}" destId="{E01F18BF-0627-46B2-89B0-2CE3EA1CDE9C}" srcOrd="0" destOrd="0" presId="urn:microsoft.com/office/officeart/2008/layout/VerticalCurvedList"/>
    <dgm:cxn modelId="{25B7174B-6961-4F18-82F4-93DD4E3C3C54}" type="presParOf" srcId="{C2E1BF95-022F-4501-8620-FD05103ECC48}" destId="{A64C11D6-5489-4111-83EB-54868FA5DEC4}" srcOrd="3" destOrd="0" presId="urn:microsoft.com/office/officeart/2008/layout/VerticalCurvedList"/>
    <dgm:cxn modelId="{DA5674CD-3A1A-45CE-AAED-C402F5CD9C38}" type="presParOf" srcId="{C2E1BF95-022F-4501-8620-FD05103ECC48}" destId="{3172A284-0BAC-42B6-8F97-EEB022C084B8}" srcOrd="4" destOrd="0" presId="urn:microsoft.com/office/officeart/2008/layout/VerticalCurvedList"/>
    <dgm:cxn modelId="{F4B76A16-8454-4B3A-B738-D88E56809A3C}" type="presParOf" srcId="{3172A284-0BAC-42B6-8F97-EEB022C084B8}" destId="{CAE2F728-5CA9-4855-8E4A-2F4B1579F5D3}" srcOrd="0" destOrd="0" presId="urn:microsoft.com/office/officeart/2008/layout/VerticalCurvedList"/>
    <dgm:cxn modelId="{F24D5487-2179-4EFB-9876-AB96DA299427}" type="presParOf" srcId="{C2E1BF95-022F-4501-8620-FD05103ECC48}" destId="{5CDB47CC-169D-42BD-9340-4278B31942AC}" srcOrd="5" destOrd="0" presId="urn:microsoft.com/office/officeart/2008/layout/VerticalCurvedList"/>
    <dgm:cxn modelId="{0E0C609C-0B2A-4B58-A41F-09B670226764}" type="presParOf" srcId="{C2E1BF95-022F-4501-8620-FD05103ECC48}" destId="{341BFF20-A0E6-477C-B9F7-789B93BCF44D}" srcOrd="6" destOrd="0" presId="urn:microsoft.com/office/officeart/2008/layout/VerticalCurvedList"/>
    <dgm:cxn modelId="{D4E7F8DD-EB6E-470F-A266-5CD8793853F8}" type="presParOf" srcId="{341BFF20-A0E6-477C-B9F7-789B93BCF44D}" destId="{53846A26-32C1-4635-86DA-F45B5C58CAE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46C474-6EB7-4BC3-BB68-28317A9ED47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045C7-A385-4C1F-8142-DE8CD2863134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just" rtl="0"/>
          <a:r>
            <a:rPr lang="en-US" sz="3300" dirty="0">
              <a:solidFill>
                <a:schemeClr val="bg1">
                  <a:lumMod val="65000"/>
                </a:schemeClr>
              </a:solidFill>
            </a:rPr>
            <a:t>Introduction To Wiki/Confluence</a:t>
          </a:r>
          <a:endParaRPr lang="en-US" sz="3300" dirty="0">
            <a:solidFill>
              <a:schemeClr val="bg1">
                <a:lumMod val="65000"/>
              </a:schemeClr>
            </a:solidFill>
            <a:latin typeface="+mn-lt"/>
          </a:endParaRPr>
        </a:p>
      </dgm:t>
    </dgm:pt>
    <dgm:pt modelId="{D2D2BD1C-50DE-4EF9-8BC7-2156075829A7}" type="parTrans" cxnId="{BD6BF403-BD54-4A7F-B643-D45944AA6252}">
      <dgm:prSet/>
      <dgm:spPr/>
      <dgm:t>
        <a:bodyPr/>
        <a:lstStyle/>
        <a:p>
          <a:endParaRPr lang="en-US"/>
        </a:p>
      </dgm:t>
    </dgm:pt>
    <dgm:pt modelId="{20E10B42-2F47-40FC-AD63-78F5950BF17E}" type="sibTrans" cxnId="{BD6BF403-BD54-4A7F-B643-D45944AA6252}">
      <dgm:prSet/>
      <dgm:spPr/>
      <dgm:t>
        <a:bodyPr/>
        <a:lstStyle/>
        <a:p>
          <a:endParaRPr lang="en-US"/>
        </a:p>
      </dgm:t>
    </dgm:pt>
    <dgm:pt modelId="{CD97704E-4CA1-437C-BA43-B8B6F60F75F4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just" rtl="0"/>
          <a:r>
            <a:rPr lang="en-US" sz="3300" dirty="0">
              <a:solidFill>
                <a:schemeClr val="bg1"/>
              </a:solidFill>
            </a:rPr>
            <a:t>OPF Payment Testing Solution</a:t>
          </a:r>
          <a:endParaRPr lang="en-US" sz="3300" dirty="0">
            <a:solidFill>
              <a:schemeClr val="bg1"/>
            </a:solidFill>
            <a:latin typeface="+mn-lt"/>
          </a:endParaRPr>
        </a:p>
      </dgm:t>
    </dgm:pt>
    <dgm:pt modelId="{0279D9D9-6194-4870-83FF-BC98184BE147}" type="sibTrans" cxnId="{F7EE3495-5E66-4525-B1CD-4123D37993C4}">
      <dgm:prSet/>
      <dgm:spPr/>
      <dgm:t>
        <a:bodyPr/>
        <a:lstStyle/>
        <a:p>
          <a:endParaRPr lang="en-US"/>
        </a:p>
      </dgm:t>
    </dgm:pt>
    <dgm:pt modelId="{A2E97291-D453-480D-886E-B27E31D8931D}" type="parTrans" cxnId="{F7EE3495-5E66-4525-B1CD-4123D37993C4}">
      <dgm:prSet/>
      <dgm:spPr/>
      <dgm:t>
        <a:bodyPr/>
        <a:lstStyle/>
        <a:p>
          <a:endParaRPr lang="en-US"/>
        </a:p>
      </dgm:t>
    </dgm:pt>
    <dgm:pt modelId="{7B65A5DC-62FE-4A17-9BA8-14B0A31868E3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just"/>
          <a:r>
            <a:rPr lang="en-US" dirty="0">
              <a:solidFill>
                <a:schemeClr val="bg1">
                  <a:lumMod val="65000"/>
                </a:schemeClr>
              </a:solidFill>
            </a:rPr>
            <a:t>SVN structure walkthrough</a:t>
          </a:r>
        </a:p>
      </dgm:t>
    </dgm:pt>
    <dgm:pt modelId="{66123621-304D-480D-9A13-271BEFB6D041}" type="parTrans" cxnId="{8A28A124-3C03-47C4-92E4-450602EAD67B}">
      <dgm:prSet/>
      <dgm:spPr/>
      <dgm:t>
        <a:bodyPr/>
        <a:lstStyle/>
        <a:p>
          <a:endParaRPr lang="en-US"/>
        </a:p>
      </dgm:t>
    </dgm:pt>
    <dgm:pt modelId="{22DF61C6-D3A3-4B68-91A0-143804719818}" type="sibTrans" cxnId="{8A28A124-3C03-47C4-92E4-450602EAD67B}">
      <dgm:prSet/>
      <dgm:spPr/>
      <dgm:t>
        <a:bodyPr/>
        <a:lstStyle/>
        <a:p>
          <a:endParaRPr lang="en-US"/>
        </a:p>
      </dgm:t>
    </dgm:pt>
    <dgm:pt modelId="{C6FACA23-C1DA-4C75-A106-2ABBBC61789C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just" rtl="0"/>
          <a:r>
            <a:rPr lang="en-US" sz="3300" dirty="0">
              <a:solidFill>
                <a:schemeClr val="bg1">
                  <a:lumMod val="65000"/>
                </a:schemeClr>
              </a:solidFill>
            </a:rPr>
            <a:t>QA Involvement in SDLC</a:t>
          </a:r>
          <a:endParaRPr lang="en-US" sz="3300" dirty="0">
            <a:solidFill>
              <a:schemeClr val="bg1">
                <a:lumMod val="65000"/>
              </a:schemeClr>
            </a:solidFill>
            <a:latin typeface="+mn-lt"/>
          </a:endParaRPr>
        </a:p>
      </dgm:t>
    </dgm:pt>
    <dgm:pt modelId="{C8795897-44EE-481C-89A2-180A9D10E03E}" type="parTrans" cxnId="{BB8295FA-3417-47D8-8A24-49417DBF9AAF}">
      <dgm:prSet/>
      <dgm:spPr/>
      <dgm:t>
        <a:bodyPr/>
        <a:lstStyle/>
        <a:p>
          <a:endParaRPr lang="en-US"/>
        </a:p>
      </dgm:t>
    </dgm:pt>
    <dgm:pt modelId="{40F12D05-B422-41A1-8D97-885AB2E566D6}" type="sibTrans" cxnId="{BB8295FA-3417-47D8-8A24-49417DBF9AAF}">
      <dgm:prSet/>
      <dgm:spPr/>
      <dgm:t>
        <a:bodyPr/>
        <a:lstStyle/>
        <a:p>
          <a:endParaRPr lang="en-US"/>
        </a:p>
      </dgm:t>
    </dgm:pt>
    <dgm:pt modelId="{E72269EE-FA45-4711-ACD9-28D4BC31F822}" type="pres">
      <dgm:prSet presAssocID="{7046C474-6EB7-4BC3-BB68-28317A9ED47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21C174F-E5F9-49CB-BBDF-00D5573F1E9C}" type="pres">
      <dgm:prSet presAssocID="{3DC045C7-A385-4C1F-8142-DE8CD2863134}" presName="horFlow" presStyleCnt="0"/>
      <dgm:spPr/>
    </dgm:pt>
    <dgm:pt modelId="{4D88E739-6785-4453-B185-160558BA1F49}" type="pres">
      <dgm:prSet presAssocID="{3DC045C7-A385-4C1F-8142-DE8CD2863134}" presName="bigChev" presStyleLbl="node1" presStyleIdx="0" presStyleCnt="4" custScaleX="492682" custScaleY="87424" custLinFactNeighborX="0" custLinFactNeighborY="9634"/>
      <dgm:spPr/>
    </dgm:pt>
    <dgm:pt modelId="{FC78AE5F-CDD9-4FAC-A83E-A041C1B6FCA3}" type="pres">
      <dgm:prSet presAssocID="{3DC045C7-A385-4C1F-8142-DE8CD2863134}" presName="vSp" presStyleCnt="0"/>
      <dgm:spPr/>
    </dgm:pt>
    <dgm:pt modelId="{F6C2C576-8DD2-4F93-9D2B-A181F3A9C82E}" type="pres">
      <dgm:prSet presAssocID="{CD97704E-4CA1-437C-BA43-B8B6F60F75F4}" presName="horFlow" presStyleCnt="0"/>
      <dgm:spPr/>
    </dgm:pt>
    <dgm:pt modelId="{4305DEDA-6092-4FA4-A1EC-B32EC40096C2}" type="pres">
      <dgm:prSet presAssocID="{CD97704E-4CA1-437C-BA43-B8B6F60F75F4}" presName="bigChev" presStyleLbl="node1" presStyleIdx="1" presStyleCnt="4" custScaleX="492682" custScaleY="87424" custLinFactNeighborX="0" custLinFactNeighborY="9189"/>
      <dgm:spPr/>
    </dgm:pt>
    <dgm:pt modelId="{AEC25E28-3382-433F-866E-FCC7B20D17AF}" type="pres">
      <dgm:prSet presAssocID="{CD97704E-4CA1-437C-BA43-B8B6F60F75F4}" presName="vSp" presStyleCnt="0"/>
      <dgm:spPr/>
    </dgm:pt>
    <dgm:pt modelId="{C019894F-F5C9-4540-A424-5CDBD0DCA679}" type="pres">
      <dgm:prSet presAssocID="{C6FACA23-C1DA-4C75-A106-2ABBBC61789C}" presName="horFlow" presStyleCnt="0"/>
      <dgm:spPr/>
    </dgm:pt>
    <dgm:pt modelId="{FCA95D02-D9D5-40DA-8AAC-1CA1900434DD}" type="pres">
      <dgm:prSet presAssocID="{C6FACA23-C1DA-4C75-A106-2ABBBC61789C}" presName="bigChev" presStyleLbl="node1" presStyleIdx="2" presStyleCnt="4" custScaleX="492900" custLinFactNeighborX="0" custLinFactNeighborY="9634"/>
      <dgm:spPr/>
    </dgm:pt>
    <dgm:pt modelId="{86F7A28F-E9AB-4A77-9177-EB40236F0D36}" type="pres">
      <dgm:prSet presAssocID="{C6FACA23-C1DA-4C75-A106-2ABBBC61789C}" presName="vSp" presStyleCnt="0"/>
      <dgm:spPr/>
    </dgm:pt>
    <dgm:pt modelId="{83161B4C-C79D-464F-9689-E55E316F66C1}" type="pres">
      <dgm:prSet presAssocID="{7B65A5DC-62FE-4A17-9BA8-14B0A31868E3}" presName="horFlow" presStyleCnt="0"/>
      <dgm:spPr/>
    </dgm:pt>
    <dgm:pt modelId="{B847A77F-3097-4427-BC60-74EAC381DE7A}" type="pres">
      <dgm:prSet presAssocID="{7B65A5DC-62FE-4A17-9BA8-14B0A31868E3}" presName="bigChev" presStyleLbl="node1" presStyleIdx="3" presStyleCnt="4" custScaleX="492682" custScaleY="87424" custLinFactNeighborX="-335" custLinFactNeighborY="4926"/>
      <dgm:spPr/>
    </dgm:pt>
  </dgm:ptLst>
  <dgm:cxnLst>
    <dgm:cxn modelId="{BD6BF403-BD54-4A7F-B643-D45944AA6252}" srcId="{7046C474-6EB7-4BC3-BB68-28317A9ED478}" destId="{3DC045C7-A385-4C1F-8142-DE8CD2863134}" srcOrd="0" destOrd="0" parTransId="{D2D2BD1C-50DE-4EF9-8BC7-2156075829A7}" sibTransId="{20E10B42-2F47-40FC-AD63-78F5950BF17E}"/>
    <dgm:cxn modelId="{8A28A124-3C03-47C4-92E4-450602EAD67B}" srcId="{7046C474-6EB7-4BC3-BB68-28317A9ED478}" destId="{7B65A5DC-62FE-4A17-9BA8-14B0A31868E3}" srcOrd="3" destOrd="0" parTransId="{66123621-304D-480D-9A13-271BEFB6D041}" sibTransId="{22DF61C6-D3A3-4B68-91A0-143804719818}"/>
    <dgm:cxn modelId="{9D24418D-7C7F-4A8D-AEB7-73F1DCF818C9}" type="presOf" srcId="{3DC045C7-A385-4C1F-8142-DE8CD2863134}" destId="{4D88E739-6785-4453-B185-160558BA1F49}" srcOrd="0" destOrd="0" presId="urn:microsoft.com/office/officeart/2005/8/layout/lProcess3"/>
    <dgm:cxn modelId="{2FED658F-DE99-4315-9153-E7BC2ACFC8CC}" type="presOf" srcId="{7046C474-6EB7-4BC3-BB68-28317A9ED478}" destId="{E72269EE-FA45-4711-ACD9-28D4BC31F822}" srcOrd="0" destOrd="0" presId="urn:microsoft.com/office/officeart/2005/8/layout/lProcess3"/>
    <dgm:cxn modelId="{F7EE3495-5E66-4525-B1CD-4123D37993C4}" srcId="{7046C474-6EB7-4BC3-BB68-28317A9ED478}" destId="{CD97704E-4CA1-437C-BA43-B8B6F60F75F4}" srcOrd="1" destOrd="0" parTransId="{A2E97291-D453-480D-886E-B27E31D8931D}" sibTransId="{0279D9D9-6194-4870-83FF-BC98184BE147}"/>
    <dgm:cxn modelId="{E3B8C5A4-A480-4FE0-AFD4-2D6BA00E88E4}" type="presOf" srcId="{7B65A5DC-62FE-4A17-9BA8-14B0A31868E3}" destId="{B847A77F-3097-4427-BC60-74EAC381DE7A}" srcOrd="0" destOrd="0" presId="urn:microsoft.com/office/officeart/2005/8/layout/lProcess3"/>
    <dgm:cxn modelId="{0006B7B1-F3E3-4E7E-A824-0FFBDC1C76ED}" type="presOf" srcId="{C6FACA23-C1DA-4C75-A106-2ABBBC61789C}" destId="{FCA95D02-D9D5-40DA-8AAC-1CA1900434DD}" srcOrd="0" destOrd="0" presId="urn:microsoft.com/office/officeart/2005/8/layout/lProcess3"/>
    <dgm:cxn modelId="{15A876B5-23F7-42B4-B652-9BEDBEE080D6}" type="presOf" srcId="{CD97704E-4CA1-437C-BA43-B8B6F60F75F4}" destId="{4305DEDA-6092-4FA4-A1EC-B32EC40096C2}" srcOrd="0" destOrd="0" presId="urn:microsoft.com/office/officeart/2005/8/layout/lProcess3"/>
    <dgm:cxn modelId="{BB8295FA-3417-47D8-8A24-49417DBF9AAF}" srcId="{7046C474-6EB7-4BC3-BB68-28317A9ED478}" destId="{C6FACA23-C1DA-4C75-A106-2ABBBC61789C}" srcOrd="2" destOrd="0" parTransId="{C8795897-44EE-481C-89A2-180A9D10E03E}" sibTransId="{40F12D05-B422-41A1-8D97-885AB2E566D6}"/>
    <dgm:cxn modelId="{7CF21956-6136-4ADD-AEE7-A70DD788DE41}" type="presParOf" srcId="{E72269EE-FA45-4711-ACD9-28D4BC31F822}" destId="{321C174F-E5F9-49CB-BBDF-00D5573F1E9C}" srcOrd="0" destOrd="0" presId="urn:microsoft.com/office/officeart/2005/8/layout/lProcess3"/>
    <dgm:cxn modelId="{57A8BB1C-E2BE-4D7D-A06C-2CD478D9271A}" type="presParOf" srcId="{321C174F-E5F9-49CB-BBDF-00D5573F1E9C}" destId="{4D88E739-6785-4453-B185-160558BA1F49}" srcOrd="0" destOrd="0" presId="urn:microsoft.com/office/officeart/2005/8/layout/lProcess3"/>
    <dgm:cxn modelId="{6C4E95F1-2482-4879-B4C3-D992EE40F14A}" type="presParOf" srcId="{E72269EE-FA45-4711-ACD9-28D4BC31F822}" destId="{FC78AE5F-CDD9-4FAC-A83E-A041C1B6FCA3}" srcOrd="1" destOrd="0" presId="urn:microsoft.com/office/officeart/2005/8/layout/lProcess3"/>
    <dgm:cxn modelId="{0C32613E-0F76-4CC4-8DFB-E6C40B495BF6}" type="presParOf" srcId="{E72269EE-FA45-4711-ACD9-28D4BC31F822}" destId="{F6C2C576-8DD2-4F93-9D2B-A181F3A9C82E}" srcOrd="2" destOrd="0" presId="urn:microsoft.com/office/officeart/2005/8/layout/lProcess3"/>
    <dgm:cxn modelId="{EA70BD4F-9CC0-4ED9-9F39-E092CD5832D3}" type="presParOf" srcId="{F6C2C576-8DD2-4F93-9D2B-A181F3A9C82E}" destId="{4305DEDA-6092-4FA4-A1EC-B32EC40096C2}" srcOrd="0" destOrd="0" presId="urn:microsoft.com/office/officeart/2005/8/layout/lProcess3"/>
    <dgm:cxn modelId="{324B5453-C5FC-4AC9-9512-EDB124F63AC0}" type="presParOf" srcId="{E72269EE-FA45-4711-ACD9-28D4BC31F822}" destId="{AEC25E28-3382-433F-866E-FCC7B20D17AF}" srcOrd="3" destOrd="0" presId="urn:microsoft.com/office/officeart/2005/8/layout/lProcess3"/>
    <dgm:cxn modelId="{22198F02-6FEC-4122-A045-68ACF5D89913}" type="presParOf" srcId="{E72269EE-FA45-4711-ACD9-28D4BC31F822}" destId="{C019894F-F5C9-4540-A424-5CDBD0DCA679}" srcOrd="4" destOrd="0" presId="urn:microsoft.com/office/officeart/2005/8/layout/lProcess3"/>
    <dgm:cxn modelId="{C4B00B34-C5E5-4784-B4AC-6327E0CA052B}" type="presParOf" srcId="{C019894F-F5C9-4540-A424-5CDBD0DCA679}" destId="{FCA95D02-D9D5-40DA-8AAC-1CA1900434DD}" srcOrd="0" destOrd="0" presId="urn:microsoft.com/office/officeart/2005/8/layout/lProcess3"/>
    <dgm:cxn modelId="{624CCE2A-6034-4B38-99D3-41C09E197EFE}" type="presParOf" srcId="{E72269EE-FA45-4711-ACD9-28D4BC31F822}" destId="{86F7A28F-E9AB-4A77-9177-EB40236F0D36}" srcOrd="5" destOrd="0" presId="urn:microsoft.com/office/officeart/2005/8/layout/lProcess3"/>
    <dgm:cxn modelId="{B15A2006-240B-4F6F-814E-B8956CBA3F6B}" type="presParOf" srcId="{E72269EE-FA45-4711-ACD9-28D4BC31F822}" destId="{83161B4C-C79D-464F-9689-E55E316F66C1}" srcOrd="6" destOrd="0" presId="urn:microsoft.com/office/officeart/2005/8/layout/lProcess3"/>
    <dgm:cxn modelId="{A24F5902-B532-4E4B-9A16-F5B8E3A177F7}" type="presParOf" srcId="{83161B4C-C79D-464F-9689-E55E316F66C1}" destId="{B847A77F-3097-4427-BC60-74EAC381DE7A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6F7C4C-C14D-496C-8DC6-F7B5D327A4C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0ABB8E5-CBA2-4DD3-9339-B30C12930C1B}">
      <dgm:prSet phldrT="[Text]" custT="1"/>
      <dgm:spPr/>
      <dgm:t>
        <a:bodyPr/>
        <a:lstStyle/>
        <a:p>
          <a:r>
            <a:rPr lang="en-IN" sz="1400" dirty="0"/>
            <a:t>Initiation</a:t>
          </a:r>
        </a:p>
      </dgm:t>
    </dgm:pt>
    <dgm:pt modelId="{51A1289D-43FA-4D99-83E1-B4B97E56D3D7}" type="parTrans" cxnId="{24CF543C-9E93-4536-B148-26E84AC17F93}">
      <dgm:prSet/>
      <dgm:spPr/>
      <dgm:t>
        <a:bodyPr/>
        <a:lstStyle/>
        <a:p>
          <a:endParaRPr lang="en-IN" sz="1600"/>
        </a:p>
      </dgm:t>
    </dgm:pt>
    <dgm:pt modelId="{FA01FA9D-C0F6-4E94-AAEF-3387773C5E82}" type="sibTrans" cxnId="{24CF543C-9E93-4536-B148-26E84AC17F93}">
      <dgm:prSet/>
      <dgm:spPr/>
      <dgm:t>
        <a:bodyPr/>
        <a:lstStyle/>
        <a:p>
          <a:endParaRPr lang="en-IN" sz="1600"/>
        </a:p>
      </dgm:t>
    </dgm:pt>
    <dgm:pt modelId="{5A8C97AA-A6AA-4DD8-A116-CB13FA9ABABE}">
      <dgm:prSet phldrT="[Text]" custT="1"/>
      <dgm:spPr/>
      <dgm:t>
        <a:bodyPr/>
        <a:lstStyle/>
        <a:p>
          <a:pPr algn="l"/>
          <a:r>
            <a:rPr lang="en-IN" sz="1600" dirty="0"/>
            <a:t>Team Identification</a:t>
          </a:r>
        </a:p>
      </dgm:t>
    </dgm:pt>
    <dgm:pt modelId="{F6E046BC-80A8-4DFD-9DAC-D3DFBFB4A4B2}" type="parTrans" cxnId="{E23D0E13-29E7-4AC8-8ECD-0E7BC1332EBF}">
      <dgm:prSet/>
      <dgm:spPr/>
      <dgm:t>
        <a:bodyPr/>
        <a:lstStyle/>
        <a:p>
          <a:endParaRPr lang="en-IN" sz="1600"/>
        </a:p>
      </dgm:t>
    </dgm:pt>
    <dgm:pt modelId="{50E57BE0-C6DA-4ABA-A875-0241B4990661}" type="sibTrans" cxnId="{E23D0E13-29E7-4AC8-8ECD-0E7BC1332EBF}">
      <dgm:prSet/>
      <dgm:spPr/>
      <dgm:t>
        <a:bodyPr/>
        <a:lstStyle/>
        <a:p>
          <a:endParaRPr lang="en-IN" sz="1600"/>
        </a:p>
      </dgm:t>
    </dgm:pt>
    <dgm:pt modelId="{306F87DD-FFC8-4123-97AC-FA8130B3743D}">
      <dgm:prSet phldrT="[Text]" custT="1"/>
      <dgm:spPr/>
      <dgm:t>
        <a:bodyPr/>
        <a:lstStyle/>
        <a:p>
          <a:pPr algn="l"/>
          <a:r>
            <a:rPr lang="en-IN" sz="1600" dirty="0"/>
            <a:t>Kick Off Meeting</a:t>
          </a:r>
        </a:p>
      </dgm:t>
    </dgm:pt>
    <dgm:pt modelId="{D6DE7514-2D34-4213-8E75-5878C6BD5C13}" type="parTrans" cxnId="{1DDD4624-5C9D-43C2-B8B3-3296E5902129}">
      <dgm:prSet/>
      <dgm:spPr/>
      <dgm:t>
        <a:bodyPr/>
        <a:lstStyle/>
        <a:p>
          <a:endParaRPr lang="en-IN" sz="1600"/>
        </a:p>
      </dgm:t>
    </dgm:pt>
    <dgm:pt modelId="{CFA40837-2FF1-42E7-A1A2-559EF4DC35B3}" type="sibTrans" cxnId="{1DDD4624-5C9D-43C2-B8B3-3296E5902129}">
      <dgm:prSet/>
      <dgm:spPr/>
      <dgm:t>
        <a:bodyPr/>
        <a:lstStyle/>
        <a:p>
          <a:endParaRPr lang="en-IN" sz="1600"/>
        </a:p>
      </dgm:t>
    </dgm:pt>
    <dgm:pt modelId="{92187567-D8D8-4537-A088-F8298BD9776A}">
      <dgm:prSet phldrT="[Text]" custT="1"/>
      <dgm:spPr/>
      <dgm:t>
        <a:bodyPr/>
        <a:lstStyle/>
        <a:p>
          <a:r>
            <a:rPr lang="en-IN" sz="1400" dirty="0"/>
            <a:t>Planning</a:t>
          </a:r>
        </a:p>
      </dgm:t>
    </dgm:pt>
    <dgm:pt modelId="{349A896E-5725-48E2-98B4-AECE8DE2BA91}" type="parTrans" cxnId="{2DBBCC27-08E3-4FF7-9AEA-B7EBC5759540}">
      <dgm:prSet/>
      <dgm:spPr/>
      <dgm:t>
        <a:bodyPr/>
        <a:lstStyle/>
        <a:p>
          <a:endParaRPr lang="en-IN" sz="1600"/>
        </a:p>
      </dgm:t>
    </dgm:pt>
    <dgm:pt modelId="{D40ABCB1-E75F-4344-AB9B-5855E290F2D3}" type="sibTrans" cxnId="{2DBBCC27-08E3-4FF7-9AEA-B7EBC5759540}">
      <dgm:prSet/>
      <dgm:spPr/>
      <dgm:t>
        <a:bodyPr/>
        <a:lstStyle/>
        <a:p>
          <a:endParaRPr lang="en-IN" sz="1600"/>
        </a:p>
      </dgm:t>
    </dgm:pt>
    <dgm:pt modelId="{B1E99545-4589-4EBF-9EE7-81BA9CF7E5DC}">
      <dgm:prSet phldrT="[Text]" custT="1"/>
      <dgm:spPr/>
      <dgm:t>
        <a:bodyPr/>
        <a:lstStyle/>
        <a:p>
          <a:r>
            <a:rPr lang="en-IN" sz="1600" dirty="0"/>
            <a:t>Scheduling</a:t>
          </a:r>
        </a:p>
      </dgm:t>
    </dgm:pt>
    <dgm:pt modelId="{3AF8C1B6-0ED5-407D-9C97-B24EDDE06E54}" type="parTrans" cxnId="{90264345-9804-48C8-9AF4-DA7EABC06F08}">
      <dgm:prSet/>
      <dgm:spPr/>
      <dgm:t>
        <a:bodyPr/>
        <a:lstStyle/>
        <a:p>
          <a:endParaRPr lang="en-IN" sz="1600"/>
        </a:p>
      </dgm:t>
    </dgm:pt>
    <dgm:pt modelId="{4B9B8741-C2AD-47CD-9113-4551AE9D808E}" type="sibTrans" cxnId="{90264345-9804-48C8-9AF4-DA7EABC06F08}">
      <dgm:prSet/>
      <dgm:spPr/>
      <dgm:t>
        <a:bodyPr/>
        <a:lstStyle/>
        <a:p>
          <a:endParaRPr lang="en-IN" sz="1600"/>
        </a:p>
      </dgm:t>
    </dgm:pt>
    <dgm:pt modelId="{58AF7930-EDE0-4E79-AAAF-2AF109636337}">
      <dgm:prSet phldrT="[Text]" custT="1"/>
      <dgm:spPr/>
      <dgm:t>
        <a:bodyPr/>
        <a:lstStyle/>
        <a:p>
          <a:r>
            <a:rPr lang="en-IN" sz="1600" dirty="0"/>
            <a:t>Test Strategy / Test Planning</a:t>
          </a:r>
        </a:p>
      </dgm:t>
    </dgm:pt>
    <dgm:pt modelId="{A47FC53D-3205-427D-B836-8C9910C0FFCE}" type="parTrans" cxnId="{D6C03EDD-DC95-4105-A7E7-4D483364CA33}">
      <dgm:prSet/>
      <dgm:spPr/>
      <dgm:t>
        <a:bodyPr/>
        <a:lstStyle/>
        <a:p>
          <a:endParaRPr lang="en-IN" sz="1600"/>
        </a:p>
      </dgm:t>
    </dgm:pt>
    <dgm:pt modelId="{39A6BA10-D7FE-43E1-9DF5-6250CFD9D6F5}" type="sibTrans" cxnId="{D6C03EDD-DC95-4105-A7E7-4D483364CA33}">
      <dgm:prSet/>
      <dgm:spPr/>
      <dgm:t>
        <a:bodyPr/>
        <a:lstStyle/>
        <a:p>
          <a:endParaRPr lang="en-IN" sz="1600"/>
        </a:p>
      </dgm:t>
    </dgm:pt>
    <dgm:pt modelId="{762DFFB1-1ABE-489E-A866-954CF83CB16D}">
      <dgm:prSet phldrT="[Text]" custT="1"/>
      <dgm:spPr/>
      <dgm:t>
        <a:bodyPr/>
        <a:lstStyle/>
        <a:p>
          <a:r>
            <a:rPr lang="en-IN" sz="1400" dirty="0"/>
            <a:t>Test Design</a:t>
          </a:r>
        </a:p>
      </dgm:t>
    </dgm:pt>
    <dgm:pt modelId="{183B4CF4-E35B-4602-BC29-6066A4B5F946}" type="parTrans" cxnId="{2E97A6CB-499E-4B69-8111-25370D4D1370}">
      <dgm:prSet/>
      <dgm:spPr/>
      <dgm:t>
        <a:bodyPr/>
        <a:lstStyle/>
        <a:p>
          <a:endParaRPr lang="en-IN" sz="1600"/>
        </a:p>
      </dgm:t>
    </dgm:pt>
    <dgm:pt modelId="{9514FC0F-11E5-4456-A82A-3C5C7CED9662}" type="sibTrans" cxnId="{2E97A6CB-499E-4B69-8111-25370D4D1370}">
      <dgm:prSet/>
      <dgm:spPr/>
      <dgm:t>
        <a:bodyPr/>
        <a:lstStyle/>
        <a:p>
          <a:endParaRPr lang="en-IN" sz="1600"/>
        </a:p>
      </dgm:t>
    </dgm:pt>
    <dgm:pt modelId="{3BB80258-B069-40CC-AE5D-B3A608724FB0}">
      <dgm:prSet phldrT="[Text]" custT="1"/>
      <dgm:spPr/>
      <dgm:t>
        <a:bodyPr/>
        <a:lstStyle/>
        <a:p>
          <a:r>
            <a:rPr lang="en-IN" sz="1600" dirty="0"/>
            <a:t>Test Scenario / Cases / Data</a:t>
          </a:r>
        </a:p>
      </dgm:t>
    </dgm:pt>
    <dgm:pt modelId="{61510A2A-78E1-4997-AAA8-269D1BF9D53B}" type="parTrans" cxnId="{65C6DD07-29C3-4A54-ACC2-50D85C32F553}">
      <dgm:prSet/>
      <dgm:spPr/>
      <dgm:t>
        <a:bodyPr/>
        <a:lstStyle/>
        <a:p>
          <a:endParaRPr lang="en-IN" sz="1600"/>
        </a:p>
      </dgm:t>
    </dgm:pt>
    <dgm:pt modelId="{FD1CF1F0-DEC5-4792-9FAD-8FAF1F07E184}" type="sibTrans" cxnId="{65C6DD07-29C3-4A54-ACC2-50D85C32F553}">
      <dgm:prSet/>
      <dgm:spPr/>
      <dgm:t>
        <a:bodyPr/>
        <a:lstStyle/>
        <a:p>
          <a:endParaRPr lang="en-IN" sz="1600"/>
        </a:p>
      </dgm:t>
    </dgm:pt>
    <dgm:pt modelId="{8A227C1C-4FB1-46F0-9A1E-E9F9030B1ABA}">
      <dgm:prSet phldrT="[Text]" custT="1"/>
      <dgm:spPr/>
      <dgm:t>
        <a:bodyPr/>
        <a:lstStyle/>
        <a:p>
          <a:r>
            <a:rPr lang="en-IN" sz="1400" dirty="0"/>
            <a:t>Execution &amp; Reporting</a:t>
          </a:r>
        </a:p>
      </dgm:t>
    </dgm:pt>
    <dgm:pt modelId="{FDE8F266-C950-4224-926E-F400D7CE451D}" type="parTrans" cxnId="{585339B7-DDA4-432B-A765-98AAC49FCB80}">
      <dgm:prSet/>
      <dgm:spPr/>
      <dgm:t>
        <a:bodyPr/>
        <a:lstStyle/>
        <a:p>
          <a:endParaRPr lang="en-IN" sz="1600"/>
        </a:p>
      </dgm:t>
    </dgm:pt>
    <dgm:pt modelId="{17F0DE44-FB1E-4AAA-8C87-1DB7E6387E1D}" type="sibTrans" cxnId="{585339B7-DDA4-432B-A765-98AAC49FCB80}">
      <dgm:prSet/>
      <dgm:spPr/>
      <dgm:t>
        <a:bodyPr/>
        <a:lstStyle/>
        <a:p>
          <a:endParaRPr lang="en-IN" sz="1600"/>
        </a:p>
      </dgm:t>
    </dgm:pt>
    <dgm:pt modelId="{0B30CA81-57DE-473F-A24B-8727058C3620}">
      <dgm:prSet phldrT="[Text]" custT="1"/>
      <dgm:spPr/>
      <dgm:t>
        <a:bodyPr/>
        <a:lstStyle/>
        <a:p>
          <a:pPr algn="l"/>
          <a:r>
            <a:rPr lang="en-IN" sz="1600" dirty="0"/>
            <a:t>Project On-boarding</a:t>
          </a:r>
        </a:p>
      </dgm:t>
    </dgm:pt>
    <dgm:pt modelId="{D755B0AA-5E2B-4818-8118-5738FE8C0705}" type="parTrans" cxnId="{48CD8473-C232-43B4-B414-CA344ED3E4CE}">
      <dgm:prSet/>
      <dgm:spPr/>
      <dgm:t>
        <a:bodyPr/>
        <a:lstStyle/>
        <a:p>
          <a:endParaRPr lang="en-IN" sz="1600"/>
        </a:p>
      </dgm:t>
    </dgm:pt>
    <dgm:pt modelId="{80390E82-1FFA-48E1-9252-877C99794AB8}" type="sibTrans" cxnId="{48CD8473-C232-43B4-B414-CA344ED3E4CE}">
      <dgm:prSet/>
      <dgm:spPr/>
      <dgm:t>
        <a:bodyPr/>
        <a:lstStyle/>
        <a:p>
          <a:endParaRPr lang="en-IN" sz="1600"/>
        </a:p>
      </dgm:t>
    </dgm:pt>
    <dgm:pt modelId="{D5560BCE-31ED-452D-BB70-456B0B95C0FD}">
      <dgm:prSet phldrT="[Text]" custT="1"/>
      <dgm:spPr/>
      <dgm:t>
        <a:bodyPr/>
        <a:lstStyle/>
        <a:p>
          <a:r>
            <a:rPr lang="en-IN" sz="1600" dirty="0"/>
            <a:t>Tool Set-up</a:t>
          </a:r>
        </a:p>
      </dgm:t>
    </dgm:pt>
    <dgm:pt modelId="{D85DAC4C-E87A-439A-8C91-B0E61CBE0EC7}" type="parTrans" cxnId="{09EF766B-B69F-4A8A-A741-88E263E2B5FC}">
      <dgm:prSet/>
      <dgm:spPr/>
      <dgm:t>
        <a:bodyPr/>
        <a:lstStyle/>
        <a:p>
          <a:endParaRPr lang="en-IN" sz="1600"/>
        </a:p>
      </dgm:t>
    </dgm:pt>
    <dgm:pt modelId="{3EF24A0F-6F9F-4A8D-B741-18D291D8F42C}" type="sibTrans" cxnId="{09EF766B-B69F-4A8A-A741-88E263E2B5FC}">
      <dgm:prSet/>
      <dgm:spPr/>
      <dgm:t>
        <a:bodyPr/>
        <a:lstStyle/>
        <a:p>
          <a:endParaRPr lang="en-IN" sz="1600"/>
        </a:p>
      </dgm:t>
    </dgm:pt>
    <dgm:pt modelId="{2EFED105-C400-4007-A96C-5AF675C578CF}">
      <dgm:prSet phldrT="[Text]" custT="1"/>
      <dgm:spPr/>
      <dgm:t>
        <a:bodyPr/>
        <a:lstStyle/>
        <a:p>
          <a:r>
            <a:rPr lang="en-IN" sz="1600" dirty="0"/>
            <a:t>Traceability Matrix</a:t>
          </a:r>
        </a:p>
      </dgm:t>
    </dgm:pt>
    <dgm:pt modelId="{BBFCA6B0-50E7-474F-9CC9-F7DAE9F7CB38}" type="parTrans" cxnId="{AA89F5B9-A642-4292-B3A7-E6BE7938A2D6}">
      <dgm:prSet/>
      <dgm:spPr/>
      <dgm:t>
        <a:bodyPr/>
        <a:lstStyle/>
        <a:p>
          <a:endParaRPr lang="en-IN" sz="1600"/>
        </a:p>
      </dgm:t>
    </dgm:pt>
    <dgm:pt modelId="{9E5E3F6C-358D-4607-A2DE-EF4EF7B1DE2B}" type="sibTrans" cxnId="{AA89F5B9-A642-4292-B3A7-E6BE7938A2D6}">
      <dgm:prSet/>
      <dgm:spPr/>
      <dgm:t>
        <a:bodyPr/>
        <a:lstStyle/>
        <a:p>
          <a:endParaRPr lang="en-IN" sz="1600"/>
        </a:p>
      </dgm:t>
    </dgm:pt>
    <dgm:pt modelId="{45450B8F-94F6-4C1E-8405-3A5A52562B55}">
      <dgm:prSet phldrT="[Text]" custT="1"/>
      <dgm:spPr/>
      <dgm:t>
        <a:bodyPr/>
        <a:lstStyle/>
        <a:p>
          <a:r>
            <a:rPr lang="en-IN" sz="1600" dirty="0"/>
            <a:t>Test Case Review and Sign-Off</a:t>
          </a:r>
        </a:p>
      </dgm:t>
    </dgm:pt>
    <dgm:pt modelId="{E9C5A474-7B54-45B6-8FAE-29B33A64C566}" type="parTrans" cxnId="{530E4CFA-8B98-4327-9F03-D0E283A4B3B6}">
      <dgm:prSet/>
      <dgm:spPr/>
      <dgm:t>
        <a:bodyPr/>
        <a:lstStyle/>
        <a:p>
          <a:endParaRPr lang="en-IN" sz="1600"/>
        </a:p>
      </dgm:t>
    </dgm:pt>
    <dgm:pt modelId="{3713A958-ECD9-4244-83D1-09701384D2D7}" type="sibTrans" cxnId="{530E4CFA-8B98-4327-9F03-D0E283A4B3B6}">
      <dgm:prSet/>
      <dgm:spPr/>
      <dgm:t>
        <a:bodyPr/>
        <a:lstStyle/>
        <a:p>
          <a:endParaRPr lang="en-IN" sz="1600"/>
        </a:p>
      </dgm:t>
    </dgm:pt>
    <dgm:pt modelId="{14ED6549-C114-461F-A4F4-0E61B769738F}">
      <dgm:prSet custT="1"/>
      <dgm:spPr/>
      <dgm:t>
        <a:bodyPr/>
        <a:lstStyle/>
        <a:p>
          <a:r>
            <a:rPr lang="en-IN" sz="1600" dirty="0"/>
            <a:t>Manual and Automation</a:t>
          </a:r>
        </a:p>
      </dgm:t>
    </dgm:pt>
    <dgm:pt modelId="{54E4918A-DFED-4370-89CA-443A9E4A656D}" type="parTrans" cxnId="{65CCA1A1-D64D-47FF-9D30-4E677B3E3B45}">
      <dgm:prSet/>
      <dgm:spPr/>
      <dgm:t>
        <a:bodyPr/>
        <a:lstStyle/>
        <a:p>
          <a:endParaRPr lang="en-IN" sz="1600"/>
        </a:p>
      </dgm:t>
    </dgm:pt>
    <dgm:pt modelId="{14AD35F2-43C0-474C-AF9F-37AD5BB2D63C}" type="sibTrans" cxnId="{65CCA1A1-D64D-47FF-9D30-4E677B3E3B45}">
      <dgm:prSet/>
      <dgm:spPr/>
      <dgm:t>
        <a:bodyPr/>
        <a:lstStyle/>
        <a:p>
          <a:endParaRPr lang="en-IN" sz="1600"/>
        </a:p>
      </dgm:t>
    </dgm:pt>
    <dgm:pt modelId="{418ABFE7-B657-4920-8697-17BFE0A00BB3}">
      <dgm:prSet custT="1"/>
      <dgm:spPr/>
      <dgm:t>
        <a:bodyPr/>
        <a:lstStyle/>
        <a:p>
          <a:r>
            <a:rPr lang="en-IN" sz="1600" dirty="0"/>
            <a:t>Defect Management</a:t>
          </a:r>
        </a:p>
      </dgm:t>
    </dgm:pt>
    <dgm:pt modelId="{CE9B3A3F-59F0-4B51-9165-5F33A2050C59}" type="parTrans" cxnId="{2A7786C0-416F-4257-9C30-670721D508EE}">
      <dgm:prSet/>
      <dgm:spPr/>
      <dgm:t>
        <a:bodyPr/>
        <a:lstStyle/>
        <a:p>
          <a:endParaRPr lang="en-IN" sz="1600"/>
        </a:p>
      </dgm:t>
    </dgm:pt>
    <dgm:pt modelId="{552E1729-B969-4D0D-93DD-D76A1AD732EF}" type="sibTrans" cxnId="{2A7786C0-416F-4257-9C30-670721D508EE}">
      <dgm:prSet/>
      <dgm:spPr/>
      <dgm:t>
        <a:bodyPr/>
        <a:lstStyle/>
        <a:p>
          <a:endParaRPr lang="en-IN" sz="1600"/>
        </a:p>
      </dgm:t>
    </dgm:pt>
    <dgm:pt modelId="{05C651AA-4691-4D5B-9F32-446A34844434}">
      <dgm:prSet custT="1"/>
      <dgm:spPr/>
      <dgm:t>
        <a:bodyPr/>
        <a:lstStyle/>
        <a:p>
          <a:r>
            <a:rPr lang="en-IN" sz="1600" dirty="0"/>
            <a:t>Status Reporting / Sign-Off</a:t>
          </a:r>
        </a:p>
      </dgm:t>
    </dgm:pt>
    <dgm:pt modelId="{39CA26F7-025D-4C7B-9797-3D0AD4AE46F0}" type="parTrans" cxnId="{1F1BA6DC-09A3-47DC-9FED-C89EC86ACD49}">
      <dgm:prSet/>
      <dgm:spPr/>
      <dgm:t>
        <a:bodyPr/>
        <a:lstStyle/>
        <a:p>
          <a:endParaRPr lang="en-IN" sz="1600"/>
        </a:p>
      </dgm:t>
    </dgm:pt>
    <dgm:pt modelId="{2FD43F47-581D-434A-935B-9FA364770FE3}" type="sibTrans" cxnId="{1F1BA6DC-09A3-47DC-9FED-C89EC86ACD49}">
      <dgm:prSet/>
      <dgm:spPr/>
      <dgm:t>
        <a:bodyPr/>
        <a:lstStyle/>
        <a:p>
          <a:endParaRPr lang="en-IN" sz="1600"/>
        </a:p>
      </dgm:t>
    </dgm:pt>
    <dgm:pt modelId="{3762382F-FE30-4662-AAB4-A96E9855EB95}" type="pres">
      <dgm:prSet presAssocID="{536F7C4C-C14D-496C-8DC6-F7B5D327A4CD}" presName="linearFlow" presStyleCnt="0">
        <dgm:presLayoutVars>
          <dgm:dir/>
          <dgm:animLvl val="lvl"/>
          <dgm:resizeHandles val="exact"/>
        </dgm:presLayoutVars>
      </dgm:prSet>
      <dgm:spPr/>
    </dgm:pt>
    <dgm:pt modelId="{462C44EF-100A-423C-9333-F519214C01E5}" type="pres">
      <dgm:prSet presAssocID="{00ABB8E5-CBA2-4DD3-9339-B30C12930C1B}" presName="composite" presStyleCnt="0"/>
      <dgm:spPr/>
    </dgm:pt>
    <dgm:pt modelId="{5527B817-385B-4236-96B5-A2C9A74CE238}" type="pres">
      <dgm:prSet presAssocID="{00ABB8E5-CBA2-4DD3-9339-B30C12930C1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4BDD4B49-CF21-4B87-A9C8-4E242F38C62D}" type="pres">
      <dgm:prSet presAssocID="{00ABB8E5-CBA2-4DD3-9339-B30C12930C1B}" presName="descendantText" presStyleLbl="alignAcc1" presStyleIdx="0" presStyleCnt="4">
        <dgm:presLayoutVars>
          <dgm:bulletEnabled val="1"/>
        </dgm:presLayoutVars>
      </dgm:prSet>
      <dgm:spPr/>
    </dgm:pt>
    <dgm:pt modelId="{235747DE-0DDF-4515-9D44-54DB0F567546}" type="pres">
      <dgm:prSet presAssocID="{FA01FA9D-C0F6-4E94-AAEF-3387773C5E82}" presName="sp" presStyleCnt="0"/>
      <dgm:spPr/>
    </dgm:pt>
    <dgm:pt modelId="{5A3D15A6-0FC8-4E45-9261-DF04171E8960}" type="pres">
      <dgm:prSet presAssocID="{92187567-D8D8-4537-A088-F8298BD9776A}" presName="composite" presStyleCnt="0"/>
      <dgm:spPr/>
    </dgm:pt>
    <dgm:pt modelId="{B21CE402-DA4F-4867-870E-EB7235F88B4D}" type="pres">
      <dgm:prSet presAssocID="{92187567-D8D8-4537-A088-F8298BD9776A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F5E0E630-7393-47B7-B012-68F33A38CE8C}" type="pres">
      <dgm:prSet presAssocID="{92187567-D8D8-4537-A088-F8298BD9776A}" presName="descendantText" presStyleLbl="alignAcc1" presStyleIdx="1" presStyleCnt="4">
        <dgm:presLayoutVars>
          <dgm:bulletEnabled val="1"/>
        </dgm:presLayoutVars>
      </dgm:prSet>
      <dgm:spPr/>
    </dgm:pt>
    <dgm:pt modelId="{03BE1FE2-3B1D-4644-BECF-0ED92995F6D5}" type="pres">
      <dgm:prSet presAssocID="{D40ABCB1-E75F-4344-AB9B-5855E290F2D3}" presName="sp" presStyleCnt="0"/>
      <dgm:spPr/>
    </dgm:pt>
    <dgm:pt modelId="{B74A77DE-250A-4D01-8071-08071E2485DB}" type="pres">
      <dgm:prSet presAssocID="{762DFFB1-1ABE-489E-A866-954CF83CB16D}" presName="composite" presStyleCnt="0"/>
      <dgm:spPr/>
    </dgm:pt>
    <dgm:pt modelId="{017A74A0-D30B-460F-A10C-B855CBA03E9F}" type="pres">
      <dgm:prSet presAssocID="{762DFFB1-1ABE-489E-A866-954CF83CB16D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FAFFB212-C927-4B6F-A690-96157F9137DC}" type="pres">
      <dgm:prSet presAssocID="{762DFFB1-1ABE-489E-A866-954CF83CB16D}" presName="descendantText" presStyleLbl="alignAcc1" presStyleIdx="2" presStyleCnt="4">
        <dgm:presLayoutVars>
          <dgm:bulletEnabled val="1"/>
        </dgm:presLayoutVars>
      </dgm:prSet>
      <dgm:spPr/>
    </dgm:pt>
    <dgm:pt modelId="{50026F9C-61B9-4A13-8388-61709A584C09}" type="pres">
      <dgm:prSet presAssocID="{9514FC0F-11E5-4456-A82A-3C5C7CED9662}" presName="sp" presStyleCnt="0"/>
      <dgm:spPr/>
    </dgm:pt>
    <dgm:pt modelId="{3A26DBC9-12E5-4B66-9B02-95FC3F67F40D}" type="pres">
      <dgm:prSet presAssocID="{8A227C1C-4FB1-46F0-9A1E-E9F9030B1ABA}" presName="composite" presStyleCnt="0"/>
      <dgm:spPr/>
    </dgm:pt>
    <dgm:pt modelId="{357C7465-F725-40C0-A94D-0C359EBA5760}" type="pres">
      <dgm:prSet presAssocID="{8A227C1C-4FB1-46F0-9A1E-E9F9030B1ABA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80B4FA8D-D762-428C-BD8B-629F853A405C}" type="pres">
      <dgm:prSet presAssocID="{8A227C1C-4FB1-46F0-9A1E-E9F9030B1ABA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5CE72901-A2C4-460C-BB64-EE6E72857FE2}" type="presOf" srcId="{536F7C4C-C14D-496C-8DC6-F7B5D327A4CD}" destId="{3762382F-FE30-4662-AAB4-A96E9855EB95}" srcOrd="0" destOrd="0" presId="urn:microsoft.com/office/officeart/2005/8/layout/chevron2"/>
    <dgm:cxn modelId="{65C6DD07-29C3-4A54-ACC2-50D85C32F553}" srcId="{762DFFB1-1ABE-489E-A866-954CF83CB16D}" destId="{3BB80258-B069-40CC-AE5D-B3A608724FB0}" srcOrd="0" destOrd="0" parTransId="{61510A2A-78E1-4997-AAA8-269D1BF9D53B}" sibTransId="{FD1CF1F0-DEC5-4792-9FAD-8FAF1F07E184}"/>
    <dgm:cxn modelId="{C1F7F90F-1040-401E-AB63-76305BF8F6B1}" type="presOf" srcId="{0B30CA81-57DE-473F-A24B-8727058C3620}" destId="{4BDD4B49-CF21-4B87-A9C8-4E242F38C62D}" srcOrd="0" destOrd="2" presId="urn:microsoft.com/office/officeart/2005/8/layout/chevron2"/>
    <dgm:cxn modelId="{E23D0E13-29E7-4AC8-8ECD-0E7BC1332EBF}" srcId="{00ABB8E5-CBA2-4DD3-9339-B30C12930C1B}" destId="{5A8C97AA-A6AA-4DD8-A116-CB13FA9ABABE}" srcOrd="0" destOrd="0" parTransId="{F6E046BC-80A8-4DFD-9DAC-D3DFBFB4A4B2}" sibTransId="{50E57BE0-C6DA-4ABA-A875-0241B4990661}"/>
    <dgm:cxn modelId="{F99A0721-AA17-445A-AD0C-450502C14670}" type="presOf" srcId="{8A227C1C-4FB1-46F0-9A1E-E9F9030B1ABA}" destId="{357C7465-F725-40C0-A94D-0C359EBA5760}" srcOrd="0" destOrd="0" presId="urn:microsoft.com/office/officeart/2005/8/layout/chevron2"/>
    <dgm:cxn modelId="{1DDD4624-5C9D-43C2-B8B3-3296E5902129}" srcId="{00ABB8E5-CBA2-4DD3-9339-B30C12930C1B}" destId="{306F87DD-FFC8-4123-97AC-FA8130B3743D}" srcOrd="1" destOrd="0" parTransId="{D6DE7514-2D34-4213-8E75-5878C6BD5C13}" sibTransId="{CFA40837-2FF1-42E7-A1A2-559EF4DC35B3}"/>
    <dgm:cxn modelId="{8C689D27-B4FC-4F72-A6DF-8193218E0854}" type="presOf" srcId="{B1E99545-4589-4EBF-9EE7-81BA9CF7E5DC}" destId="{F5E0E630-7393-47B7-B012-68F33A38CE8C}" srcOrd="0" destOrd="0" presId="urn:microsoft.com/office/officeart/2005/8/layout/chevron2"/>
    <dgm:cxn modelId="{2DBBCC27-08E3-4FF7-9AEA-B7EBC5759540}" srcId="{536F7C4C-C14D-496C-8DC6-F7B5D327A4CD}" destId="{92187567-D8D8-4537-A088-F8298BD9776A}" srcOrd="1" destOrd="0" parTransId="{349A896E-5725-48E2-98B4-AECE8DE2BA91}" sibTransId="{D40ABCB1-E75F-4344-AB9B-5855E290F2D3}"/>
    <dgm:cxn modelId="{34D4832D-A193-4942-90F7-43AC8695C0DB}" type="presOf" srcId="{D5560BCE-31ED-452D-BB70-456B0B95C0FD}" destId="{F5E0E630-7393-47B7-B012-68F33A38CE8C}" srcOrd="0" destOrd="2" presId="urn:microsoft.com/office/officeart/2005/8/layout/chevron2"/>
    <dgm:cxn modelId="{3E683936-D3FB-4D62-A3D2-C323C304FFFE}" type="presOf" srcId="{2EFED105-C400-4007-A96C-5AF675C578CF}" destId="{FAFFB212-C927-4B6F-A690-96157F9137DC}" srcOrd="0" destOrd="1" presId="urn:microsoft.com/office/officeart/2005/8/layout/chevron2"/>
    <dgm:cxn modelId="{BD5A3638-4ECC-4721-8F12-E4B14CB8FBEF}" type="presOf" srcId="{58AF7930-EDE0-4E79-AAAF-2AF109636337}" destId="{F5E0E630-7393-47B7-B012-68F33A38CE8C}" srcOrd="0" destOrd="1" presId="urn:microsoft.com/office/officeart/2005/8/layout/chevron2"/>
    <dgm:cxn modelId="{24CF543C-9E93-4536-B148-26E84AC17F93}" srcId="{536F7C4C-C14D-496C-8DC6-F7B5D327A4CD}" destId="{00ABB8E5-CBA2-4DD3-9339-B30C12930C1B}" srcOrd="0" destOrd="0" parTransId="{51A1289D-43FA-4D99-83E1-B4B97E56D3D7}" sibTransId="{FA01FA9D-C0F6-4E94-AAEF-3387773C5E82}"/>
    <dgm:cxn modelId="{C25FFA62-A08E-445D-AF03-C444E973B846}" type="presOf" srcId="{05C651AA-4691-4D5B-9F32-446A34844434}" destId="{80B4FA8D-D762-428C-BD8B-629F853A405C}" srcOrd="0" destOrd="2" presId="urn:microsoft.com/office/officeart/2005/8/layout/chevron2"/>
    <dgm:cxn modelId="{90264345-9804-48C8-9AF4-DA7EABC06F08}" srcId="{92187567-D8D8-4537-A088-F8298BD9776A}" destId="{B1E99545-4589-4EBF-9EE7-81BA9CF7E5DC}" srcOrd="0" destOrd="0" parTransId="{3AF8C1B6-0ED5-407D-9C97-B24EDDE06E54}" sibTransId="{4B9B8741-C2AD-47CD-9113-4551AE9D808E}"/>
    <dgm:cxn modelId="{09EF766B-B69F-4A8A-A741-88E263E2B5FC}" srcId="{92187567-D8D8-4537-A088-F8298BD9776A}" destId="{D5560BCE-31ED-452D-BB70-456B0B95C0FD}" srcOrd="2" destOrd="0" parTransId="{D85DAC4C-E87A-439A-8C91-B0E61CBE0EC7}" sibTransId="{3EF24A0F-6F9F-4A8D-B741-18D291D8F42C}"/>
    <dgm:cxn modelId="{59814652-BE0F-4CD0-B7F6-4D3D6D8099FC}" type="presOf" srcId="{14ED6549-C114-461F-A4F4-0E61B769738F}" destId="{80B4FA8D-D762-428C-BD8B-629F853A405C}" srcOrd="0" destOrd="0" presId="urn:microsoft.com/office/officeart/2005/8/layout/chevron2"/>
    <dgm:cxn modelId="{04454773-CAB1-48C9-ABA0-E97EC8CD0263}" type="presOf" srcId="{5A8C97AA-A6AA-4DD8-A116-CB13FA9ABABE}" destId="{4BDD4B49-CF21-4B87-A9C8-4E242F38C62D}" srcOrd="0" destOrd="0" presId="urn:microsoft.com/office/officeart/2005/8/layout/chevron2"/>
    <dgm:cxn modelId="{48CD8473-C232-43B4-B414-CA344ED3E4CE}" srcId="{00ABB8E5-CBA2-4DD3-9339-B30C12930C1B}" destId="{0B30CA81-57DE-473F-A24B-8727058C3620}" srcOrd="2" destOrd="0" parTransId="{D755B0AA-5E2B-4818-8118-5738FE8C0705}" sibTransId="{80390E82-1FFA-48E1-9252-877C99794AB8}"/>
    <dgm:cxn modelId="{538E2B7A-F7CC-4C28-A00B-E50B1D46CB9B}" type="presOf" srcId="{3BB80258-B069-40CC-AE5D-B3A608724FB0}" destId="{FAFFB212-C927-4B6F-A690-96157F9137DC}" srcOrd="0" destOrd="0" presId="urn:microsoft.com/office/officeart/2005/8/layout/chevron2"/>
    <dgm:cxn modelId="{D565EC99-CD21-4E92-B266-895AA5F22956}" type="presOf" srcId="{306F87DD-FFC8-4123-97AC-FA8130B3743D}" destId="{4BDD4B49-CF21-4B87-A9C8-4E242F38C62D}" srcOrd="0" destOrd="1" presId="urn:microsoft.com/office/officeart/2005/8/layout/chevron2"/>
    <dgm:cxn modelId="{65CCA1A1-D64D-47FF-9D30-4E677B3E3B45}" srcId="{8A227C1C-4FB1-46F0-9A1E-E9F9030B1ABA}" destId="{14ED6549-C114-461F-A4F4-0E61B769738F}" srcOrd="0" destOrd="0" parTransId="{54E4918A-DFED-4370-89CA-443A9E4A656D}" sibTransId="{14AD35F2-43C0-474C-AF9F-37AD5BB2D63C}"/>
    <dgm:cxn modelId="{585339B7-DDA4-432B-A765-98AAC49FCB80}" srcId="{536F7C4C-C14D-496C-8DC6-F7B5D327A4CD}" destId="{8A227C1C-4FB1-46F0-9A1E-E9F9030B1ABA}" srcOrd="3" destOrd="0" parTransId="{FDE8F266-C950-4224-926E-F400D7CE451D}" sibTransId="{17F0DE44-FB1E-4AAA-8C87-1DB7E6387E1D}"/>
    <dgm:cxn modelId="{AA89F5B9-A642-4292-B3A7-E6BE7938A2D6}" srcId="{762DFFB1-1ABE-489E-A866-954CF83CB16D}" destId="{2EFED105-C400-4007-A96C-5AF675C578CF}" srcOrd="1" destOrd="0" parTransId="{BBFCA6B0-50E7-474F-9CC9-F7DAE9F7CB38}" sibTransId="{9E5E3F6C-358D-4607-A2DE-EF4EF7B1DE2B}"/>
    <dgm:cxn modelId="{E5DE2EBF-A6E1-4F82-AC98-F0348BDEE0BB}" type="presOf" srcId="{45450B8F-94F6-4C1E-8405-3A5A52562B55}" destId="{FAFFB212-C927-4B6F-A690-96157F9137DC}" srcOrd="0" destOrd="2" presId="urn:microsoft.com/office/officeart/2005/8/layout/chevron2"/>
    <dgm:cxn modelId="{2A7786C0-416F-4257-9C30-670721D508EE}" srcId="{8A227C1C-4FB1-46F0-9A1E-E9F9030B1ABA}" destId="{418ABFE7-B657-4920-8697-17BFE0A00BB3}" srcOrd="1" destOrd="0" parTransId="{CE9B3A3F-59F0-4B51-9165-5F33A2050C59}" sibTransId="{552E1729-B969-4D0D-93DD-D76A1AD732EF}"/>
    <dgm:cxn modelId="{51DFB9C0-4400-4272-8D6D-E1D2317C22FE}" type="presOf" srcId="{00ABB8E5-CBA2-4DD3-9339-B30C12930C1B}" destId="{5527B817-385B-4236-96B5-A2C9A74CE238}" srcOrd="0" destOrd="0" presId="urn:microsoft.com/office/officeart/2005/8/layout/chevron2"/>
    <dgm:cxn modelId="{2E97A6CB-499E-4B69-8111-25370D4D1370}" srcId="{536F7C4C-C14D-496C-8DC6-F7B5D327A4CD}" destId="{762DFFB1-1ABE-489E-A866-954CF83CB16D}" srcOrd="2" destOrd="0" parTransId="{183B4CF4-E35B-4602-BC29-6066A4B5F946}" sibTransId="{9514FC0F-11E5-4456-A82A-3C5C7CED9662}"/>
    <dgm:cxn modelId="{AEC3FFDB-AAB1-4EEB-8B3B-9361DBEB6290}" type="presOf" srcId="{92187567-D8D8-4537-A088-F8298BD9776A}" destId="{B21CE402-DA4F-4867-870E-EB7235F88B4D}" srcOrd="0" destOrd="0" presId="urn:microsoft.com/office/officeart/2005/8/layout/chevron2"/>
    <dgm:cxn modelId="{1F1BA6DC-09A3-47DC-9FED-C89EC86ACD49}" srcId="{8A227C1C-4FB1-46F0-9A1E-E9F9030B1ABA}" destId="{05C651AA-4691-4D5B-9F32-446A34844434}" srcOrd="2" destOrd="0" parTransId="{39CA26F7-025D-4C7B-9797-3D0AD4AE46F0}" sibTransId="{2FD43F47-581D-434A-935B-9FA364770FE3}"/>
    <dgm:cxn modelId="{D6C03EDD-DC95-4105-A7E7-4D483364CA33}" srcId="{92187567-D8D8-4537-A088-F8298BD9776A}" destId="{58AF7930-EDE0-4E79-AAAF-2AF109636337}" srcOrd="1" destOrd="0" parTransId="{A47FC53D-3205-427D-B836-8C9910C0FFCE}" sibTransId="{39A6BA10-D7FE-43E1-9DF5-6250CFD9D6F5}"/>
    <dgm:cxn modelId="{BAC58AE1-FDBF-4101-878B-366D471AFF3A}" type="presOf" srcId="{418ABFE7-B657-4920-8697-17BFE0A00BB3}" destId="{80B4FA8D-D762-428C-BD8B-629F853A405C}" srcOrd="0" destOrd="1" presId="urn:microsoft.com/office/officeart/2005/8/layout/chevron2"/>
    <dgm:cxn modelId="{536303E6-A823-4C7F-BCF4-8288D61A5688}" type="presOf" srcId="{762DFFB1-1ABE-489E-A866-954CF83CB16D}" destId="{017A74A0-D30B-460F-A10C-B855CBA03E9F}" srcOrd="0" destOrd="0" presId="urn:microsoft.com/office/officeart/2005/8/layout/chevron2"/>
    <dgm:cxn modelId="{530E4CFA-8B98-4327-9F03-D0E283A4B3B6}" srcId="{762DFFB1-1ABE-489E-A866-954CF83CB16D}" destId="{45450B8F-94F6-4C1E-8405-3A5A52562B55}" srcOrd="2" destOrd="0" parTransId="{E9C5A474-7B54-45B6-8FAE-29B33A64C566}" sibTransId="{3713A958-ECD9-4244-83D1-09701384D2D7}"/>
    <dgm:cxn modelId="{32093B97-D5CF-48C6-9366-EFFF094109BD}" type="presParOf" srcId="{3762382F-FE30-4662-AAB4-A96E9855EB95}" destId="{462C44EF-100A-423C-9333-F519214C01E5}" srcOrd="0" destOrd="0" presId="urn:microsoft.com/office/officeart/2005/8/layout/chevron2"/>
    <dgm:cxn modelId="{63750578-3A96-4B19-ACEA-033E9280924F}" type="presParOf" srcId="{462C44EF-100A-423C-9333-F519214C01E5}" destId="{5527B817-385B-4236-96B5-A2C9A74CE238}" srcOrd="0" destOrd="0" presId="urn:microsoft.com/office/officeart/2005/8/layout/chevron2"/>
    <dgm:cxn modelId="{682FD644-F594-4AFB-A27D-E7EF5BFD07DF}" type="presParOf" srcId="{462C44EF-100A-423C-9333-F519214C01E5}" destId="{4BDD4B49-CF21-4B87-A9C8-4E242F38C62D}" srcOrd="1" destOrd="0" presId="urn:microsoft.com/office/officeart/2005/8/layout/chevron2"/>
    <dgm:cxn modelId="{30FB4946-917D-4B87-A640-63A3441F10C0}" type="presParOf" srcId="{3762382F-FE30-4662-AAB4-A96E9855EB95}" destId="{235747DE-0DDF-4515-9D44-54DB0F567546}" srcOrd="1" destOrd="0" presId="urn:microsoft.com/office/officeart/2005/8/layout/chevron2"/>
    <dgm:cxn modelId="{6CD06DE1-F16D-4678-8FFF-83C80F2FAFE8}" type="presParOf" srcId="{3762382F-FE30-4662-AAB4-A96E9855EB95}" destId="{5A3D15A6-0FC8-4E45-9261-DF04171E8960}" srcOrd="2" destOrd="0" presId="urn:microsoft.com/office/officeart/2005/8/layout/chevron2"/>
    <dgm:cxn modelId="{B98EA7A1-6739-482B-9CE0-4D0DA7E82B44}" type="presParOf" srcId="{5A3D15A6-0FC8-4E45-9261-DF04171E8960}" destId="{B21CE402-DA4F-4867-870E-EB7235F88B4D}" srcOrd="0" destOrd="0" presId="urn:microsoft.com/office/officeart/2005/8/layout/chevron2"/>
    <dgm:cxn modelId="{38E6E065-F271-450C-872E-B8DDD6145528}" type="presParOf" srcId="{5A3D15A6-0FC8-4E45-9261-DF04171E8960}" destId="{F5E0E630-7393-47B7-B012-68F33A38CE8C}" srcOrd="1" destOrd="0" presId="urn:microsoft.com/office/officeart/2005/8/layout/chevron2"/>
    <dgm:cxn modelId="{5D1128E3-45B5-4AA2-ABFC-67F3102714B1}" type="presParOf" srcId="{3762382F-FE30-4662-AAB4-A96E9855EB95}" destId="{03BE1FE2-3B1D-4644-BECF-0ED92995F6D5}" srcOrd="3" destOrd="0" presId="urn:microsoft.com/office/officeart/2005/8/layout/chevron2"/>
    <dgm:cxn modelId="{C6891B24-0E05-4D29-92FD-5A6A70F1A19A}" type="presParOf" srcId="{3762382F-FE30-4662-AAB4-A96E9855EB95}" destId="{B74A77DE-250A-4D01-8071-08071E2485DB}" srcOrd="4" destOrd="0" presId="urn:microsoft.com/office/officeart/2005/8/layout/chevron2"/>
    <dgm:cxn modelId="{607293B3-EE40-4201-9E1C-F73BE36D4280}" type="presParOf" srcId="{B74A77DE-250A-4D01-8071-08071E2485DB}" destId="{017A74A0-D30B-460F-A10C-B855CBA03E9F}" srcOrd="0" destOrd="0" presId="urn:microsoft.com/office/officeart/2005/8/layout/chevron2"/>
    <dgm:cxn modelId="{FF18F6EB-D12D-4432-AB15-8C9A5E369A9C}" type="presParOf" srcId="{B74A77DE-250A-4D01-8071-08071E2485DB}" destId="{FAFFB212-C927-4B6F-A690-96157F9137DC}" srcOrd="1" destOrd="0" presId="urn:microsoft.com/office/officeart/2005/8/layout/chevron2"/>
    <dgm:cxn modelId="{BB6BA4B4-A595-452F-A1C7-5F78411288B5}" type="presParOf" srcId="{3762382F-FE30-4662-AAB4-A96E9855EB95}" destId="{50026F9C-61B9-4A13-8388-61709A584C09}" srcOrd="5" destOrd="0" presId="urn:microsoft.com/office/officeart/2005/8/layout/chevron2"/>
    <dgm:cxn modelId="{FBA7B9B9-799E-4419-93A6-A853D1265F86}" type="presParOf" srcId="{3762382F-FE30-4662-AAB4-A96E9855EB95}" destId="{3A26DBC9-12E5-4B66-9B02-95FC3F67F40D}" srcOrd="6" destOrd="0" presId="urn:microsoft.com/office/officeart/2005/8/layout/chevron2"/>
    <dgm:cxn modelId="{35976308-7F8E-4BF9-8954-11151553B835}" type="presParOf" srcId="{3A26DBC9-12E5-4B66-9B02-95FC3F67F40D}" destId="{357C7465-F725-40C0-A94D-0C359EBA5760}" srcOrd="0" destOrd="0" presId="urn:microsoft.com/office/officeart/2005/8/layout/chevron2"/>
    <dgm:cxn modelId="{00E14296-4296-4B18-A4F1-36672CEE76D8}" type="presParOf" srcId="{3A26DBC9-12E5-4B66-9B02-95FC3F67F40D}" destId="{80B4FA8D-D762-428C-BD8B-629F853A405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46C474-6EB7-4BC3-BB68-28317A9ED47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045C7-A385-4C1F-8142-DE8CD2863134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just" rtl="0"/>
          <a:r>
            <a:rPr lang="en-US" sz="3300" dirty="0">
              <a:solidFill>
                <a:schemeClr val="bg1">
                  <a:lumMod val="65000"/>
                </a:schemeClr>
              </a:solidFill>
            </a:rPr>
            <a:t>Introduction To Wiki/Confluence</a:t>
          </a:r>
          <a:endParaRPr lang="en-US" sz="3300" dirty="0">
            <a:solidFill>
              <a:schemeClr val="bg1">
                <a:lumMod val="65000"/>
              </a:schemeClr>
            </a:solidFill>
            <a:latin typeface="+mn-lt"/>
          </a:endParaRPr>
        </a:p>
      </dgm:t>
    </dgm:pt>
    <dgm:pt modelId="{D2D2BD1C-50DE-4EF9-8BC7-2156075829A7}" type="parTrans" cxnId="{BD6BF403-BD54-4A7F-B643-D45944AA6252}">
      <dgm:prSet/>
      <dgm:spPr/>
      <dgm:t>
        <a:bodyPr/>
        <a:lstStyle/>
        <a:p>
          <a:endParaRPr lang="en-US"/>
        </a:p>
      </dgm:t>
    </dgm:pt>
    <dgm:pt modelId="{20E10B42-2F47-40FC-AD63-78F5950BF17E}" type="sibTrans" cxnId="{BD6BF403-BD54-4A7F-B643-D45944AA6252}">
      <dgm:prSet/>
      <dgm:spPr/>
      <dgm:t>
        <a:bodyPr/>
        <a:lstStyle/>
        <a:p>
          <a:endParaRPr lang="en-US"/>
        </a:p>
      </dgm:t>
    </dgm:pt>
    <dgm:pt modelId="{CD97704E-4CA1-437C-BA43-B8B6F60F75F4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just" rtl="0"/>
          <a:r>
            <a:rPr lang="en-US" sz="3300" dirty="0">
              <a:solidFill>
                <a:schemeClr val="bg1">
                  <a:lumMod val="65000"/>
                </a:schemeClr>
              </a:solidFill>
            </a:rPr>
            <a:t>OPF Payment Testing Solution</a:t>
          </a:r>
          <a:endParaRPr lang="en-US" sz="3300" dirty="0">
            <a:solidFill>
              <a:schemeClr val="bg1">
                <a:lumMod val="65000"/>
              </a:schemeClr>
            </a:solidFill>
            <a:latin typeface="+mn-lt"/>
          </a:endParaRPr>
        </a:p>
      </dgm:t>
    </dgm:pt>
    <dgm:pt modelId="{0279D9D9-6194-4870-83FF-BC98184BE147}" type="sibTrans" cxnId="{F7EE3495-5E66-4525-B1CD-4123D37993C4}">
      <dgm:prSet/>
      <dgm:spPr/>
      <dgm:t>
        <a:bodyPr/>
        <a:lstStyle/>
        <a:p>
          <a:endParaRPr lang="en-US"/>
        </a:p>
      </dgm:t>
    </dgm:pt>
    <dgm:pt modelId="{A2E97291-D453-480D-886E-B27E31D8931D}" type="parTrans" cxnId="{F7EE3495-5E66-4525-B1CD-4123D37993C4}">
      <dgm:prSet/>
      <dgm:spPr/>
      <dgm:t>
        <a:bodyPr/>
        <a:lstStyle/>
        <a:p>
          <a:endParaRPr lang="en-US"/>
        </a:p>
      </dgm:t>
    </dgm:pt>
    <dgm:pt modelId="{7B65A5DC-62FE-4A17-9BA8-14B0A31868E3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just"/>
          <a:r>
            <a:rPr lang="en-US" dirty="0">
              <a:solidFill>
                <a:schemeClr val="bg1">
                  <a:lumMod val="65000"/>
                </a:schemeClr>
              </a:solidFill>
            </a:rPr>
            <a:t>SVN structure walkthrough</a:t>
          </a:r>
        </a:p>
      </dgm:t>
    </dgm:pt>
    <dgm:pt modelId="{66123621-304D-480D-9A13-271BEFB6D041}" type="parTrans" cxnId="{8A28A124-3C03-47C4-92E4-450602EAD67B}">
      <dgm:prSet/>
      <dgm:spPr/>
      <dgm:t>
        <a:bodyPr/>
        <a:lstStyle/>
        <a:p>
          <a:endParaRPr lang="en-US"/>
        </a:p>
      </dgm:t>
    </dgm:pt>
    <dgm:pt modelId="{22DF61C6-D3A3-4B68-91A0-143804719818}" type="sibTrans" cxnId="{8A28A124-3C03-47C4-92E4-450602EAD67B}">
      <dgm:prSet/>
      <dgm:spPr/>
      <dgm:t>
        <a:bodyPr/>
        <a:lstStyle/>
        <a:p>
          <a:endParaRPr lang="en-US"/>
        </a:p>
      </dgm:t>
    </dgm:pt>
    <dgm:pt modelId="{C6FACA23-C1DA-4C75-A106-2ABBBC61789C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just" rtl="0"/>
          <a:r>
            <a:rPr lang="en-US" sz="3300" dirty="0">
              <a:solidFill>
                <a:schemeClr val="bg1"/>
              </a:solidFill>
            </a:rPr>
            <a:t>QA Involvement in SDLC</a:t>
          </a:r>
          <a:endParaRPr lang="en-US" sz="3300" dirty="0">
            <a:solidFill>
              <a:schemeClr val="bg1"/>
            </a:solidFill>
            <a:latin typeface="+mn-lt"/>
          </a:endParaRPr>
        </a:p>
      </dgm:t>
    </dgm:pt>
    <dgm:pt modelId="{C8795897-44EE-481C-89A2-180A9D10E03E}" type="parTrans" cxnId="{BB8295FA-3417-47D8-8A24-49417DBF9AAF}">
      <dgm:prSet/>
      <dgm:spPr/>
      <dgm:t>
        <a:bodyPr/>
        <a:lstStyle/>
        <a:p>
          <a:endParaRPr lang="en-US"/>
        </a:p>
      </dgm:t>
    </dgm:pt>
    <dgm:pt modelId="{40F12D05-B422-41A1-8D97-885AB2E566D6}" type="sibTrans" cxnId="{BB8295FA-3417-47D8-8A24-49417DBF9AAF}">
      <dgm:prSet/>
      <dgm:spPr/>
      <dgm:t>
        <a:bodyPr/>
        <a:lstStyle/>
        <a:p>
          <a:endParaRPr lang="en-US"/>
        </a:p>
      </dgm:t>
    </dgm:pt>
    <dgm:pt modelId="{E72269EE-FA45-4711-ACD9-28D4BC31F822}" type="pres">
      <dgm:prSet presAssocID="{7046C474-6EB7-4BC3-BB68-28317A9ED47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21C174F-E5F9-49CB-BBDF-00D5573F1E9C}" type="pres">
      <dgm:prSet presAssocID="{3DC045C7-A385-4C1F-8142-DE8CD2863134}" presName="horFlow" presStyleCnt="0"/>
      <dgm:spPr/>
    </dgm:pt>
    <dgm:pt modelId="{4D88E739-6785-4453-B185-160558BA1F49}" type="pres">
      <dgm:prSet presAssocID="{3DC045C7-A385-4C1F-8142-DE8CD2863134}" presName="bigChev" presStyleLbl="node1" presStyleIdx="0" presStyleCnt="4" custScaleX="492682" custScaleY="87424" custLinFactNeighborX="0" custLinFactNeighborY="9634"/>
      <dgm:spPr/>
    </dgm:pt>
    <dgm:pt modelId="{FC78AE5F-CDD9-4FAC-A83E-A041C1B6FCA3}" type="pres">
      <dgm:prSet presAssocID="{3DC045C7-A385-4C1F-8142-DE8CD2863134}" presName="vSp" presStyleCnt="0"/>
      <dgm:spPr/>
    </dgm:pt>
    <dgm:pt modelId="{F6C2C576-8DD2-4F93-9D2B-A181F3A9C82E}" type="pres">
      <dgm:prSet presAssocID="{CD97704E-4CA1-437C-BA43-B8B6F60F75F4}" presName="horFlow" presStyleCnt="0"/>
      <dgm:spPr/>
    </dgm:pt>
    <dgm:pt modelId="{4305DEDA-6092-4FA4-A1EC-B32EC40096C2}" type="pres">
      <dgm:prSet presAssocID="{CD97704E-4CA1-437C-BA43-B8B6F60F75F4}" presName="bigChev" presStyleLbl="node1" presStyleIdx="1" presStyleCnt="4" custScaleX="492682" custScaleY="87424" custLinFactNeighborX="0" custLinFactNeighborY="9189"/>
      <dgm:spPr/>
    </dgm:pt>
    <dgm:pt modelId="{AEC25E28-3382-433F-866E-FCC7B20D17AF}" type="pres">
      <dgm:prSet presAssocID="{CD97704E-4CA1-437C-BA43-B8B6F60F75F4}" presName="vSp" presStyleCnt="0"/>
      <dgm:spPr/>
    </dgm:pt>
    <dgm:pt modelId="{C019894F-F5C9-4540-A424-5CDBD0DCA679}" type="pres">
      <dgm:prSet presAssocID="{C6FACA23-C1DA-4C75-A106-2ABBBC61789C}" presName="horFlow" presStyleCnt="0"/>
      <dgm:spPr/>
    </dgm:pt>
    <dgm:pt modelId="{FCA95D02-D9D5-40DA-8AAC-1CA1900434DD}" type="pres">
      <dgm:prSet presAssocID="{C6FACA23-C1DA-4C75-A106-2ABBBC61789C}" presName="bigChev" presStyleLbl="node1" presStyleIdx="2" presStyleCnt="4" custScaleX="492900" custLinFactNeighborX="0" custLinFactNeighborY="9634"/>
      <dgm:spPr/>
    </dgm:pt>
    <dgm:pt modelId="{86F7A28F-E9AB-4A77-9177-EB40236F0D36}" type="pres">
      <dgm:prSet presAssocID="{C6FACA23-C1DA-4C75-A106-2ABBBC61789C}" presName="vSp" presStyleCnt="0"/>
      <dgm:spPr/>
    </dgm:pt>
    <dgm:pt modelId="{83161B4C-C79D-464F-9689-E55E316F66C1}" type="pres">
      <dgm:prSet presAssocID="{7B65A5DC-62FE-4A17-9BA8-14B0A31868E3}" presName="horFlow" presStyleCnt="0"/>
      <dgm:spPr/>
    </dgm:pt>
    <dgm:pt modelId="{B847A77F-3097-4427-BC60-74EAC381DE7A}" type="pres">
      <dgm:prSet presAssocID="{7B65A5DC-62FE-4A17-9BA8-14B0A31868E3}" presName="bigChev" presStyleLbl="node1" presStyleIdx="3" presStyleCnt="4" custScaleX="492682" custScaleY="87424" custLinFactNeighborX="-335" custLinFactNeighborY="4926"/>
      <dgm:spPr/>
    </dgm:pt>
  </dgm:ptLst>
  <dgm:cxnLst>
    <dgm:cxn modelId="{BD6BF403-BD54-4A7F-B643-D45944AA6252}" srcId="{7046C474-6EB7-4BC3-BB68-28317A9ED478}" destId="{3DC045C7-A385-4C1F-8142-DE8CD2863134}" srcOrd="0" destOrd="0" parTransId="{D2D2BD1C-50DE-4EF9-8BC7-2156075829A7}" sibTransId="{20E10B42-2F47-40FC-AD63-78F5950BF17E}"/>
    <dgm:cxn modelId="{B602D410-C839-42C6-BC58-77F904649F68}" type="presOf" srcId="{7B65A5DC-62FE-4A17-9BA8-14B0A31868E3}" destId="{B847A77F-3097-4427-BC60-74EAC381DE7A}" srcOrd="0" destOrd="0" presId="urn:microsoft.com/office/officeart/2005/8/layout/lProcess3"/>
    <dgm:cxn modelId="{8A28A124-3C03-47C4-92E4-450602EAD67B}" srcId="{7046C474-6EB7-4BC3-BB68-28317A9ED478}" destId="{7B65A5DC-62FE-4A17-9BA8-14B0A31868E3}" srcOrd="3" destOrd="0" parTransId="{66123621-304D-480D-9A13-271BEFB6D041}" sibTransId="{22DF61C6-D3A3-4B68-91A0-143804719818}"/>
    <dgm:cxn modelId="{F7EE3495-5E66-4525-B1CD-4123D37993C4}" srcId="{7046C474-6EB7-4BC3-BB68-28317A9ED478}" destId="{CD97704E-4CA1-437C-BA43-B8B6F60F75F4}" srcOrd="1" destOrd="0" parTransId="{A2E97291-D453-480D-886E-B27E31D8931D}" sibTransId="{0279D9D9-6194-4870-83FF-BC98184BE147}"/>
    <dgm:cxn modelId="{B92ABBCD-CED4-4C2A-B99F-93D744B9CAF3}" type="presOf" srcId="{7046C474-6EB7-4BC3-BB68-28317A9ED478}" destId="{E72269EE-FA45-4711-ACD9-28D4BC31F822}" srcOrd="0" destOrd="0" presId="urn:microsoft.com/office/officeart/2005/8/layout/lProcess3"/>
    <dgm:cxn modelId="{68503AD0-173A-4CF3-8205-E2A114FE0459}" type="presOf" srcId="{3DC045C7-A385-4C1F-8142-DE8CD2863134}" destId="{4D88E739-6785-4453-B185-160558BA1F49}" srcOrd="0" destOrd="0" presId="urn:microsoft.com/office/officeart/2005/8/layout/lProcess3"/>
    <dgm:cxn modelId="{58A07DED-665F-4C26-B6EB-EE9064E55B21}" type="presOf" srcId="{CD97704E-4CA1-437C-BA43-B8B6F60F75F4}" destId="{4305DEDA-6092-4FA4-A1EC-B32EC40096C2}" srcOrd="0" destOrd="0" presId="urn:microsoft.com/office/officeart/2005/8/layout/lProcess3"/>
    <dgm:cxn modelId="{BB8295FA-3417-47D8-8A24-49417DBF9AAF}" srcId="{7046C474-6EB7-4BC3-BB68-28317A9ED478}" destId="{C6FACA23-C1DA-4C75-A106-2ABBBC61789C}" srcOrd="2" destOrd="0" parTransId="{C8795897-44EE-481C-89A2-180A9D10E03E}" sibTransId="{40F12D05-B422-41A1-8D97-885AB2E566D6}"/>
    <dgm:cxn modelId="{1A91EDFE-DEB4-46B1-BEED-99252A3A688E}" type="presOf" srcId="{C6FACA23-C1DA-4C75-A106-2ABBBC61789C}" destId="{FCA95D02-D9D5-40DA-8AAC-1CA1900434DD}" srcOrd="0" destOrd="0" presId="urn:microsoft.com/office/officeart/2005/8/layout/lProcess3"/>
    <dgm:cxn modelId="{9A150162-77C7-4D2F-9E5E-E7AF371C090B}" type="presParOf" srcId="{E72269EE-FA45-4711-ACD9-28D4BC31F822}" destId="{321C174F-E5F9-49CB-BBDF-00D5573F1E9C}" srcOrd="0" destOrd="0" presId="urn:microsoft.com/office/officeart/2005/8/layout/lProcess3"/>
    <dgm:cxn modelId="{8BC9432D-845B-4D91-86B7-96C3F0F9F7AF}" type="presParOf" srcId="{321C174F-E5F9-49CB-BBDF-00D5573F1E9C}" destId="{4D88E739-6785-4453-B185-160558BA1F49}" srcOrd="0" destOrd="0" presId="urn:microsoft.com/office/officeart/2005/8/layout/lProcess3"/>
    <dgm:cxn modelId="{BDE9BC71-AE4A-400B-A9D5-7A58D6082A96}" type="presParOf" srcId="{E72269EE-FA45-4711-ACD9-28D4BC31F822}" destId="{FC78AE5F-CDD9-4FAC-A83E-A041C1B6FCA3}" srcOrd="1" destOrd="0" presId="urn:microsoft.com/office/officeart/2005/8/layout/lProcess3"/>
    <dgm:cxn modelId="{AA25E218-0996-478E-98B5-5138E335CCDE}" type="presParOf" srcId="{E72269EE-FA45-4711-ACD9-28D4BC31F822}" destId="{F6C2C576-8DD2-4F93-9D2B-A181F3A9C82E}" srcOrd="2" destOrd="0" presId="urn:microsoft.com/office/officeart/2005/8/layout/lProcess3"/>
    <dgm:cxn modelId="{3EC6459F-BD16-4F3A-B990-49D9D89D5A08}" type="presParOf" srcId="{F6C2C576-8DD2-4F93-9D2B-A181F3A9C82E}" destId="{4305DEDA-6092-4FA4-A1EC-B32EC40096C2}" srcOrd="0" destOrd="0" presId="urn:microsoft.com/office/officeart/2005/8/layout/lProcess3"/>
    <dgm:cxn modelId="{D3AB5F3F-82D7-41F8-B529-437FA834A87F}" type="presParOf" srcId="{E72269EE-FA45-4711-ACD9-28D4BC31F822}" destId="{AEC25E28-3382-433F-866E-FCC7B20D17AF}" srcOrd="3" destOrd="0" presId="urn:microsoft.com/office/officeart/2005/8/layout/lProcess3"/>
    <dgm:cxn modelId="{41BF265B-003E-4C35-8A69-C4691A5E7B29}" type="presParOf" srcId="{E72269EE-FA45-4711-ACD9-28D4BC31F822}" destId="{C019894F-F5C9-4540-A424-5CDBD0DCA679}" srcOrd="4" destOrd="0" presId="urn:microsoft.com/office/officeart/2005/8/layout/lProcess3"/>
    <dgm:cxn modelId="{B6BE3CB8-D95E-4771-AAD5-E6F4143BDBB2}" type="presParOf" srcId="{C019894F-F5C9-4540-A424-5CDBD0DCA679}" destId="{FCA95D02-D9D5-40DA-8AAC-1CA1900434DD}" srcOrd="0" destOrd="0" presId="urn:microsoft.com/office/officeart/2005/8/layout/lProcess3"/>
    <dgm:cxn modelId="{BDA133EF-F365-4409-9A7A-A906C599FF08}" type="presParOf" srcId="{E72269EE-FA45-4711-ACD9-28D4BC31F822}" destId="{86F7A28F-E9AB-4A77-9177-EB40236F0D36}" srcOrd="5" destOrd="0" presId="urn:microsoft.com/office/officeart/2005/8/layout/lProcess3"/>
    <dgm:cxn modelId="{89B22240-A2AA-432E-B2EA-A5DC6FF15C0D}" type="presParOf" srcId="{E72269EE-FA45-4711-ACD9-28D4BC31F822}" destId="{83161B4C-C79D-464F-9689-E55E316F66C1}" srcOrd="6" destOrd="0" presId="urn:microsoft.com/office/officeart/2005/8/layout/lProcess3"/>
    <dgm:cxn modelId="{D0322B31-C96C-4E99-903C-52DA6BBA5B73}" type="presParOf" srcId="{83161B4C-C79D-464F-9689-E55E316F66C1}" destId="{B847A77F-3097-4427-BC60-74EAC381DE7A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0EC0175-1992-41B3-8456-D379CAEA7F81}" type="doc">
      <dgm:prSet loTypeId="urn:microsoft.com/office/officeart/2005/8/layout/radial1" loCatId="relationship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en-GB"/>
        </a:p>
      </dgm:t>
    </dgm:pt>
    <dgm:pt modelId="{179B52AC-9BE5-4F32-B80E-9C8CC9DA88D2}">
      <dgm:prSet phldrT="[Text]" custT="1"/>
      <dgm:spPr/>
      <dgm:t>
        <a:bodyPr/>
        <a:lstStyle/>
        <a:p>
          <a:r>
            <a:rPr lang="en-GB" sz="1100" dirty="0"/>
            <a:t>Functional Test Team</a:t>
          </a:r>
        </a:p>
      </dgm:t>
    </dgm:pt>
    <dgm:pt modelId="{60ED349A-6579-4298-A08E-3CA40062978A}" type="parTrans" cxnId="{42179674-79AE-42AB-88D7-FCB86BF071F1}">
      <dgm:prSet/>
      <dgm:spPr/>
      <dgm:t>
        <a:bodyPr/>
        <a:lstStyle/>
        <a:p>
          <a:endParaRPr lang="en-GB"/>
        </a:p>
      </dgm:t>
    </dgm:pt>
    <dgm:pt modelId="{098D9B42-B29C-46BB-BC0E-4770B5478218}" type="sibTrans" cxnId="{42179674-79AE-42AB-88D7-FCB86BF071F1}">
      <dgm:prSet/>
      <dgm:spPr/>
      <dgm:t>
        <a:bodyPr/>
        <a:lstStyle/>
        <a:p>
          <a:endParaRPr lang="en-GB"/>
        </a:p>
      </dgm:t>
    </dgm:pt>
    <dgm:pt modelId="{D468AFD7-879B-48AF-A993-0C27463F5DC6}">
      <dgm:prSet phldrT="[Text]" custT="1"/>
      <dgm:spPr/>
      <dgm:t>
        <a:bodyPr/>
        <a:lstStyle/>
        <a:p>
          <a:r>
            <a:rPr lang="en-GB" sz="1100" dirty="0"/>
            <a:t>Business (BA Group)</a:t>
          </a:r>
        </a:p>
      </dgm:t>
    </dgm:pt>
    <dgm:pt modelId="{6A1C135F-0DBA-4D5F-9D81-49DF5DA07645}" type="parTrans" cxnId="{693E8D95-D725-49F8-ADAD-8C8DA9462F0A}">
      <dgm:prSet/>
      <dgm:spPr>
        <a:ln>
          <a:headEnd type="triangle"/>
          <a:tailEnd type="triangle"/>
        </a:ln>
      </dgm:spPr>
      <dgm:t>
        <a:bodyPr/>
        <a:lstStyle/>
        <a:p>
          <a:endParaRPr lang="en-GB" dirty="0"/>
        </a:p>
      </dgm:t>
    </dgm:pt>
    <dgm:pt modelId="{7E2DD09C-B97C-42E3-80A3-E7F8741397CA}" type="sibTrans" cxnId="{693E8D95-D725-49F8-ADAD-8C8DA9462F0A}">
      <dgm:prSet/>
      <dgm:spPr/>
      <dgm:t>
        <a:bodyPr/>
        <a:lstStyle/>
        <a:p>
          <a:endParaRPr lang="en-GB"/>
        </a:p>
      </dgm:t>
    </dgm:pt>
    <dgm:pt modelId="{2644EFA9-6507-49C8-98BE-70E85340DBF8}">
      <dgm:prSet phldrT="[Text]" custT="1"/>
      <dgm:spPr/>
      <dgm:t>
        <a:bodyPr/>
        <a:lstStyle/>
        <a:p>
          <a:r>
            <a:rPr lang="en-GB" sz="1100" dirty="0"/>
            <a:t>Delivery Management</a:t>
          </a:r>
        </a:p>
      </dgm:t>
    </dgm:pt>
    <dgm:pt modelId="{19CA415D-2F62-4F60-AB02-92ADDD90AF48}" type="parTrans" cxnId="{486B7F1A-3766-45ED-9D2F-C85ED28B8105}">
      <dgm:prSet/>
      <dgm:spPr>
        <a:ln>
          <a:headEnd type="triangle"/>
          <a:tailEnd type="triangle"/>
        </a:ln>
      </dgm:spPr>
      <dgm:t>
        <a:bodyPr/>
        <a:lstStyle/>
        <a:p>
          <a:endParaRPr lang="en-GB" dirty="0"/>
        </a:p>
      </dgm:t>
    </dgm:pt>
    <dgm:pt modelId="{2B363D9C-E4E7-4EA2-85B5-D16AB8D0D003}" type="sibTrans" cxnId="{486B7F1A-3766-45ED-9D2F-C85ED28B8105}">
      <dgm:prSet/>
      <dgm:spPr/>
      <dgm:t>
        <a:bodyPr/>
        <a:lstStyle/>
        <a:p>
          <a:endParaRPr lang="en-GB"/>
        </a:p>
      </dgm:t>
    </dgm:pt>
    <dgm:pt modelId="{EB898C39-0F65-419B-84CB-D487F87CC19B}">
      <dgm:prSet phldrT="[Text]" custT="1"/>
      <dgm:spPr/>
      <dgm:t>
        <a:bodyPr/>
        <a:lstStyle/>
        <a:p>
          <a:r>
            <a:rPr lang="en-GB" sz="1100" dirty="0"/>
            <a:t>Development / Technical Architecture</a:t>
          </a:r>
        </a:p>
      </dgm:t>
    </dgm:pt>
    <dgm:pt modelId="{3050BCC9-A884-4AB2-BBA8-3F881BB9C903}" type="parTrans" cxnId="{6FED3D47-212A-470A-84C4-A81A0AF9B506}">
      <dgm:prSet/>
      <dgm:spPr>
        <a:ln>
          <a:headEnd type="triangle"/>
          <a:tailEnd type="triangle"/>
        </a:ln>
      </dgm:spPr>
      <dgm:t>
        <a:bodyPr/>
        <a:lstStyle/>
        <a:p>
          <a:endParaRPr lang="en-GB" dirty="0"/>
        </a:p>
      </dgm:t>
    </dgm:pt>
    <dgm:pt modelId="{23635BC8-934E-492F-AA36-55C4C932DFE4}" type="sibTrans" cxnId="{6FED3D47-212A-470A-84C4-A81A0AF9B506}">
      <dgm:prSet/>
      <dgm:spPr/>
      <dgm:t>
        <a:bodyPr/>
        <a:lstStyle/>
        <a:p>
          <a:endParaRPr lang="en-GB"/>
        </a:p>
      </dgm:t>
    </dgm:pt>
    <dgm:pt modelId="{F496FCDC-E83B-4CC0-88D6-1CFC2FBD7EAB}">
      <dgm:prSet phldrT="[Text]" custT="1"/>
      <dgm:spPr/>
      <dgm:t>
        <a:bodyPr/>
        <a:lstStyle/>
        <a:p>
          <a:r>
            <a:rPr lang="en-GB" sz="1100" dirty="0"/>
            <a:t>Software Configuration Management</a:t>
          </a:r>
        </a:p>
      </dgm:t>
    </dgm:pt>
    <dgm:pt modelId="{AFF5A10C-07B1-44B3-BA1C-F12FD7E43CE5}" type="parTrans" cxnId="{2A6D230F-1316-41CF-9372-EFDEC8F7285B}">
      <dgm:prSet/>
      <dgm:spPr>
        <a:ln w="25400">
          <a:headEnd type="triangle"/>
          <a:tailEnd type="triangle"/>
        </a:ln>
      </dgm:spPr>
      <dgm:t>
        <a:bodyPr/>
        <a:lstStyle/>
        <a:p>
          <a:endParaRPr lang="en-GB" dirty="0"/>
        </a:p>
      </dgm:t>
    </dgm:pt>
    <dgm:pt modelId="{51103C89-BF09-410E-9C29-2A2DDC5B8531}" type="sibTrans" cxnId="{2A6D230F-1316-41CF-9372-EFDEC8F7285B}">
      <dgm:prSet/>
      <dgm:spPr/>
      <dgm:t>
        <a:bodyPr/>
        <a:lstStyle/>
        <a:p>
          <a:endParaRPr lang="en-GB"/>
        </a:p>
      </dgm:t>
    </dgm:pt>
    <dgm:pt modelId="{CE20E722-A317-4EA3-BB1C-899CB0DA6FE7}" type="pres">
      <dgm:prSet presAssocID="{F0EC0175-1992-41B3-8456-D379CAEA7F8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DE30779-23FF-42AF-838B-63467E36BE0D}" type="pres">
      <dgm:prSet presAssocID="{179B52AC-9BE5-4F32-B80E-9C8CC9DA88D2}" presName="centerShape" presStyleLbl="node0" presStyleIdx="0" presStyleCnt="1"/>
      <dgm:spPr/>
    </dgm:pt>
    <dgm:pt modelId="{2F19926A-381E-40CC-A93D-C11CC6FB416B}" type="pres">
      <dgm:prSet presAssocID="{6A1C135F-0DBA-4D5F-9D81-49DF5DA07645}" presName="Name9" presStyleLbl="parChTrans1D2" presStyleIdx="0" presStyleCnt="4"/>
      <dgm:spPr/>
    </dgm:pt>
    <dgm:pt modelId="{20358065-FA5C-4354-BEAA-526CFA406402}" type="pres">
      <dgm:prSet presAssocID="{6A1C135F-0DBA-4D5F-9D81-49DF5DA07645}" presName="connTx" presStyleLbl="parChTrans1D2" presStyleIdx="0" presStyleCnt="4"/>
      <dgm:spPr/>
    </dgm:pt>
    <dgm:pt modelId="{56E73F5E-6BFA-4571-94C2-CA478AFBD635}" type="pres">
      <dgm:prSet presAssocID="{D468AFD7-879B-48AF-A993-0C27463F5DC6}" presName="node" presStyleLbl="node1" presStyleIdx="0" presStyleCnt="4">
        <dgm:presLayoutVars>
          <dgm:bulletEnabled val="1"/>
        </dgm:presLayoutVars>
      </dgm:prSet>
      <dgm:spPr/>
    </dgm:pt>
    <dgm:pt modelId="{D2C8A686-116D-4CE5-8CAB-43C75AF590A3}" type="pres">
      <dgm:prSet presAssocID="{19CA415D-2F62-4F60-AB02-92ADDD90AF48}" presName="Name9" presStyleLbl="parChTrans1D2" presStyleIdx="1" presStyleCnt="4"/>
      <dgm:spPr/>
    </dgm:pt>
    <dgm:pt modelId="{F388E5DE-4C7C-4AC0-B89B-DB32D359C5EF}" type="pres">
      <dgm:prSet presAssocID="{19CA415D-2F62-4F60-AB02-92ADDD90AF48}" presName="connTx" presStyleLbl="parChTrans1D2" presStyleIdx="1" presStyleCnt="4"/>
      <dgm:spPr/>
    </dgm:pt>
    <dgm:pt modelId="{68E4A09B-31F4-4126-A753-CE745EDD1794}" type="pres">
      <dgm:prSet presAssocID="{2644EFA9-6507-49C8-98BE-70E85340DBF8}" presName="node" presStyleLbl="node1" presStyleIdx="1" presStyleCnt="4">
        <dgm:presLayoutVars>
          <dgm:bulletEnabled val="1"/>
        </dgm:presLayoutVars>
      </dgm:prSet>
      <dgm:spPr/>
    </dgm:pt>
    <dgm:pt modelId="{FE10FA37-3977-4DD8-9DCA-305DE1165D6F}" type="pres">
      <dgm:prSet presAssocID="{3050BCC9-A884-4AB2-BBA8-3F881BB9C903}" presName="Name9" presStyleLbl="parChTrans1D2" presStyleIdx="2" presStyleCnt="4"/>
      <dgm:spPr/>
    </dgm:pt>
    <dgm:pt modelId="{C30EB824-3822-4B07-8817-41382EE3A9D3}" type="pres">
      <dgm:prSet presAssocID="{3050BCC9-A884-4AB2-BBA8-3F881BB9C903}" presName="connTx" presStyleLbl="parChTrans1D2" presStyleIdx="2" presStyleCnt="4"/>
      <dgm:spPr/>
    </dgm:pt>
    <dgm:pt modelId="{95880E7A-005B-42FF-9A93-AEE88153D128}" type="pres">
      <dgm:prSet presAssocID="{EB898C39-0F65-419B-84CB-D487F87CC19B}" presName="node" presStyleLbl="node1" presStyleIdx="2" presStyleCnt="4">
        <dgm:presLayoutVars>
          <dgm:bulletEnabled val="1"/>
        </dgm:presLayoutVars>
      </dgm:prSet>
      <dgm:spPr/>
    </dgm:pt>
    <dgm:pt modelId="{C9825FF8-98D2-4514-950E-FDAB3A098246}" type="pres">
      <dgm:prSet presAssocID="{AFF5A10C-07B1-44B3-BA1C-F12FD7E43CE5}" presName="Name9" presStyleLbl="parChTrans1D2" presStyleIdx="3" presStyleCnt="4"/>
      <dgm:spPr/>
    </dgm:pt>
    <dgm:pt modelId="{10AD0CB5-619B-4A14-B3F9-C83373A97E28}" type="pres">
      <dgm:prSet presAssocID="{AFF5A10C-07B1-44B3-BA1C-F12FD7E43CE5}" presName="connTx" presStyleLbl="parChTrans1D2" presStyleIdx="3" presStyleCnt="4"/>
      <dgm:spPr/>
    </dgm:pt>
    <dgm:pt modelId="{27C781C0-6C2C-4664-9DEB-12CDA107EC0B}" type="pres">
      <dgm:prSet presAssocID="{F496FCDC-E83B-4CC0-88D6-1CFC2FBD7EAB}" presName="node" presStyleLbl="node1" presStyleIdx="3" presStyleCnt="4">
        <dgm:presLayoutVars>
          <dgm:bulletEnabled val="1"/>
        </dgm:presLayoutVars>
      </dgm:prSet>
      <dgm:spPr/>
    </dgm:pt>
  </dgm:ptLst>
  <dgm:cxnLst>
    <dgm:cxn modelId="{56035D08-6E15-45B0-AD1E-B7920221A251}" type="presOf" srcId="{AFF5A10C-07B1-44B3-BA1C-F12FD7E43CE5}" destId="{C9825FF8-98D2-4514-950E-FDAB3A098246}" srcOrd="0" destOrd="0" presId="urn:microsoft.com/office/officeart/2005/8/layout/radial1"/>
    <dgm:cxn modelId="{2A6D230F-1316-41CF-9372-EFDEC8F7285B}" srcId="{179B52AC-9BE5-4F32-B80E-9C8CC9DA88D2}" destId="{F496FCDC-E83B-4CC0-88D6-1CFC2FBD7EAB}" srcOrd="3" destOrd="0" parTransId="{AFF5A10C-07B1-44B3-BA1C-F12FD7E43CE5}" sibTransId="{51103C89-BF09-410E-9C29-2A2DDC5B8531}"/>
    <dgm:cxn modelId="{F226DF12-A08D-42DD-BDEE-A8F8A8F96AB8}" type="presOf" srcId="{F496FCDC-E83B-4CC0-88D6-1CFC2FBD7EAB}" destId="{27C781C0-6C2C-4664-9DEB-12CDA107EC0B}" srcOrd="0" destOrd="0" presId="urn:microsoft.com/office/officeart/2005/8/layout/radial1"/>
    <dgm:cxn modelId="{777C7718-43A0-49E9-97BE-7C00A086D29C}" type="presOf" srcId="{179B52AC-9BE5-4F32-B80E-9C8CC9DA88D2}" destId="{ADE30779-23FF-42AF-838B-63467E36BE0D}" srcOrd="0" destOrd="0" presId="urn:microsoft.com/office/officeart/2005/8/layout/radial1"/>
    <dgm:cxn modelId="{486B7F1A-3766-45ED-9D2F-C85ED28B8105}" srcId="{179B52AC-9BE5-4F32-B80E-9C8CC9DA88D2}" destId="{2644EFA9-6507-49C8-98BE-70E85340DBF8}" srcOrd="1" destOrd="0" parTransId="{19CA415D-2F62-4F60-AB02-92ADDD90AF48}" sibTransId="{2B363D9C-E4E7-4EA2-85B5-D16AB8D0D003}"/>
    <dgm:cxn modelId="{A4E7A63D-E248-437E-A0F8-E61C870727D7}" type="presOf" srcId="{3050BCC9-A884-4AB2-BBA8-3F881BB9C903}" destId="{C30EB824-3822-4B07-8817-41382EE3A9D3}" srcOrd="1" destOrd="0" presId="urn:microsoft.com/office/officeart/2005/8/layout/radial1"/>
    <dgm:cxn modelId="{6FED3D47-212A-470A-84C4-A81A0AF9B506}" srcId="{179B52AC-9BE5-4F32-B80E-9C8CC9DA88D2}" destId="{EB898C39-0F65-419B-84CB-D487F87CC19B}" srcOrd="2" destOrd="0" parTransId="{3050BCC9-A884-4AB2-BBA8-3F881BB9C903}" sibTransId="{23635BC8-934E-492F-AA36-55C4C932DFE4}"/>
    <dgm:cxn modelId="{E3633C6A-7224-4DF6-B57D-891A1BCD87F1}" type="presOf" srcId="{EB898C39-0F65-419B-84CB-D487F87CC19B}" destId="{95880E7A-005B-42FF-9A93-AEE88153D128}" srcOrd="0" destOrd="0" presId="urn:microsoft.com/office/officeart/2005/8/layout/radial1"/>
    <dgm:cxn modelId="{21E4606D-A26B-4DA1-B7CD-9A65711E05A2}" type="presOf" srcId="{6A1C135F-0DBA-4D5F-9D81-49DF5DA07645}" destId="{20358065-FA5C-4354-BEAA-526CFA406402}" srcOrd="1" destOrd="0" presId="urn:microsoft.com/office/officeart/2005/8/layout/radial1"/>
    <dgm:cxn modelId="{0391556D-328F-40C4-BB05-C89B6B5629C7}" type="presOf" srcId="{19CA415D-2F62-4F60-AB02-92ADDD90AF48}" destId="{F388E5DE-4C7C-4AC0-B89B-DB32D359C5EF}" srcOrd="1" destOrd="0" presId="urn:microsoft.com/office/officeart/2005/8/layout/radial1"/>
    <dgm:cxn modelId="{42179674-79AE-42AB-88D7-FCB86BF071F1}" srcId="{F0EC0175-1992-41B3-8456-D379CAEA7F81}" destId="{179B52AC-9BE5-4F32-B80E-9C8CC9DA88D2}" srcOrd="0" destOrd="0" parTransId="{60ED349A-6579-4298-A08E-3CA40062978A}" sibTransId="{098D9B42-B29C-46BB-BC0E-4770B5478218}"/>
    <dgm:cxn modelId="{EEA9F48E-9864-44B7-9224-F255410AD4AD}" type="presOf" srcId="{F0EC0175-1992-41B3-8456-D379CAEA7F81}" destId="{CE20E722-A317-4EA3-BB1C-899CB0DA6FE7}" srcOrd="0" destOrd="0" presId="urn:microsoft.com/office/officeart/2005/8/layout/radial1"/>
    <dgm:cxn modelId="{693E8D95-D725-49F8-ADAD-8C8DA9462F0A}" srcId="{179B52AC-9BE5-4F32-B80E-9C8CC9DA88D2}" destId="{D468AFD7-879B-48AF-A993-0C27463F5DC6}" srcOrd="0" destOrd="0" parTransId="{6A1C135F-0DBA-4D5F-9D81-49DF5DA07645}" sibTransId="{7E2DD09C-B97C-42E3-80A3-E7F8741397CA}"/>
    <dgm:cxn modelId="{C6BE33A2-600C-48E3-8D17-2DA8DF8DECFB}" type="presOf" srcId="{D468AFD7-879B-48AF-A993-0C27463F5DC6}" destId="{56E73F5E-6BFA-4571-94C2-CA478AFBD635}" srcOrd="0" destOrd="0" presId="urn:microsoft.com/office/officeart/2005/8/layout/radial1"/>
    <dgm:cxn modelId="{05B45DBA-C574-452B-9D75-8869D8519C5C}" type="presOf" srcId="{AFF5A10C-07B1-44B3-BA1C-F12FD7E43CE5}" destId="{10AD0CB5-619B-4A14-B3F9-C83373A97E28}" srcOrd="1" destOrd="0" presId="urn:microsoft.com/office/officeart/2005/8/layout/radial1"/>
    <dgm:cxn modelId="{A25CF2C4-A59F-4ECE-B9AB-326069417930}" type="presOf" srcId="{2644EFA9-6507-49C8-98BE-70E85340DBF8}" destId="{68E4A09B-31F4-4126-A753-CE745EDD1794}" srcOrd="0" destOrd="0" presId="urn:microsoft.com/office/officeart/2005/8/layout/radial1"/>
    <dgm:cxn modelId="{3266B6D1-39AB-4F0D-B663-DC99C1D27F04}" type="presOf" srcId="{19CA415D-2F62-4F60-AB02-92ADDD90AF48}" destId="{D2C8A686-116D-4CE5-8CAB-43C75AF590A3}" srcOrd="0" destOrd="0" presId="urn:microsoft.com/office/officeart/2005/8/layout/radial1"/>
    <dgm:cxn modelId="{88BB22F8-7AE7-40BF-A607-A18026CA6998}" type="presOf" srcId="{6A1C135F-0DBA-4D5F-9D81-49DF5DA07645}" destId="{2F19926A-381E-40CC-A93D-C11CC6FB416B}" srcOrd="0" destOrd="0" presId="urn:microsoft.com/office/officeart/2005/8/layout/radial1"/>
    <dgm:cxn modelId="{E5B15EF9-B23F-4D29-8BF9-72CA39360D74}" type="presOf" srcId="{3050BCC9-A884-4AB2-BBA8-3F881BB9C903}" destId="{FE10FA37-3977-4DD8-9DCA-305DE1165D6F}" srcOrd="0" destOrd="0" presId="urn:microsoft.com/office/officeart/2005/8/layout/radial1"/>
    <dgm:cxn modelId="{FE16D909-4B3B-4DA8-8911-755825BEDDBC}" type="presParOf" srcId="{CE20E722-A317-4EA3-BB1C-899CB0DA6FE7}" destId="{ADE30779-23FF-42AF-838B-63467E36BE0D}" srcOrd="0" destOrd="0" presId="urn:microsoft.com/office/officeart/2005/8/layout/radial1"/>
    <dgm:cxn modelId="{679C10FE-FFDF-40BD-84EA-9C5AF84E296A}" type="presParOf" srcId="{CE20E722-A317-4EA3-BB1C-899CB0DA6FE7}" destId="{2F19926A-381E-40CC-A93D-C11CC6FB416B}" srcOrd="1" destOrd="0" presId="urn:microsoft.com/office/officeart/2005/8/layout/radial1"/>
    <dgm:cxn modelId="{A5AD793B-9E86-4A73-8E7C-52625AEEAD48}" type="presParOf" srcId="{2F19926A-381E-40CC-A93D-C11CC6FB416B}" destId="{20358065-FA5C-4354-BEAA-526CFA406402}" srcOrd="0" destOrd="0" presId="urn:microsoft.com/office/officeart/2005/8/layout/radial1"/>
    <dgm:cxn modelId="{B83F1482-613E-4C07-9965-8FB583C8B826}" type="presParOf" srcId="{CE20E722-A317-4EA3-BB1C-899CB0DA6FE7}" destId="{56E73F5E-6BFA-4571-94C2-CA478AFBD635}" srcOrd="2" destOrd="0" presId="urn:microsoft.com/office/officeart/2005/8/layout/radial1"/>
    <dgm:cxn modelId="{481804B1-08A2-4F5E-8013-FF4A33F73531}" type="presParOf" srcId="{CE20E722-A317-4EA3-BB1C-899CB0DA6FE7}" destId="{D2C8A686-116D-4CE5-8CAB-43C75AF590A3}" srcOrd="3" destOrd="0" presId="urn:microsoft.com/office/officeart/2005/8/layout/radial1"/>
    <dgm:cxn modelId="{34AC928C-C428-4132-84FF-5B6177A566F9}" type="presParOf" srcId="{D2C8A686-116D-4CE5-8CAB-43C75AF590A3}" destId="{F388E5DE-4C7C-4AC0-B89B-DB32D359C5EF}" srcOrd="0" destOrd="0" presId="urn:microsoft.com/office/officeart/2005/8/layout/radial1"/>
    <dgm:cxn modelId="{7CC70256-F3F1-44AF-99A4-439ABA45F1B3}" type="presParOf" srcId="{CE20E722-A317-4EA3-BB1C-899CB0DA6FE7}" destId="{68E4A09B-31F4-4126-A753-CE745EDD1794}" srcOrd="4" destOrd="0" presId="urn:microsoft.com/office/officeart/2005/8/layout/radial1"/>
    <dgm:cxn modelId="{747F8CF1-28F3-4024-B849-DA632F54AF15}" type="presParOf" srcId="{CE20E722-A317-4EA3-BB1C-899CB0DA6FE7}" destId="{FE10FA37-3977-4DD8-9DCA-305DE1165D6F}" srcOrd="5" destOrd="0" presId="urn:microsoft.com/office/officeart/2005/8/layout/radial1"/>
    <dgm:cxn modelId="{BE58FAAF-BCDE-4935-A8BE-16F4A5A04432}" type="presParOf" srcId="{FE10FA37-3977-4DD8-9DCA-305DE1165D6F}" destId="{C30EB824-3822-4B07-8817-41382EE3A9D3}" srcOrd="0" destOrd="0" presId="urn:microsoft.com/office/officeart/2005/8/layout/radial1"/>
    <dgm:cxn modelId="{9C03235A-0B03-4128-B75C-F0091D5D3F9C}" type="presParOf" srcId="{CE20E722-A317-4EA3-BB1C-899CB0DA6FE7}" destId="{95880E7A-005B-42FF-9A93-AEE88153D128}" srcOrd="6" destOrd="0" presId="urn:microsoft.com/office/officeart/2005/8/layout/radial1"/>
    <dgm:cxn modelId="{925699AB-1875-42A4-9EBB-AFDD4F50270E}" type="presParOf" srcId="{CE20E722-A317-4EA3-BB1C-899CB0DA6FE7}" destId="{C9825FF8-98D2-4514-950E-FDAB3A098246}" srcOrd="7" destOrd="0" presId="urn:microsoft.com/office/officeart/2005/8/layout/radial1"/>
    <dgm:cxn modelId="{86FAF8E1-1884-42D1-B544-91C20D951C35}" type="presParOf" srcId="{C9825FF8-98D2-4514-950E-FDAB3A098246}" destId="{10AD0CB5-619B-4A14-B3F9-C83373A97E28}" srcOrd="0" destOrd="0" presId="urn:microsoft.com/office/officeart/2005/8/layout/radial1"/>
    <dgm:cxn modelId="{A6E4FA4E-836B-42AB-94F4-7DBC66F48A9E}" type="presParOf" srcId="{CE20E722-A317-4EA3-BB1C-899CB0DA6FE7}" destId="{27C781C0-6C2C-4664-9DEB-12CDA107EC0B}" srcOrd="8" destOrd="0" presId="urn:microsoft.com/office/officeart/2005/8/layout/radial1"/>
  </dgm:cxnLst>
  <dgm:bg/>
  <dgm:whole>
    <a:ln w="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D2696-BAE1-4675-9AD1-22A18F8B62D3}">
      <dsp:nvSpPr>
        <dsp:cNvPr id="0" name=""/>
        <dsp:cNvSpPr/>
      </dsp:nvSpPr>
      <dsp:spPr>
        <a:xfrm>
          <a:off x="-124586" y="0"/>
          <a:ext cx="5897879" cy="393192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41037-5D1A-4E65-B98A-36ED57E4F2E0}">
      <dsp:nvSpPr>
        <dsp:cNvPr id="0" name=""/>
        <dsp:cNvSpPr/>
      </dsp:nvSpPr>
      <dsp:spPr>
        <a:xfrm>
          <a:off x="836658" y="374596"/>
          <a:ext cx="6492238" cy="6128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Opportunity To Learn OPF</a:t>
          </a:r>
          <a:endParaRPr lang="en-US" sz="2100" b="1" kern="1200" dirty="0">
            <a:solidFill>
              <a:schemeClr val="tx1"/>
            </a:solidFill>
            <a:effectLst/>
          </a:endParaRPr>
        </a:p>
      </dsp:txBody>
      <dsp:txXfrm>
        <a:off x="866575" y="404513"/>
        <a:ext cx="6432404" cy="553028"/>
      </dsp:txXfrm>
    </dsp:sp>
    <dsp:sp modelId="{0EC084F8-4446-4E03-9A3F-D5CF2E613ADA}">
      <dsp:nvSpPr>
        <dsp:cNvPr id="0" name=""/>
        <dsp:cNvSpPr/>
      </dsp:nvSpPr>
      <dsp:spPr>
        <a:xfrm>
          <a:off x="836658" y="1003489"/>
          <a:ext cx="6492238" cy="6128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Opportunity To Learn xCT</a:t>
          </a:r>
          <a:endParaRPr lang="en-US" sz="2100" b="1" kern="1200" dirty="0">
            <a:solidFill>
              <a:schemeClr val="tx1"/>
            </a:solidFill>
            <a:effectLst/>
          </a:endParaRPr>
        </a:p>
      </dsp:txBody>
      <dsp:txXfrm>
        <a:off x="866575" y="1033406"/>
        <a:ext cx="6432404" cy="553028"/>
      </dsp:txXfrm>
    </dsp:sp>
    <dsp:sp modelId="{BD1F46AB-3D34-4BFE-9512-9DC1571632C2}">
      <dsp:nvSpPr>
        <dsp:cNvPr id="0" name=""/>
        <dsp:cNvSpPr/>
      </dsp:nvSpPr>
      <dsp:spPr>
        <a:xfrm>
          <a:off x="836658" y="1632382"/>
          <a:ext cx="6492238" cy="6128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Learn QA Processes and Guidelines</a:t>
          </a:r>
          <a:endParaRPr lang="en-US" sz="2000" b="1" kern="1200" dirty="0">
            <a:solidFill>
              <a:schemeClr val="tx1"/>
            </a:solidFill>
            <a:effectLst/>
          </a:endParaRPr>
        </a:p>
      </dsp:txBody>
      <dsp:txXfrm>
        <a:off x="866575" y="1662299"/>
        <a:ext cx="6432404" cy="553028"/>
      </dsp:txXfrm>
    </dsp:sp>
    <dsp:sp modelId="{21DB1E8B-759D-4F1D-BE08-5814B2914494}">
      <dsp:nvSpPr>
        <dsp:cNvPr id="0" name=""/>
        <dsp:cNvSpPr/>
      </dsp:nvSpPr>
      <dsp:spPr>
        <a:xfrm>
          <a:off x="836658" y="2261275"/>
          <a:ext cx="6492238" cy="6128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Tools Used For Testing</a:t>
          </a:r>
          <a:endParaRPr lang="en-US" sz="1900" b="1" kern="1200" dirty="0">
            <a:solidFill>
              <a:schemeClr val="tx1"/>
            </a:solidFill>
            <a:effectLst/>
          </a:endParaRPr>
        </a:p>
      </dsp:txBody>
      <dsp:txXfrm>
        <a:off x="866575" y="2291192"/>
        <a:ext cx="6432404" cy="553028"/>
      </dsp:txXfrm>
    </dsp:sp>
    <dsp:sp modelId="{C4DC65E6-5C46-4B22-B091-73948539BCAF}">
      <dsp:nvSpPr>
        <dsp:cNvPr id="0" name=""/>
        <dsp:cNvSpPr/>
      </dsp:nvSpPr>
      <dsp:spPr>
        <a:xfrm>
          <a:off x="836658" y="2890168"/>
          <a:ext cx="6492238" cy="6128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Functional Hands On Exercise</a:t>
          </a:r>
          <a:endParaRPr lang="en-US" sz="1800" b="1" kern="1200" dirty="0">
            <a:solidFill>
              <a:schemeClr val="tx1"/>
            </a:solidFill>
            <a:effectLst/>
          </a:endParaRPr>
        </a:p>
      </dsp:txBody>
      <dsp:txXfrm>
        <a:off x="866575" y="2920085"/>
        <a:ext cx="6432404" cy="55302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C6D71-B49F-4C24-BD48-CD2210FD8C01}">
      <dsp:nvSpPr>
        <dsp:cNvPr id="0" name=""/>
        <dsp:cNvSpPr/>
      </dsp:nvSpPr>
      <dsp:spPr>
        <a:xfrm>
          <a:off x="0" y="82100"/>
          <a:ext cx="4563046" cy="636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Elaboration Phase</a:t>
          </a:r>
        </a:p>
      </dsp:txBody>
      <dsp:txXfrm>
        <a:off x="31087" y="113187"/>
        <a:ext cx="4500872" cy="574638"/>
      </dsp:txXfrm>
    </dsp:sp>
    <dsp:sp modelId="{6334EAF3-9598-4AE6-8066-42D774298E89}">
      <dsp:nvSpPr>
        <dsp:cNvPr id="0" name=""/>
        <dsp:cNvSpPr/>
      </dsp:nvSpPr>
      <dsp:spPr>
        <a:xfrm>
          <a:off x="0" y="718912"/>
          <a:ext cx="4563046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87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Project Kick Off meetings.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Knowledge transfers from BA to facilitate test planning and scheduling.</a:t>
          </a:r>
        </a:p>
      </dsp:txBody>
      <dsp:txXfrm>
        <a:off x="0" y="718912"/>
        <a:ext cx="4563046" cy="1076400"/>
      </dsp:txXfrm>
    </dsp:sp>
    <dsp:sp modelId="{7B056929-7FE1-4809-BE65-062F73737E4A}">
      <dsp:nvSpPr>
        <dsp:cNvPr id="0" name=""/>
        <dsp:cNvSpPr/>
      </dsp:nvSpPr>
      <dsp:spPr>
        <a:xfrm>
          <a:off x="0" y="1795312"/>
          <a:ext cx="4563046" cy="636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Construction Phase</a:t>
          </a:r>
        </a:p>
      </dsp:txBody>
      <dsp:txXfrm>
        <a:off x="31087" y="1826399"/>
        <a:ext cx="4500872" cy="574638"/>
      </dsp:txXfrm>
    </dsp:sp>
    <dsp:sp modelId="{53B7C096-AB1F-45D9-A4C7-961F49FAF300}">
      <dsp:nvSpPr>
        <dsp:cNvPr id="0" name=""/>
        <dsp:cNvSpPr/>
      </dsp:nvSpPr>
      <dsp:spPr>
        <a:xfrm>
          <a:off x="0" y="2432125"/>
          <a:ext cx="4563046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87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Functional Testing and KT from BA.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Technical support from Dev/TA.</a:t>
          </a:r>
        </a:p>
      </dsp:txBody>
      <dsp:txXfrm>
        <a:off x="0" y="2432125"/>
        <a:ext cx="4563046" cy="1076400"/>
      </dsp:txXfrm>
    </dsp:sp>
    <dsp:sp modelId="{1566FCB6-C3EB-4701-AE4B-01506CC148C7}">
      <dsp:nvSpPr>
        <dsp:cNvPr id="0" name=""/>
        <dsp:cNvSpPr/>
      </dsp:nvSpPr>
      <dsp:spPr>
        <a:xfrm>
          <a:off x="0" y="3508525"/>
          <a:ext cx="4563046" cy="636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Transition Phase</a:t>
          </a:r>
        </a:p>
      </dsp:txBody>
      <dsp:txXfrm>
        <a:off x="31087" y="3539612"/>
        <a:ext cx="4500872" cy="574638"/>
      </dsp:txXfrm>
    </dsp:sp>
    <dsp:sp modelId="{440C65E5-8D89-4066-9C4B-3A08219E3D9E}">
      <dsp:nvSpPr>
        <dsp:cNvPr id="0" name=""/>
        <dsp:cNvSpPr/>
      </dsp:nvSpPr>
      <dsp:spPr>
        <a:xfrm>
          <a:off x="0" y="4145337"/>
          <a:ext cx="4563046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87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Functional Testing and KT from BA.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Technical support from Dev/TA.</a:t>
          </a:r>
        </a:p>
      </dsp:txBody>
      <dsp:txXfrm>
        <a:off x="0" y="4145337"/>
        <a:ext cx="4563046" cy="10764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8E739-6785-4453-B185-160558BA1F49}">
      <dsp:nvSpPr>
        <dsp:cNvPr id="0" name=""/>
        <dsp:cNvSpPr/>
      </dsp:nvSpPr>
      <dsp:spPr>
        <a:xfrm>
          <a:off x="0" y="1872877"/>
          <a:ext cx="7597858" cy="53928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just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>
                  <a:lumMod val="65000"/>
                </a:schemeClr>
              </a:solidFill>
            </a:rPr>
            <a:t>Introduction To Wiki/Confluence</a:t>
          </a:r>
          <a:endParaRPr lang="en-US" sz="3300" kern="1200" dirty="0">
            <a:solidFill>
              <a:schemeClr val="bg1">
                <a:lumMod val="65000"/>
              </a:schemeClr>
            </a:solidFill>
            <a:latin typeface="+mn-lt"/>
          </a:endParaRPr>
        </a:p>
      </dsp:txBody>
      <dsp:txXfrm>
        <a:off x="269641" y="1872877"/>
        <a:ext cx="7058577" cy="539281"/>
      </dsp:txXfrm>
    </dsp:sp>
    <dsp:sp modelId="{4305DEDA-6092-4FA4-A1EC-B32EC40096C2}">
      <dsp:nvSpPr>
        <dsp:cNvPr id="0" name=""/>
        <dsp:cNvSpPr/>
      </dsp:nvSpPr>
      <dsp:spPr>
        <a:xfrm>
          <a:off x="0" y="2495773"/>
          <a:ext cx="7597858" cy="53928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just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>
                  <a:lumMod val="65000"/>
                </a:schemeClr>
              </a:solidFill>
            </a:rPr>
            <a:t>OPF Payment Testing Solution</a:t>
          </a:r>
          <a:endParaRPr lang="en-US" sz="3300" kern="1200" dirty="0">
            <a:solidFill>
              <a:schemeClr val="bg1">
                <a:lumMod val="65000"/>
              </a:schemeClr>
            </a:solidFill>
            <a:latin typeface="+mn-lt"/>
          </a:endParaRPr>
        </a:p>
      </dsp:txBody>
      <dsp:txXfrm>
        <a:off x="269641" y="2495773"/>
        <a:ext cx="7058577" cy="539281"/>
      </dsp:txXfrm>
    </dsp:sp>
    <dsp:sp modelId="{FCA95D02-D9D5-40DA-8AAC-1CA1900434DD}">
      <dsp:nvSpPr>
        <dsp:cNvPr id="0" name=""/>
        <dsp:cNvSpPr/>
      </dsp:nvSpPr>
      <dsp:spPr>
        <a:xfrm>
          <a:off x="0" y="3124160"/>
          <a:ext cx="7601220" cy="616856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just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>
                  <a:lumMod val="65000"/>
                </a:schemeClr>
              </a:solidFill>
            </a:rPr>
            <a:t>QA Involvement in SDLC</a:t>
          </a:r>
          <a:endParaRPr lang="en-US" sz="3300" kern="1200" dirty="0">
            <a:solidFill>
              <a:schemeClr val="bg1">
                <a:lumMod val="65000"/>
              </a:schemeClr>
            </a:solidFill>
            <a:latin typeface="+mn-lt"/>
          </a:endParaRPr>
        </a:p>
      </dsp:txBody>
      <dsp:txXfrm>
        <a:off x="308428" y="3124160"/>
        <a:ext cx="6984364" cy="616856"/>
      </dsp:txXfrm>
    </dsp:sp>
    <dsp:sp modelId="{B847A77F-3097-4427-BC60-74EAC381DE7A}">
      <dsp:nvSpPr>
        <dsp:cNvPr id="0" name=""/>
        <dsp:cNvSpPr/>
      </dsp:nvSpPr>
      <dsp:spPr>
        <a:xfrm>
          <a:off x="0" y="3798335"/>
          <a:ext cx="7597858" cy="53928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marL="0" lvl="0" indent="0" algn="just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</a:rPr>
            <a:t>SVN structure walkthrough</a:t>
          </a:r>
        </a:p>
      </dsp:txBody>
      <dsp:txXfrm>
        <a:off x="269641" y="3798335"/>
        <a:ext cx="7058577" cy="53928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8C183-933C-4BF4-A6F4-321989EBCF63}">
      <dsp:nvSpPr>
        <dsp:cNvPr id="0" name=""/>
        <dsp:cNvSpPr/>
      </dsp:nvSpPr>
      <dsp:spPr>
        <a:xfrm rot="5400000">
          <a:off x="3614561" y="-2481479"/>
          <a:ext cx="842999" cy="60167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kern="1200" dirty="0">
              <a:hlinkClick xmlns:r="http://schemas.openxmlformats.org/officeDocument/2006/relationships" r:id="rId1"/>
            </a:rPr>
            <a:t>https://svn-mec.clear2pay.com/svn/repos/rd/core/OPF/trunk/doc</a:t>
          </a:r>
          <a:endParaRPr lang="en-US" sz="1400" kern="1200" dirty="0"/>
        </a:p>
      </dsp:txBody>
      <dsp:txXfrm rot="-5400000">
        <a:off x="1027681" y="146553"/>
        <a:ext cx="5975608" cy="760695"/>
      </dsp:txXfrm>
    </dsp:sp>
    <dsp:sp modelId="{11A0DD15-C346-4783-9F7F-9CDD87ADD7AE}">
      <dsp:nvSpPr>
        <dsp:cNvPr id="0" name=""/>
        <dsp:cNvSpPr/>
      </dsp:nvSpPr>
      <dsp:spPr>
        <a:xfrm>
          <a:off x="0" y="5"/>
          <a:ext cx="1015338" cy="10537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OPF</a:t>
          </a:r>
        </a:p>
      </dsp:txBody>
      <dsp:txXfrm>
        <a:off x="49565" y="49570"/>
        <a:ext cx="916208" cy="954619"/>
      </dsp:txXfrm>
    </dsp:sp>
    <dsp:sp modelId="{4D6C2522-9886-4667-B28E-25CAE9CF2B52}">
      <dsp:nvSpPr>
        <dsp:cNvPr id="0" name=""/>
        <dsp:cNvSpPr/>
      </dsp:nvSpPr>
      <dsp:spPr>
        <a:xfrm rot="5400000">
          <a:off x="3597376" y="-1357857"/>
          <a:ext cx="842999" cy="59823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kern="1200" dirty="0">
              <a:hlinkClick xmlns:r="http://schemas.openxmlformats.org/officeDocument/2006/relationships" r:id="rId2"/>
            </a:rPr>
            <a:t>https://svn-mec.clear2pay.com/svn/repos/rd/core/XCT/trunk/doc</a:t>
          </a:r>
          <a:endParaRPr lang="en-US" sz="1400" kern="1200" dirty="0"/>
        </a:p>
      </dsp:txBody>
      <dsp:txXfrm rot="-5400000">
        <a:off x="1027680" y="1252991"/>
        <a:ext cx="5941239" cy="760695"/>
      </dsp:txXfrm>
    </dsp:sp>
    <dsp:sp modelId="{3965BEEC-1719-466C-B611-38ED05D6E18E}">
      <dsp:nvSpPr>
        <dsp:cNvPr id="0" name=""/>
        <dsp:cNvSpPr/>
      </dsp:nvSpPr>
      <dsp:spPr>
        <a:xfrm>
          <a:off x="0" y="1072775"/>
          <a:ext cx="1015338" cy="10537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XCT</a:t>
          </a:r>
        </a:p>
      </dsp:txBody>
      <dsp:txXfrm>
        <a:off x="49565" y="1122340"/>
        <a:ext cx="916208" cy="954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8E739-6785-4453-B185-160558BA1F49}">
      <dsp:nvSpPr>
        <dsp:cNvPr id="0" name=""/>
        <dsp:cNvSpPr/>
      </dsp:nvSpPr>
      <dsp:spPr>
        <a:xfrm>
          <a:off x="0" y="1440829"/>
          <a:ext cx="7597858" cy="53928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just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Introduction To Wiki/Confluence</a:t>
          </a:r>
          <a:endParaRPr lang="en-US" sz="3300" kern="1200" dirty="0">
            <a:solidFill>
              <a:schemeClr val="bg1"/>
            </a:solidFill>
            <a:latin typeface="+mn-lt"/>
          </a:endParaRPr>
        </a:p>
      </dsp:txBody>
      <dsp:txXfrm>
        <a:off x="269641" y="1440829"/>
        <a:ext cx="7058577" cy="539281"/>
      </dsp:txXfrm>
    </dsp:sp>
    <dsp:sp modelId="{4305DEDA-6092-4FA4-A1EC-B32EC40096C2}">
      <dsp:nvSpPr>
        <dsp:cNvPr id="0" name=""/>
        <dsp:cNvSpPr/>
      </dsp:nvSpPr>
      <dsp:spPr>
        <a:xfrm>
          <a:off x="0" y="2063725"/>
          <a:ext cx="7597858" cy="53928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just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OPF Payment Testing Solution</a:t>
          </a:r>
          <a:endParaRPr lang="en-US" sz="3300" kern="1200" dirty="0">
            <a:solidFill>
              <a:schemeClr val="bg1"/>
            </a:solidFill>
            <a:latin typeface="+mn-lt"/>
          </a:endParaRPr>
        </a:p>
      </dsp:txBody>
      <dsp:txXfrm>
        <a:off x="269641" y="2063725"/>
        <a:ext cx="7058577" cy="539281"/>
      </dsp:txXfrm>
    </dsp:sp>
    <dsp:sp modelId="{FCA95D02-D9D5-40DA-8AAC-1CA1900434DD}">
      <dsp:nvSpPr>
        <dsp:cNvPr id="0" name=""/>
        <dsp:cNvSpPr/>
      </dsp:nvSpPr>
      <dsp:spPr>
        <a:xfrm>
          <a:off x="0" y="2692112"/>
          <a:ext cx="7601220" cy="616856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just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QA Involvement in SDLC</a:t>
          </a:r>
          <a:endParaRPr lang="en-US" sz="3300" kern="1200" dirty="0">
            <a:solidFill>
              <a:schemeClr val="bg1"/>
            </a:solidFill>
            <a:latin typeface="+mn-lt"/>
          </a:endParaRPr>
        </a:p>
      </dsp:txBody>
      <dsp:txXfrm>
        <a:off x="308428" y="2692112"/>
        <a:ext cx="6984364" cy="616856"/>
      </dsp:txXfrm>
    </dsp:sp>
    <dsp:sp modelId="{B847A77F-3097-4427-BC60-74EAC381DE7A}">
      <dsp:nvSpPr>
        <dsp:cNvPr id="0" name=""/>
        <dsp:cNvSpPr/>
      </dsp:nvSpPr>
      <dsp:spPr>
        <a:xfrm>
          <a:off x="0" y="3366287"/>
          <a:ext cx="7597858" cy="53928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marL="0" lvl="0" indent="0" algn="just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</a:rPr>
            <a:t>SVN structure walkthrough</a:t>
          </a:r>
        </a:p>
      </dsp:txBody>
      <dsp:txXfrm>
        <a:off x="269641" y="3366287"/>
        <a:ext cx="7058577" cy="5392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4B35E-839B-4BBB-9BA1-565336F8CEB7}">
      <dsp:nvSpPr>
        <dsp:cNvPr id="0" name=""/>
        <dsp:cNvSpPr/>
      </dsp:nvSpPr>
      <dsp:spPr>
        <a:xfrm>
          <a:off x="449194" y="598"/>
          <a:ext cx="7272818" cy="5784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QA Checklists</a:t>
          </a:r>
          <a:endParaRPr lang="en-US" sz="3200" kern="1200" dirty="0"/>
        </a:p>
      </dsp:txBody>
      <dsp:txXfrm>
        <a:off x="738436" y="598"/>
        <a:ext cx="6694335" cy="578483"/>
      </dsp:txXfrm>
    </dsp:sp>
    <dsp:sp modelId="{4D88E739-6785-4453-B185-160558BA1F49}">
      <dsp:nvSpPr>
        <dsp:cNvPr id="0" name=""/>
        <dsp:cNvSpPr/>
      </dsp:nvSpPr>
      <dsp:spPr>
        <a:xfrm>
          <a:off x="449194" y="660069"/>
          <a:ext cx="7272818" cy="5784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Reading &amp; Understanding Requirements</a:t>
          </a:r>
        </a:p>
      </dsp:txBody>
      <dsp:txXfrm>
        <a:off x="738436" y="660069"/>
        <a:ext cx="6694335" cy="578483"/>
      </dsp:txXfrm>
    </dsp:sp>
    <dsp:sp modelId="{C42630CE-5925-4C57-AB46-6C4F062FBD1B}">
      <dsp:nvSpPr>
        <dsp:cNvPr id="0" name=""/>
        <dsp:cNvSpPr/>
      </dsp:nvSpPr>
      <dsp:spPr>
        <a:xfrm>
          <a:off x="432042" y="1319539"/>
          <a:ext cx="7272818" cy="5784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QA Tools Introduction</a:t>
          </a:r>
        </a:p>
      </dsp:txBody>
      <dsp:txXfrm>
        <a:off x="721284" y="1319539"/>
        <a:ext cx="6694335" cy="578483"/>
      </dsp:txXfrm>
    </dsp:sp>
    <dsp:sp modelId="{2868E0BA-C6EE-4E46-9C67-F22D78FB296B}">
      <dsp:nvSpPr>
        <dsp:cNvPr id="0" name=""/>
        <dsp:cNvSpPr/>
      </dsp:nvSpPr>
      <dsp:spPr>
        <a:xfrm>
          <a:off x="432042" y="1979010"/>
          <a:ext cx="7272818" cy="5784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VSDK</a:t>
          </a:r>
        </a:p>
      </dsp:txBody>
      <dsp:txXfrm>
        <a:off x="721284" y="1979010"/>
        <a:ext cx="6694335" cy="578483"/>
      </dsp:txXfrm>
    </dsp:sp>
    <dsp:sp modelId="{927B7F98-4BFD-45C9-9FDD-0A89A309D9D3}">
      <dsp:nvSpPr>
        <dsp:cNvPr id="0" name=""/>
        <dsp:cNvSpPr/>
      </dsp:nvSpPr>
      <dsp:spPr>
        <a:xfrm>
          <a:off x="432042" y="2638481"/>
          <a:ext cx="7272818" cy="5784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JIRA</a:t>
          </a:r>
        </a:p>
      </dsp:txBody>
      <dsp:txXfrm>
        <a:off x="721284" y="2638481"/>
        <a:ext cx="6694335" cy="578483"/>
      </dsp:txXfrm>
    </dsp:sp>
    <dsp:sp modelId="{5208B546-2953-4ADC-88CF-7BB73F294362}">
      <dsp:nvSpPr>
        <dsp:cNvPr id="0" name=""/>
        <dsp:cNvSpPr/>
      </dsp:nvSpPr>
      <dsp:spPr>
        <a:xfrm>
          <a:off x="432042" y="3297951"/>
          <a:ext cx="7272818" cy="5784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SPIRA</a:t>
          </a:r>
        </a:p>
      </dsp:txBody>
      <dsp:txXfrm>
        <a:off x="721284" y="3297951"/>
        <a:ext cx="6694335" cy="578483"/>
      </dsp:txXfrm>
    </dsp:sp>
    <dsp:sp modelId="{A2BC0953-53C9-4567-9DC5-4652019C7E9D}">
      <dsp:nvSpPr>
        <dsp:cNvPr id="0" name=""/>
        <dsp:cNvSpPr/>
      </dsp:nvSpPr>
      <dsp:spPr>
        <a:xfrm>
          <a:off x="432042" y="3957422"/>
          <a:ext cx="7272818" cy="5784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OPF xCT Functional Exercises</a:t>
          </a:r>
        </a:p>
      </dsp:txBody>
      <dsp:txXfrm>
        <a:off x="721284" y="3957422"/>
        <a:ext cx="6694335" cy="5784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8E739-6785-4453-B185-160558BA1F49}">
      <dsp:nvSpPr>
        <dsp:cNvPr id="0" name=""/>
        <dsp:cNvSpPr/>
      </dsp:nvSpPr>
      <dsp:spPr>
        <a:xfrm>
          <a:off x="0" y="1872877"/>
          <a:ext cx="7597858" cy="53928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just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Introduction To Wiki/Confluence</a:t>
          </a:r>
          <a:endParaRPr lang="en-US" sz="3300" kern="1200" dirty="0">
            <a:solidFill>
              <a:schemeClr val="bg1"/>
            </a:solidFill>
            <a:latin typeface="+mn-lt"/>
          </a:endParaRPr>
        </a:p>
      </dsp:txBody>
      <dsp:txXfrm>
        <a:off x="269641" y="1872877"/>
        <a:ext cx="7058577" cy="539281"/>
      </dsp:txXfrm>
    </dsp:sp>
    <dsp:sp modelId="{4305DEDA-6092-4FA4-A1EC-B32EC40096C2}">
      <dsp:nvSpPr>
        <dsp:cNvPr id="0" name=""/>
        <dsp:cNvSpPr/>
      </dsp:nvSpPr>
      <dsp:spPr>
        <a:xfrm>
          <a:off x="0" y="2495773"/>
          <a:ext cx="7597858" cy="53928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just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>
                  <a:lumMod val="65000"/>
                </a:schemeClr>
              </a:solidFill>
            </a:rPr>
            <a:t>OPF Payment Testing Solution</a:t>
          </a:r>
          <a:endParaRPr lang="en-US" sz="3300" kern="1200" dirty="0">
            <a:solidFill>
              <a:schemeClr val="bg1">
                <a:lumMod val="65000"/>
              </a:schemeClr>
            </a:solidFill>
            <a:latin typeface="+mn-lt"/>
          </a:endParaRPr>
        </a:p>
      </dsp:txBody>
      <dsp:txXfrm>
        <a:off x="269641" y="2495773"/>
        <a:ext cx="7058577" cy="539281"/>
      </dsp:txXfrm>
    </dsp:sp>
    <dsp:sp modelId="{FCA95D02-D9D5-40DA-8AAC-1CA1900434DD}">
      <dsp:nvSpPr>
        <dsp:cNvPr id="0" name=""/>
        <dsp:cNvSpPr/>
      </dsp:nvSpPr>
      <dsp:spPr>
        <a:xfrm>
          <a:off x="0" y="3124160"/>
          <a:ext cx="7601220" cy="616856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just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>
                  <a:lumMod val="65000"/>
                </a:schemeClr>
              </a:solidFill>
            </a:rPr>
            <a:t>QA Involvement in SDLC</a:t>
          </a:r>
          <a:endParaRPr lang="en-US" sz="3300" kern="1200" dirty="0">
            <a:solidFill>
              <a:schemeClr val="bg1">
                <a:lumMod val="65000"/>
              </a:schemeClr>
            </a:solidFill>
            <a:latin typeface="+mn-lt"/>
          </a:endParaRPr>
        </a:p>
      </dsp:txBody>
      <dsp:txXfrm>
        <a:off x="308428" y="3124160"/>
        <a:ext cx="6984364" cy="616856"/>
      </dsp:txXfrm>
    </dsp:sp>
    <dsp:sp modelId="{B847A77F-3097-4427-BC60-74EAC381DE7A}">
      <dsp:nvSpPr>
        <dsp:cNvPr id="0" name=""/>
        <dsp:cNvSpPr/>
      </dsp:nvSpPr>
      <dsp:spPr>
        <a:xfrm>
          <a:off x="0" y="3798335"/>
          <a:ext cx="7597858" cy="53928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marL="0" lvl="0" indent="0" algn="just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>
                  <a:lumMod val="65000"/>
                </a:schemeClr>
              </a:solidFill>
            </a:rPr>
            <a:t>SVN structure walkthrough</a:t>
          </a:r>
        </a:p>
      </dsp:txBody>
      <dsp:txXfrm>
        <a:off x="269641" y="3798335"/>
        <a:ext cx="7058577" cy="5392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4C009-E563-49B6-AC53-F01D887CC1BB}">
      <dsp:nvSpPr>
        <dsp:cNvPr id="0" name=""/>
        <dsp:cNvSpPr/>
      </dsp:nvSpPr>
      <dsp:spPr>
        <a:xfrm>
          <a:off x="-3906890" y="-599898"/>
          <a:ext cx="4656180" cy="4656180"/>
        </a:xfrm>
        <a:prstGeom prst="blockArc">
          <a:avLst>
            <a:gd name="adj1" fmla="val 18900000"/>
            <a:gd name="adj2" fmla="val 2700000"/>
            <a:gd name="adj3" fmla="val 46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D84FA-9CC6-4060-B01A-9E52EFEEE0F0}">
      <dsp:nvSpPr>
        <dsp:cNvPr id="0" name=""/>
        <dsp:cNvSpPr/>
      </dsp:nvSpPr>
      <dsp:spPr>
        <a:xfrm>
          <a:off x="481854" y="345638"/>
          <a:ext cx="7249419" cy="691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701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https://wiki.clear2pay.com/display/OPFOPS/Quality+Assurance+Competence+Center</a:t>
          </a:r>
          <a:endParaRPr lang="en-US" sz="1100" kern="1200" dirty="0"/>
        </a:p>
      </dsp:txBody>
      <dsp:txXfrm>
        <a:off x="481854" y="345638"/>
        <a:ext cx="7249419" cy="691276"/>
      </dsp:txXfrm>
    </dsp:sp>
    <dsp:sp modelId="{E01F18BF-0627-46B2-89B0-2CE3EA1CDE9C}">
      <dsp:nvSpPr>
        <dsp:cNvPr id="0" name=""/>
        <dsp:cNvSpPr/>
      </dsp:nvSpPr>
      <dsp:spPr>
        <a:xfrm>
          <a:off x="49806" y="259228"/>
          <a:ext cx="864096" cy="864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C11D6-5489-4111-83EB-54868FA5DEC4}">
      <dsp:nvSpPr>
        <dsp:cNvPr id="0" name=""/>
        <dsp:cNvSpPr/>
      </dsp:nvSpPr>
      <dsp:spPr>
        <a:xfrm>
          <a:off x="733133" y="1382553"/>
          <a:ext cx="6998140" cy="691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701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https://wiki.clear2pay.com/display/OKB/Quality+Assurance+KB</a:t>
          </a:r>
          <a:endParaRPr lang="en-US" sz="1100" kern="1200" dirty="0"/>
        </a:p>
      </dsp:txBody>
      <dsp:txXfrm>
        <a:off x="733133" y="1382553"/>
        <a:ext cx="6998140" cy="691276"/>
      </dsp:txXfrm>
    </dsp:sp>
    <dsp:sp modelId="{CAE2F728-5CA9-4855-8E4A-2F4B1579F5D3}">
      <dsp:nvSpPr>
        <dsp:cNvPr id="0" name=""/>
        <dsp:cNvSpPr/>
      </dsp:nvSpPr>
      <dsp:spPr>
        <a:xfrm>
          <a:off x="301085" y="1296144"/>
          <a:ext cx="864096" cy="864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B47CC-169D-42BD-9340-4278B31942AC}">
      <dsp:nvSpPr>
        <dsp:cNvPr id="0" name=""/>
        <dsp:cNvSpPr/>
      </dsp:nvSpPr>
      <dsp:spPr>
        <a:xfrm>
          <a:off x="481854" y="2419468"/>
          <a:ext cx="7249419" cy="691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701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https://wiki.clear2pay.com/pages/viewblogposts.action?period=2&amp;postingDate=2014%2F11%2F1&amp;key=OTS</a:t>
          </a:r>
          <a:endParaRPr lang="en-US" sz="1100" kern="1200" dirty="0"/>
        </a:p>
      </dsp:txBody>
      <dsp:txXfrm>
        <a:off x="481854" y="2419468"/>
        <a:ext cx="7249419" cy="691276"/>
      </dsp:txXfrm>
    </dsp:sp>
    <dsp:sp modelId="{53846A26-32C1-4635-86DA-F45B5C58CAEC}">
      <dsp:nvSpPr>
        <dsp:cNvPr id="0" name=""/>
        <dsp:cNvSpPr/>
      </dsp:nvSpPr>
      <dsp:spPr>
        <a:xfrm>
          <a:off x="49806" y="2333059"/>
          <a:ext cx="864096" cy="864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8E739-6785-4453-B185-160558BA1F49}">
      <dsp:nvSpPr>
        <dsp:cNvPr id="0" name=""/>
        <dsp:cNvSpPr/>
      </dsp:nvSpPr>
      <dsp:spPr>
        <a:xfrm>
          <a:off x="0" y="1872877"/>
          <a:ext cx="7597858" cy="53928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just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>
                  <a:lumMod val="65000"/>
                </a:schemeClr>
              </a:solidFill>
            </a:rPr>
            <a:t>Introduction To Wiki/Confluence</a:t>
          </a:r>
          <a:endParaRPr lang="en-US" sz="3300" kern="1200" dirty="0">
            <a:solidFill>
              <a:schemeClr val="bg1">
                <a:lumMod val="65000"/>
              </a:schemeClr>
            </a:solidFill>
            <a:latin typeface="+mn-lt"/>
          </a:endParaRPr>
        </a:p>
      </dsp:txBody>
      <dsp:txXfrm>
        <a:off x="269641" y="1872877"/>
        <a:ext cx="7058577" cy="539281"/>
      </dsp:txXfrm>
    </dsp:sp>
    <dsp:sp modelId="{4305DEDA-6092-4FA4-A1EC-B32EC40096C2}">
      <dsp:nvSpPr>
        <dsp:cNvPr id="0" name=""/>
        <dsp:cNvSpPr/>
      </dsp:nvSpPr>
      <dsp:spPr>
        <a:xfrm>
          <a:off x="0" y="2495773"/>
          <a:ext cx="7597858" cy="53928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just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OPF Payment Testing Solution</a:t>
          </a:r>
          <a:endParaRPr lang="en-US" sz="3300" kern="1200" dirty="0">
            <a:solidFill>
              <a:schemeClr val="bg1"/>
            </a:solidFill>
            <a:latin typeface="+mn-lt"/>
          </a:endParaRPr>
        </a:p>
      </dsp:txBody>
      <dsp:txXfrm>
        <a:off x="269641" y="2495773"/>
        <a:ext cx="7058577" cy="539281"/>
      </dsp:txXfrm>
    </dsp:sp>
    <dsp:sp modelId="{FCA95D02-D9D5-40DA-8AAC-1CA1900434DD}">
      <dsp:nvSpPr>
        <dsp:cNvPr id="0" name=""/>
        <dsp:cNvSpPr/>
      </dsp:nvSpPr>
      <dsp:spPr>
        <a:xfrm>
          <a:off x="0" y="3124160"/>
          <a:ext cx="7601220" cy="616856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just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>
                  <a:lumMod val="65000"/>
                </a:schemeClr>
              </a:solidFill>
            </a:rPr>
            <a:t>QA Involvement in SDLC</a:t>
          </a:r>
          <a:endParaRPr lang="en-US" sz="3300" kern="1200" dirty="0">
            <a:solidFill>
              <a:schemeClr val="bg1">
                <a:lumMod val="65000"/>
              </a:schemeClr>
            </a:solidFill>
            <a:latin typeface="+mn-lt"/>
          </a:endParaRPr>
        </a:p>
      </dsp:txBody>
      <dsp:txXfrm>
        <a:off x="308428" y="3124160"/>
        <a:ext cx="6984364" cy="616856"/>
      </dsp:txXfrm>
    </dsp:sp>
    <dsp:sp modelId="{B847A77F-3097-4427-BC60-74EAC381DE7A}">
      <dsp:nvSpPr>
        <dsp:cNvPr id="0" name=""/>
        <dsp:cNvSpPr/>
      </dsp:nvSpPr>
      <dsp:spPr>
        <a:xfrm>
          <a:off x="0" y="3798335"/>
          <a:ext cx="7597858" cy="53928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marL="0" lvl="0" indent="0" algn="just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>
                  <a:lumMod val="65000"/>
                </a:schemeClr>
              </a:solidFill>
            </a:rPr>
            <a:t>SVN structure walkthrough</a:t>
          </a:r>
        </a:p>
      </dsp:txBody>
      <dsp:txXfrm>
        <a:off x="269641" y="3798335"/>
        <a:ext cx="7058577" cy="5392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7B817-385B-4236-96B5-A2C9A74CE238}">
      <dsp:nvSpPr>
        <dsp:cNvPr id="0" name=""/>
        <dsp:cNvSpPr/>
      </dsp:nvSpPr>
      <dsp:spPr>
        <a:xfrm rot="5400000">
          <a:off x="-178900" y="182158"/>
          <a:ext cx="1192669" cy="8348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Initiation</a:t>
          </a:r>
        </a:p>
      </dsp:txBody>
      <dsp:txXfrm rot="-5400000">
        <a:off x="1" y="420691"/>
        <a:ext cx="834868" cy="357801"/>
      </dsp:txXfrm>
    </dsp:sp>
    <dsp:sp modelId="{4BDD4B49-CF21-4B87-A9C8-4E242F38C62D}">
      <dsp:nvSpPr>
        <dsp:cNvPr id="0" name=""/>
        <dsp:cNvSpPr/>
      </dsp:nvSpPr>
      <dsp:spPr>
        <a:xfrm rot="5400000">
          <a:off x="1889547" y="-1051421"/>
          <a:ext cx="775235" cy="28845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Team Identification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Kick Off Meeting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Project On-boarding</a:t>
          </a:r>
        </a:p>
      </dsp:txBody>
      <dsp:txXfrm rot="-5400000">
        <a:off x="834869" y="41101"/>
        <a:ext cx="2846748" cy="699547"/>
      </dsp:txXfrm>
    </dsp:sp>
    <dsp:sp modelId="{B21CE402-DA4F-4867-870E-EB7235F88B4D}">
      <dsp:nvSpPr>
        <dsp:cNvPr id="0" name=""/>
        <dsp:cNvSpPr/>
      </dsp:nvSpPr>
      <dsp:spPr>
        <a:xfrm rot="5400000">
          <a:off x="-178900" y="1227450"/>
          <a:ext cx="1192669" cy="8348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Planning</a:t>
          </a:r>
        </a:p>
      </dsp:txBody>
      <dsp:txXfrm rot="-5400000">
        <a:off x="1" y="1465983"/>
        <a:ext cx="834868" cy="357801"/>
      </dsp:txXfrm>
    </dsp:sp>
    <dsp:sp modelId="{F5E0E630-7393-47B7-B012-68F33A38CE8C}">
      <dsp:nvSpPr>
        <dsp:cNvPr id="0" name=""/>
        <dsp:cNvSpPr/>
      </dsp:nvSpPr>
      <dsp:spPr>
        <a:xfrm rot="5400000">
          <a:off x="1889547" y="-6128"/>
          <a:ext cx="775235" cy="28845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Scheduling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Test Strategy / Test Planning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Tool Set-up</a:t>
          </a:r>
        </a:p>
      </dsp:txBody>
      <dsp:txXfrm rot="-5400000">
        <a:off x="834869" y="1086394"/>
        <a:ext cx="2846748" cy="699547"/>
      </dsp:txXfrm>
    </dsp:sp>
    <dsp:sp modelId="{017A74A0-D30B-460F-A10C-B855CBA03E9F}">
      <dsp:nvSpPr>
        <dsp:cNvPr id="0" name=""/>
        <dsp:cNvSpPr/>
      </dsp:nvSpPr>
      <dsp:spPr>
        <a:xfrm rot="5400000">
          <a:off x="-178900" y="2272742"/>
          <a:ext cx="1192669" cy="8348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Test Design</a:t>
          </a:r>
        </a:p>
      </dsp:txBody>
      <dsp:txXfrm rot="-5400000">
        <a:off x="1" y="2511275"/>
        <a:ext cx="834868" cy="357801"/>
      </dsp:txXfrm>
    </dsp:sp>
    <dsp:sp modelId="{FAFFB212-C927-4B6F-A690-96157F9137DC}">
      <dsp:nvSpPr>
        <dsp:cNvPr id="0" name=""/>
        <dsp:cNvSpPr/>
      </dsp:nvSpPr>
      <dsp:spPr>
        <a:xfrm rot="5400000">
          <a:off x="1889547" y="1039163"/>
          <a:ext cx="775235" cy="28845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Test Scenario / Cases /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Traceability Matrix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Test Case Review and Sign-Off</a:t>
          </a:r>
        </a:p>
      </dsp:txBody>
      <dsp:txXfrm rot="-5400000">
        <a:off x="834869" y="2131685"/>
        <a:ext cx="2846748" cy="699547"/>
      </dsp:txXfrm>
    </dsp:sp>
    <dsp:sp modelId="{357C7465-F725-40C0-A94D-0C359EBA5760}">
      <dsp:nvSpPr>
        <dsp:cNvPr id="0" name=""/>
        <dsp:cNvSpPr/>
      </dsp:nvSpPr>
      <dsp:spPr>
        <a:xfrm rot="5400000">
          <a:off x="-178900" y="3318034"/>
          <a:ext cx="1192669" cy="8348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Execution &amp; Reporting</a:t>
          </a:r>
        </a:p>
      </dsp:txBody>
      <dsp:txXfrm rot="-5400000">
        <a:off x="1" y="3556567"/>
        <a:ext cx="834868" cy="357801"/>
      </dsp:txXfrm>
    </dsp:sp>
    <dsp:sp modelId="{80B4FA8D-D762-428C-BD8B-629F853A405C}">
      <dsp:nvSpPr>
        <dsp:cNvPr id="0" name=""/>
        <dsp:cNvSpPr/>
      </dsp:nvSpPr>
      <dsp:spPr>
        <a:xfrm rot="5400000">
          <a:off x="1889343" y="2084659"/>
          <a:ext cx="775642" cy="28845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Manual and Automation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Defect Management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Status Reporting / Sign-Off</a:t>
          </a:r>
        </a:p>
      </dsp:txBody>
      <dsp:txXfrm rot="-5400000">
        <a:off x="834868" y="3176998"/>
        <a:ext cx="2846728" cy="69991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8E739-6785-4453-B185-160558BA1F49}">
      <dsp:nvSpPr>
        <dsp:cNvPr id="0" name=""/>
        <dsp:cNvSpPr/>
      </dsp:nvSpPr>
      <dsp:spPr>
        <a:xfrm>
          <a:off x="0" y="1872877"/>
          <a:ext cx="7597858" cy="53928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just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>
                  <a:lumMod val="65000"/>
                </a:schemeClr>
              </a:solidFill>
            </a:rPr>
            <a:t>Introduction To Wiki/Confluence</a:t>
          </a:r>
          <a:endParaRPr lang="en-US" sz="3300" kern="1200" dirty="0">
            <a:solidFill>
              <a:schemeClr val="bg1">
                <a:lumMod val="65000"/>
              </a:schemeClr>
            </a:solidFill>
            <a:latin typeface="+mn-lt"/>
          </a:endParaRPr>
        </a:p>
      </dsp:txBody>
      <dsp:txXfrm>
        <a:off x="269641" y="1872877"/>
        <a:ext cx="7058577" cy="539281"/>
      </dsp:txXfrm>
    </dsp:sp>
    <dsp:sp modelId="{4305DEDA-6092-4FA4-A1EC-B32EC40096C2}">
      <dsp:nvSpPr>
        <dsp:cNvPr id="0" name=""/>
        <dsp:cNvSpPr/>
      </dsp:nvSpPr>
      <dsp:spPr>
        <a:xfrm>
          <a:off x="0" y="2495773"/>
          <a:ext cx="7597858" cy="53928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just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>
                  <a:lumMod val="65000"/>
                </a:schemeClr>
              </a:solidFill>
            </a:rPr>
            <a:t>OPF Payment Testing Solution</a:t>
          </a:r>
          <a:endParaRPr lang="en-US" sz="3300" kern="1200" dirty="0">
            <a:solidFill>
              <a:schemeClr val="bg1">
                <a:lumMod val="65000"/>
              </a:schemeClr>
            </a:solidFill>
            <a:latin typeface="+mn-lt"/>
          </a:endParaRPr>
        </a:p>
      </dsp:txBody>
      <dsp:txXfrm>
        <a:off x="269641" y="2495773"/>
        <a:ext cx="7058577" cy="539281"/>
      </dsp:txXfrm>
    </dsp:sp>
    <dsp:sp modelId="{FCA95D02-D9D5-40DA-8AAC-1CA1900434DD}">
      <dsp:nvSpPr>
        <dsp:cNvPr id="0" name=""/>
        <dsp:cNvSpPr/>
      </dsp:nvSpPr>
      <dsp:spPr>
        <a:xfrm>
          <a:off x="0" y="3124160"/>
          <a:ext cx="7601220" cy="616856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just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QA Involvement in SDLC</a:t>
          </a:r>
          <a:endParaRPr lang="en-US" sz="3300" kern="1200" dirty="0">
            <a:solidFill>
              <a:schemeClr val="bg1"/>
            </a:solidFill>
            <a:latin typeface="+mn-lt"/>
          </a:endParaRPr>
        </a:p>
      </dsp:txBody>
      <dsp:txXfrm>
        <a:off x="308428" y="3124160"/>
        <a:ext cx="6984364" cy="616856"/>
      </dsp:txXfrm>
    </dsp:sp>
    <dsp:sp modelId="{B847A77F-3097-4427-BC60-74EAC381DE7A}">
      <dsp:nvSpPr>
        <dsp:cNvPr id="0" name=""/>
        <dsp:cNvSpPr/>
      </dsp:nvSpPr>
      <dsp:spPr>
        <a:xfrm>
          <a:off x="0" y="3798335"/>
          <a:ext cx="7597858" cy="539281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marL="0" lvl="0" indent="0" algn="just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>
                  <a:lumMod val="65000"/>
                </a:schemeClr>
              </a:solidFill>
            </a:rPr>
            <a:t>SVN structure walkthrough</a:t>
          </a:r>
        </a:p>
      </dsp:txBody>
      <dsp:txXfrm>
        <a:off x="269641" y="3798335"/>
        <a:ext cx="7058577" cy="53928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30779-23FF-42AF-838B-63467E36BE0D}">
      <dsp:nvSpPr>
        <dsp:cNvPr id="0" name=""/>
        <dsp:cNvSpPr/>
      </dsp:nvSpPr>
      <dsp:spPr>
        <a:xfrm>
          <a:off x="1561110" y="2461210"/>
          <a:ext cx="1198258" cy="1198258"/>
        </a:xfrm>
        <a:prstGeom prst="ellipse">
          <a:avLst/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shade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Functional Test Team</a:t>
          </a:r>
        </a:p>
      </dsp:txBody>
      <dsp:txXfrm>
        <a:off x="1736591" y="2636691"/>
        <a:ext cx="847296" cy="847296"/>
      </dsp:txXfrm>
    </dsp:sp>
    <dsp:sp modelId="{2F19926A-381E-40CC-A93D-C11CC6FB416B}">
      <dsp:nvSpPr>
        <dsp:cNvPr id="0" name=""/>
        <dsp:cNvSpPr/>
      </dsp:nvSpPr>
      <dsp:spPr>
        <a:xfrm rot="16200000">
          <a:off x="1979789" y="2255799"/>
          <a:ext cx="36090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360900" y="24960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triangle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 dirty="0"/>
        </a:p>
      </dsp:txBody>
      <dsp:txXfrm>
        <a:off x="2151217" y="2271737"/>
        <a:ext cx="18045" cy="18045"/>
      </dsp:txXfrm>
    </dsp:sp>
    <dsp:sp modelId="{56E73F5E-6BFA-4571-94C2-CA478AFBD635}">
      <dsp:nvSpPr>
        <dsp:cNvPr id="0" name=""/>
        <dsp:cNvSpPr/>
      </dsp:nvSpPr>
      <dsp:spPr>
        <a:xfrm>
          <a:off x="1561110" y="902051"/>
          <a:ext cx="1198258" cy="1198258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Business (BA Group)</a:t>
          </a:r>
        </a:p>
      </dsp:txBody>
      <dsp:txXfrm>
        <a:off x="1736591" y="1077532"/>
        <a:ext cx="847296" cy="847296"/>
      </dsp:txXfrm>
    </dsp:sp>
    <dsp:sp modelId="{D2C8A686-116D-4CE5-8CAB-43C75AF590A3}">
      <dsp:nvSpPr>
        <dsp:cNvPr id="0" name=""/>
        <dsp:cNvSpPr/>
      </dsp:nvSpPr>
      <dsp:spPr>
        <a:xfrm>
          <a:off x="2759369" y="3035379"/>
          <a:ext cx="36090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360900" y="24960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triangle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 dirty="0"/>
        </a:p>
      </dsp:txBody>
      <dsp:txXfrm>
        <a:off x="2930797" y="3051317"/>
        <a:ext cx="18045" cy="18045"/>
      </dsp:txXfrm>
    </dsp:sp>
    <dsp:sp modelId="{68E4A09B-31F4-4126-A753-CE745EDD1794}">
      <dsp:nvSpPr>
        <dsp:cNvPr id="0" name=""/>
        <dsp:cNvSpPr/>
      </dsp:nvSpPr>
      <dsp:spPr>
        <a:xfrm>
          <a:off x="3120270" y="2461210"/>
          <a:ext cx="1198258" cy="1198258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180718"/>
                <a:satOff val="-3780"/>
                <a:lumOff val="21031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180718"/>
                <a:satOff val="-3780"/>
                <a:lumOff val="21031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180718"/>
                <a:satOff val="-3780"/>
                <a:lumOff val="2103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Delivery Management</a:t>
          </a:r>
        </a:p>
      </dsp:txBody>
      <dsp:txXfrm>
        <a:off x="3295751" y="2636691"/>
        <a:ext cx="847296" cy="847296"/>
      </dsp:txXfrm>
    </dsp:sp>
    <dsp:sp modelId="{FE10FA37-3977-4DD8-9DCA-305DE1165D6F}">
      <dsp:nvSpPr>
        <dsp:cNvPr id="0" name=""/>
        <dsp:cNvSpPr/>
      </dsp:nvSpPr>
      <dsp:spPr>
        <a:xfrm rot="5400000">
          <a:off x="1979789" y="3814958"/>
          <a:ext cx="36090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360900" y="24960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triangle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 dirty="0"/>
        </a:p>
      </dsp:txBody>
      <dsp:txXfrm>
        <a:off x="2151217" y="3830897"/>
        <a:ext cx="18045" cy="18045"/>
      </dsp:txXfrm>
    </dsp:sp>
    <dsp:sp modelId="{95880E7A-005B-42FF-9A93-AEE88153D128}">
      <dsp:nvSpPr>
        <dsp:cNvPr id="0" name=""/>
        <dsp:cNvSpPr/>
      </dsp:nvSpPr>
      <dsp:spPr>
        <a:xfrm>
          <a:off x="1561110" y="4020370"/>
          <a:ext cx="1198258" cy="1198258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361436"/>
                <a:satOff val="-7560"/>
                <a:lumOff val="42063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361436"/>
                <a:satOff val="-7560"/>
                <a:lumOff val="42063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361436"/>
                <a:satOff val="-7560"/>
                <a:lumOff val="4206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Development / Technical Architecture</a:t>
          </a:r>
        </a:p>
      </dsp:txBody>
      <dsp:txXfrm>
        <a:off x="1736591" y="4195851"/>
        <a:ext cx="847296" cy="847296"/>
      </dsp:txXfrm>
    </dsp:sp>
    <dsp:sp modelId="{C9825FF8-98D2-4514-950E-FDAB3A098246}">
      <dsp:nvSpPr>
        <dsp:cNvPr id="0" name=""/>
        <dsp:cNvSpPr/>
      </dsp:nvSpPr>
      <dsp:spPr>
        <a:xfrm rot="10800000">
          <a:off x="1200209" y="3035379"/>
          <a:ext cx="36090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360900" y="24960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triangle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 dirty="0"/>
        </a:p>
      </dsp:txBody>
      <dsp:txXfrm rot="10800000">
        <a:off x="1371637" y="3051317"/>
        <a:ext cx="18045" cy="18045"/>
      </dsp:txXfrm>
    </dsp:sp>
    <dsp:sp modelId="{27C781C0-6C2C-4664-9DEB-12CDA107EC0B}">
      <dsp:nvSpPr>
        <dsp:cNvPr id="0" name=""/>
        <dsp:cNvSpPr/>
      </dsp:nvSpPr>
      <dsp:spPr>
        <a:xfrm>
          <a:off x="1951" y="2461210"/>
          <a:ext cx="1198258" cy="1198258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180718"/>
                <a:satOff val="-3780"/>
                <a:lumOff val="21031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180718"/>
                <a:satOff val="-3780"/>
                <a:lumOff val="21031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180718"/>
                <a:satOff val="-3780"/>
                <a:lumOff val="2103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Software Configuration Management</a:t>
          </a:r>
        </a:p>
      </dsp:txBody>
      <dsp:txXfrm>
        <a:off x="177432" y="2636691"/>
        <a:ext cx="847296" cy="847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595D3E7-CA57-470C-966B-BE3AF4883A86}" type="datetimeFigureOut">
              <a:rPr lang="en-GB" smtClean="0"/>
              <a:pPr/>
              <a:t>10/03/2023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9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7316"/>
            <a:ext cx="2945659" cy="493633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C2F5A67A-6F81-46BB-9EE5-80B58B267E5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42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9394B-26F6-48DF-A13A-C17CED0CC7C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9394B-26F6-48DF-A13A-C17CED0CC7C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9394B-26F6-48DF-A13A-C17CED0CC7C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9394B-26F6-48DF-A13A-C17CED0CC7C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9394B-26F6-48DF-A13A-C17CED0CC7C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9394B-26F6-48DF-A13A-C17CED0CC7C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AC85C-942A-40BE-AC6B-93C6EE3AC9AC}" type="slidenum">
              <a:rPr lang="en-GB" smtClean="0"/>
              <a:pPr/>
              <a:t>25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1835696" y="5125962"/>
            <a:ext cx="5472608" cy="1429096"/>
          </a:xfrm>
          <a:prstGeom prst="rect">
            <a:avLst/>
          </a:prstGeom>
          <a:solidFill>
            <a:srgbClr val="ABABAB"/>
          </a:solidFill>
        </p:spPr>
        <p:txBody>
          <a:bodyPr wrap="none" rtlCol="0" anchor="ctr"/>
          <a:lstStyle/>
          <a:p>
            <a:pPr marL="342900" indent="-342900" algn="ctr" defTabSz="914400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228600" y="228601"/>
            <a:ext cx="7092000" cy="4787999"/>
          </a:xfrm>
          <a:prstGeom prst="rect">
            <a:avLst/>
          </a:prstGeom>
          <a:solidFill>
            <a:srgbClr val="001934">
              <a:alpha val="10000"/>
            </a:srgbClr>
          </a:soli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 bwMode="auto">
          <a:xfrm>
            <a:off x="7391400" y="5085647"/>
            <a:ext cx="1532652" cy="154375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 bwMode="auto">
          <a:xfrm>
            <a:off x="7391401" y="3465677"/>
            <a:ext cx="1532652" cy="154375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 bwMode="auto">
          <a:xfrm>
            <a:off x="7391401" y="225735"/>
            <a:ext cx="1532652" cy="154375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 bwMode="auto">
          <a:xfrm>
            <a:off x="7391401" y="1845706"/>
            <a:ext cx="1532652" cy="154375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7498242" y="6632165"/>
            <a:ext cx="14933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Clarity in Payments   © 2015</a:t>
            </a:r>
          </a:p>
        </p:txBody>
      </p:sp>
      <p:pic>
        <p:nvPicPr>
          <p:cNvPr id="4" name="Picture 3" descr="1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3" y="232073"/>
            <a:ext cx="7091999" cy="478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8" y="5125962"/>
            <a:ext cx="1552188" cy="1470632"/>
          </a:xfrm>
          <a:prstGeom prst="rect">
            <a:avLst/>
          </a:prstGeom>
        </p:spPr>
      </p:pic>
      <p:pic>
        <p:nvPicPr>
          <p:cNvPr id="15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534" y="5125962"/>
            <a:ext cx="2666754" cy="13942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11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67023" cy="893793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50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3449" y="95850"/>
            <a:ext cx="7740000" cy="893793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>
              <a:defRPr/>
            </a:pPr>
            <a:endParaRPr lang="en-GB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5862414" cy="78579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53556" y="1196752"/>
            <a:ext cx="8208912" cy="530408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pic>
        <p:nvPicPr>
          <p:cNvPr id="5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79" y="139832"/>
            <a:ext cx="1584177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7452321" y="6597932"/>
            <a:ext cx="14933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sz="800" dirty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Clarity in Payments   © 2015</a:t>
            </a:r>
          </a:p>
        </p:txBody>
      </p:sp>
      <p:pic>
        <p:nvPicPr>
          <p:cNvPr id="4" name="Picture 3" descr="Blue.Bo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260648"/>
            <a:ext cx="1524051" cy="1524051"/>
          </a:xfrm>
          <a:prstGeom prst="rect">
            <a:avLst/>
          </a:prstGeom>
        </p:spPr>
      </p:pic>
      <p:pic>
        <p:nvPicPr>
          <p:cNvPr id="5" name="Picture 4" descr="Brown.Bo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3429001"/>
            <a:ext cx="1524051" cy="1524051"/>
          </a:xfrm>
          <a:prstGeom prst="rect">
            <a:avLst/>
          </a:prstGeom>
        </p:spPr>
      </p:pic>
      <p:pic>
        <p:nvPicPr>
          <p:cNvPr id="6" name="Picture 5" descr="Green.Bo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5013176"/>
            <a:ext cx="1524051" cy="1524051"/>
          </a:xfrm>
          <a:prstGeom prst="rect">
            <a:avLst/>
          </a:prstGeom>
        </p:spPr>
      </p:pic>
      <p:pic>
        <p:nvPicPr>
          <p:cNvPr id="8" name="Picture 7" descr="Red.Box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1844825"/>
            <a:ext cx="1524051" cy="152405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1835696" y="5013176"/>
            <a:ext cx="5472608" cy="1512168"/>
          </a:xfrm>
          <a:prstGeom prst="rect">
            <a:avLst/>
          </a:prstGeom>
          <a:solidFill>
            <a:srgbClr val="ABABAB"/>
          </a:solidFill>
        </p:spPr>
        <p:txBody>
          <a:bodyPr wrap="none" rtlCol="0" anchor="ctr"/>
          <a:lstStyle/>
          <a:p>
            <a:pPr marL="342900" indent="-342900" algn="ctr" defTabSz="914400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51520" y="260649"/>
            <a:ext cx="7056784" cy="4680520"/>
          </a:xfrm>
          <a:prstGeom prst="rect">
            <a:avLst/>
          </a:prstGeom>
          <a:solidFill>
            <a:srgbClr val="DFE3E5"/>
          </a:solidFill>
        </p:spPr>
        <p:txBody>
          <a:bodyPr wrap="none" rtlCol="0" anchor="ctr"/>
          <a:lstStyle/>
          <a:p>
            <a:pPr marL="342900" indent="-342900" algn="ctr" defTabSz="914400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659401"/>
            <a:ext cx="6480720" cy="1113416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867708"/>
            <a:ext cx="6480720" cy="20162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025059"/>
            <a:ext cx="1512168" cy="1512168"/>
          </a:xfrm>
          <a:prstGeom prst="rect">
            <a:avLst/>
          </a:prstGeom>
        </p:spPr>
      </p:pic>
      <p:pic>
        <p:nvPicPr>
          <p:cNvPr id="1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909" y="5038707"/>
            <a:ext cx="2900004" cy="1450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544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 rot="5400000">
            <a:off x="-1303644" y="3482686"/>
            <a:ext cx="4678958" cy="2071670"/>
          </a:xfrm>
          <a:prstGeom prst="rect">
            <a:avLst/>
          </a:prstGeom>
          <a:gradFill rotWithShape="1">
            <a:gsLst>
              <a:gs pos="0">
                <a:srgbClr val="D2D2D2">
                  <a:gamma/>
                  <a:shade val="85882"/>
                  <a:invGamma/>
                </a:srgbClr>
              </a:gs>
              <a:gs pos="100000">
                <a:srgbClr val="D2D2D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32"/>
              </a:buClr>
              <a:buFont typeface="Wingdings" pitchFamily="2" charset="2"/>
              <a:buNone/>
              <a:defRPr/>
            </a:pPr>
            <a:endParaRPr lang="en-GB" sz="1200" b="1" i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2071670" y="2179042"/>
            <a:ext cx="7072330" cy="4678958"/>
          </a:xfrm>
          <a:prstGeom prst="rect">
            <a:avLst/>
          </a:prstGeom>
          <a:gradFill rotWithShape="1">
            <a:gsLst>
              <a:gs pos="0">
                <a:srgbClr val="1C3763"/>
              </a:gs>
              <a:gs pos="100000">
                <a:srgbClr val="336699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000032"/>
              </a:buClr>
              <a:buFont typeface="Wingdings" pitchFamily="2" charset="2"/>
              <a:buNone/>
              <a:defRPr/>
            </a:pPr>
            <a:endParaRPr lang="en-GB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  <p:pic>
        <p:nvPicPr>
          <p:cNvPr id="9" name="Picture 8" descr="waterpictur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41105" y="0"/>
            <a:ext cx="7102895" cy="2071678"/>
          </a:xfrm>
          <a:prstGeom prst="rect">
            <a:avLst/>
          </a:prstGeom>
        </p:spPr>
      </p:pic>
      <p:pic>
        <p:nvPicPr>
          <p:cNvPr id="10" name="Picture 9" descr="C2Plogo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71678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546" y="2214554"/>
            <a:ext cx="6715172" cy="114300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4546" y="3357562"/>
            <a:ext cx="5643602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2214546" y="6677152"/>
            <a:ext cx="692942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32"/>
              </a:buClr>
              <a:buFont typeface="Wingdings" pitchFamily="2" charset="2"/>
              <a:buNone/>
              <a:defRPr/>
            </a:pPr>
            <a:r>
              <a:rPr lang="en-US" sz="800" i="1" dirty="0">
                <a:solidFill>
                  <a:prstClr val="white">
                    <a:lumMod val="75000"/>
                  </a:prstClr>
                </a:solidFill>
                <a:latin typeface="Tahoma" pitchFamily="34" charset="0"/>
                <a:cs typeface="Tahoma" pitchFamily="34" charset="0"/>
              </a:rPr>
              <a:t>Confidential           Clarity in Payments   © 2015</a:t>
            </a:r>
            <a:endParaRPr lang="en-US" sz="800" i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29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725" y="157334"/>
            <a:ext cx="6189129" cy="78579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pic>
        <p:nvPicPr>
          <p:cNvPr id="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729" y="156266"/>
            <a:ext cx="1528360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490" y="0"/>
            <a:ext cx="7428724" cy="78579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618257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32"/>
              </a:buClr>
              <a:buFont typeface="Wingdings" pitchFamily="2" charset="2"/>
              <a:buNone/>
            </a:pPr>
            <a:fld id="{64812AD5-AFAB-4621-BA20-7AB0216165DA}" type="datetimeFigureOut">
              <a:rPr lang="en-US" sz="1200" b="1" i="1" smtClean="0">
                <a:solidFill>
                  <a:prstClr val="black"/>
                </a:solidFill>
                <a:latin typeface="Tahoma" pitchFamily="34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32"/>
                </a:buClr>
                <a:buFont typeface="Wingdings" pitchFamily="2" charset="2"/>
                <a:buNone/>
              </a:pPr>
              <a:t>3/10/2023</a:t>
            </a:fld>
            <a:endParaRPr lang="en-US" sz="1200" b="1" i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32"/>
              </a:buClr>
              <a:buFont typeface="Wingdings" pitchFamily="2" charset="2"/>
              <a:buNone/>
            </a:pPr>
            <a:endParaRPr lang="en-US" sz="1200" b="1" i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32"/>
              </a:buClr>
              <a:buFont typeface="Wingdings" pitchFamily="2" charset="2"/>
              <a:buNone/>
            </a:pPr>
            <a:fld id="{C904844D-5179-448F-BEFA-401DE2A02C64}" type="slidenum">
              <a:rPr lang="en-US" sz="1200" b="1" i="1" smtClean="0">
                <a:solidFill>
                  <a:prstClr val="black"/>
                </a:solidFill>
                <a:latin typeface="Tahoma" pitchFamily="34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32"/>
                </a:buClr>
                <a:buFont typeface="Wingdings" pitchFamily="2" charset="2"/>
                <a:buNone/>
              </a:pPr>
              <a:t>‹#›</a:t>
            </a:fld>
            <a:endParaRPr lang="en-US" sz="1200" b="1" i="1" dirty="0">
              <a:solidFill>
                <a:prstClr val="black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4111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1546"/>
            <a:ext cx="4038600" cy="542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1546"/>
            <a:ext cx="4038600" cy="542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68398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32"/>
              </a:buClr>
              <a:buFont typeface="Wingdings" pitchFamily="2" charset="2"/>
              <a:buNone/>
            </a:pPr>
            <a:fld id="{64812AD5-AFAB-4621-BA20-7AB0216165DA}" type="datetimeFigureOut">
              <a:rPr lang="en-US" sz="1200" b="1" i="1" smtClean="0">
                <a:solidFill>
                  <a:prstClr val="black"/>
                </a:solidFill>
                <a:latin typeface="Tahoma" pitchFamily="34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32"/>
                </a:buClr>
                <a:buFont typeface="Wingdings" pitchFamily="2" charset="2"/>
                <a:buNone/>
              </a:pPr>
              <a:t>3/10/2023</a:t>
            </a:fld>
            <a:endParaRPr lang="en-US" sz="1200" b="1" i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32"/>
              </a:buClr>
              <a:buFont typeface="Wingdings" pitchFamily="2" charset="2"/>
              <a:buNone/>
            </a:pPr>
            <a:endParaRPr lang="en-US" sz="1200" b="1" i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32"/>
              </a:buClr>
              <a:buFont typeface="Wingdings" pitchFamily="2" charset="2"/>
              <a:buNone/>
            </a:pPr>
            <a:fld id="{C904844D-5179-448F-BEFA-401DE2A02C64}" type="slidenum">
              <a:rPr lang="en-US" sz="1200" b="1" i="1" smtClean="0">
                <a:solidFill>
                  <a:prstClr val="black"/>
                </a:solidFill>
                <a:latin typeface="Tahoma" pitchFamily="34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32"/>
                </a:buClr>
                <a:buFont typeface="Wingdings" pitchFamily="2" charset="2"/>
                <a:buNone/>
              </a:pPr>
              <a:t>‹#›</a:t>
            </a:fld>
            <a:endParaRPr lang="en-US" sz="1200" b="1" i="1" dirty="0">
              <a:solidFill>
                <a:prstClr val="black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0431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32"/>
              </a:buClr>
              <a:buFont typeface="Wingdings" pitchFamily="2" charset="2"/>
              <a:buNone/>
            </a:pPr>
            <a:fld id="{64812AD5-AFAB-4621-BA20-7AB0216165DA}" type="datetimeFigureOut">
              <a:rPr lang="en-US" sz="1200" b="1" i="1" smtClean="0">
                <a:solidFill>
                  <a:prstClr val="black"/>
                </a:solidFill>
                <a:latin typeface="Tahoma" pitchFamily="34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32"/>
                </a:buClr>
                <a:buFont typeface="Wingdings" pitchFamily="2" charset="2"/>
                <a:buNone/>
              </a:pPr>
              <a:t>3/10/2023</a:t>
            </a:fld>
            <a:endParaRPr lang="en-US" sz="1200" b="1" i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32"/>
              </a:buClr>
              <a:buFont typeface="Wingdings" pitchFamily="2" charset="2"/>
              <a:buNone/>
            </a:pPr>
            <a:endParaRPr lang="en-US" sz="1200" b="1" i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32"/>
              </a:buClr>
              <a:buFont typeface="Wingdings" pitchFamily="2" charset="2"/>
              <a:buNone/>
            </a:pPr>
            <a:fld id="{C904844D-5179-448F-BEFA-401DE2A02C64}" type="slidenum">
              <a:rPr lang="en-US" sz="1200" b="1" i="1" smtClean="0">
                <a:solidFill>
                  <a:prstClr val="black"/>
                </a:solidFill>
                <a:latin typeface="Tahoma" pitchFamily="34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32"/>
                </a:buClr>
                <a:buFont typeface="Wingdings" pitchFamily="2" charset="2"/>
                <a:buNone/>
              </a:pPr>
              <a:t>‹#›</a:t>
            </a:fld>
            <a:endParaRPr lang="en-US" sz="1200" b="1" i="1" dirty="0">
              <a:solidFill>
                <a:prstClr val="black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74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32"/>
              </a:buClr>
              <a:buFont typeface="Wingdings" pitchFamily="2" charset="2"/>
              <a:buNone/>
            </a:pPr>
            <a:fld id="{64812AD5-AFAB-4621-BA20-7AB0216165DA}" type="datetimeFigureOut">
              <a:rPr lang="en-US" sz="1200" b="1" i="1" smtClean="0">
                <a:solidFill>
                  <a:prstClr val="black"/>
                </a:solidFill>
                <a:latin typeface="Tahoma" pitchFamily="34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32"/>
                </a:buClr>
                <a:buFont typeface="Wingdings" pitchFamily="2" charset="2"/>
                <a:buNone/>
              </a:pPr>
              <a:t>3/10/2023</a:t>
            </a:fld>
            <a:endParaRPr lang="en-US" sz="1200" b="1" i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32"/>
              </a:buClr>
              <a:buFont typeface="Wingdings" pitchFamily="2" charset="2"/>
              <a:buNone/>
            </a:pPr>
            <a:endParaRPr lang="en-US" sz="1200" b="1" i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32"/>
              </a:buClr>
              <a:buFont typeface="Wingdings" pitchFamily="2" charset="2"/>
              <a:buNone/>
            </a:pPr>
            <a:fld id="{C904844D-5179-448F-BEFA-401DE2A02C64}" type="slidenum">
              <a:rPr lang="en-US" sz="1200" b="1" i="1" smtClean="0">
                <a:solidFill>
                  <a:prstClr val="black"/>
                </a:solidFill>
                <a:latin typeface="Tahoma" pitchFamily="34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32"/>
                </a:buClr>
                <a:buFont typeface="Wingdings" pitchFamily="2" charset="2"/>
                <a:buNone/>
              </a:pPr>
              <a:t>‹#›</a:t>
            </a:fld>
            <a:endParaRPr lang="en-US" sz="1200" b="1" i="1" dirty="0">
              <a:solidFill>
                <a:prstClr val="black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7621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32"/>
              </a:buClr>
              <a:buFont typeface="Wingdings" pitchFamily="2" charset="2"/>
              <a:buNone/>
            </a:pPr>
            <a:fld id="{64812AD5-AFAB-4621-BA20-7AB0216165DA}" type="datetimeFigureOut">
              <a:rPr lang="en-US" sz="1200" b="1" i="1" smtClean="0">
                <a:solidFill>
                  <a:prstClr val="black"/>
                </a:solidFill>
                <a:latin typeface="Tahoma" pitchFamily="34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32"/>
                </a:buClr>
                <a:buFont typeface="Wingdings" pitchFamily="2" charset="2"/>
                <a:buNone/>
              </a:pPr>
              <a:t>3/10/2023</a:t>
            </a:fld>
            <a:endParaRPr lang="en-US" sz="1200" b="1" i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32"/>
              </a:buClr>
              <a:buFont typeface="Wingdings" pitchFamily="2" charset="2"/>
              <a:buNone/>
            </a:pPr>
            <a:endParaRPr lang="en-US" sz="1200" b="1" i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32"/>
              </a:buClr>
              <a:buFont typeface="Wingdings" pitchFamily="2" charset="2"/>
              <a:buNone/>
            </a:pPr>
            <a:fld id="{C904844D-5179-448F-BEFA-401DE2A02C64}" type="slidenum">
              <a:rPr lang="en-US" sz="1200" b="1" i="1" smtClean="0">
                <a:solidFill>
                  <a:prstClr val="black"/>
                </a:solidFill>
                <a:latin typeface="Tahoma" pitchFamily="34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32"/>
                </a:buClr>
                <a:buFont typeface="Wingdings" pitchFamily="2" charset="2"/>
                <a:buNone/>
              </a:pPr>
              <a:t>‹#›</a:t>
            </a:fld>
            <a:endParaRPr lang="en-US" sz="1200" b="1" i="1" dirty="0">
              <a:solidFill>
                <a:prstClr val="black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781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32"/>
              </a:buClr>
              <a:buFont typeface="Wingdings" pitchFamily="2" charset="2"/>
              <a:buNone/>
            </a:pPr>
            <a:fld id="{64812AD5-AFAB-4621-BA20-7AB0216165DA}" type="datetimeFigureOut">
              <a:rPr lang="en-US" sz="1200" b="1" i="1" smtClean="0">
                <a:solidFill>
                  <a:prstClr val="black"/>
                </a:solidFill>
                <a:latin typeface="Tahoma" pitchFamily="34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32"/>
                </a:buClr>
                <a:buFont typeface="Wingdings" pitchFamily="2" charset="2"/>
                <a:buNone/>
              </a:pPr>
              <a:t>3/10/2023</a:t>
            </a:fld>
            <a:endParaRPr lang="en-US" sz="1200" b="1" i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32"/>
              </a:buClr>
              <a:buFont typeface="Wingdings" pitchFamily="2" charset="2"/>
              <a:buNone/>
            </a:pPr>
            <a:endParaRPr lang="en-US" sz="1200" b="1" i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32"/>
              </a:buClr>
              <a:buFont typeface="Wingdings" pitchFamily="2" charset="2"/>
              <a:buNone/>
            </a:pPr>
            <a:fld id="{C904844D-5179-448F-BEFA-401DE2A02C64}" type="slidenum">
              <a:rPr lang="en-US" sz="1200" b="1" i="1" smtClean="0">
                <a:solidFill>
                  <a:prstClr val="black"/>
                </a:solidFill>
                <a:latin typeface="Tahoma" pitchFamily="34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32"/>
                </a:buClr>
                <a:buFont typeface="Wingdings" pitchFamily="2" charset="2"/>
                <a:buNone/>
              </a:pPr>
              <a:t>‹#›</a:t>
            </a:fld>
            <a:endParaRPr lang="en-US" sz="1200" b="1" i="1" dirty="0">
              <a:solidFill>
                <a:prstClr val="black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3314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32"/>
              </a:buClr>
              <a:buFont typeface="Wingdings" pitchFamily="2" charset="2"/>
              <a:buNone/>
            </a:pPr>
            <a:fld id="{64812AD5-AFAB-4621-BA20-7AB0216165DA}" type="datetimeFigureOut">
              <a:rPr lang="en-US" sz="1200" b="1" i="1" smtClean="0">
                <a:solidFill>
                  <a:prstClr val="black"/>
                </a:solidFill>
                <a:latin typeface="Tahoma" pitchFamily="34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32"/>
                </a:buClr>
                <a:buFont typeface="Wingdings" pitchFamily="2" charset="2"/>
                <a:buNone/>
              </a:pPr>
              <a:t>3/10/2023</a:t>
            </a:fld>
            <a:endParaRPr lang="en-US" sz="1200" b="1" i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32"/>
              </a:buClr>
              <a:buFont typeface="Wingdings" pitchFamily="2" charset="2"/>
              <a:buNone/>
            </a:pPr>
            <a:endParaRPr lang="en-US" sz="1200" b="1" i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32"/>
              </a:buClr>
              <a:buFont typeface="Wingdings" pitchFamily="2" charset="2"/>
              <a:buNone/>
            </a:pPr>
            <a:fld id="{C904844D-5179-448F-BEFA-401DE2A02C64}" type="slidenum">
              <a:rPr lang="en-US" sz="1200" b="1" i="1" smtClean="0">
                <a:solidFill>
                  <a:prstClr val="black"/>
                </a:solidFill>
                <a:latin typeface="Tahoma" pitchFamily="34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32"/>
                </a:buClr>
                <a:buFont typeface="Wingdings" pitchFamily="2" charset="2"/>
                <a:buNone/>
              </a:pPr>
              <a:t>‹#›</a:t>
            </a:fld>
            <a:endParaRPr lang="en-US" sz="1200" b="1" i="1" dirty="0">
              <a:solidFill>
                <a:prstClr val="black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206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32"/>
              </a:buClr>
              <a:buFont typeface="Wingdings" pitchFamily="2" charset="2"/>
              <a:buNone/>
            </a:pPr>
            <a:fld id="{64812AD5-AFAB-4621-BA20-7AB0216165DA}" type="datetimeFigureOut">
              <a:rPr lang="en-US" sz="1200" b="1" i="1" smtClean="0">
                <a:solidFill>
                  <a:prstClr val="black"/>
                </a:solidFill>
                <a:latin typeface="Tahoma" pitchFamily="34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32"/>
                </a:buClr>
                <a:buFont typeface="Wingdings" pitchFamily="2" charset="2"/>
                <a:buNone/>
              </a:pPr>
              <a:t>3/10/2023</a:t>
            </a:fld>
            <a:endParaRPr lang="en-US" sz="1200" b="1" i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32"/>
              </a:buClr>
              <a:buFont typeface="Wingdings" pitchFamily="2" charset="2"/>
              <a:buNone/>
            </a:pPr>
            <a:endParaRPr lang="en-US" sz="1200" b="1" i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32"/>
              </a:buClr>
              <a:buFont typeface="Wingdings" pitchFamily="2" charset="2"/>
              <a:buNone/>
            </a:pPr>
            <a:fld id="{C904844D-5179-448F-BEFA-401DE2A02C64}" type="slidenum">
              <a:rPr lang="en-US" sz="1200" b="1" i="1" smtClean="0">
                <a:solidFill>
                  <a:prstClr val="black"/>
                </a:solidFill>
                <a:latin typeface="Tahoma" pitchFamily="34" charset="0"/>
              </a:rPr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000032"/>
                </a:buClr>
                <a:buFont typeface="Wingdings" pitchFamily="2" charset="2"/>
                <a:buNone/>
              </a:pPr>
              <a:t>‹#›</a:t>
            </a:fld>
            <a:endParaRPr lang="en-US" sz="1200" b="1" i="1" dirty="0">
              <a:solidFill>
                <a:prstClr val="black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07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4406900"/>
            <a:ext cx="7351713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999" y="2906713"/>
            <a:ext cx="7351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7452321" y="6597932"/>
            <a:ext cx="14933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Clarity in Payments   </a:t>
            </a:r>
            <a:r>
              <a:rPr lang="en-US" sz="80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© 2015</a:t>
            </a:r>
            <a:endParaRPr lang="en-US" sz="800" dirty="0">
              <a:solidFill>
                <a:srgbClr val="1F497D">
                  <a:lumMod val="75000"/>
                </a:srgb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" name="Picture 3" descr="Blue.Bo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260648"/>
            <a:ext cx="1524051" cy="1524051"/>
          </a:xfrm>
          <a:prstGeom prst="rect">
            <a:avLst/>
          </a:prstGeom>
        </p:spPr>
      </p:pic>
      <p:pic>
        <p:nvPicPr>
          <p:cNvPr id="5" name="Picture 4" descr="Brown.Bo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3429001"/>
            <a:ext cx="1524051" cy="1524051"/>
          </a:xfrm>
          <a:prstGeom prst="rect">
            <a:avLst/>
          </a:prstGeom>
        </p:spPr>
      </p:pic>
      <p:pic>
        <p:nvPicPr>
          <p:cNvPr id="6" name="Picture 5" descr="Green.Bo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5013176"/>
            <a:ext cx="1524051" cy="1524051"/>
          </a:xfrm>
          <a:prstGeom prst="rect">
            <a:avLst/>
          </a:prstGeom>
        </p:spPr>
      </p:pic>
      <p:pic>
        <p:nvPicPr>
          <p:cNvPr id="8" name="Picture 7" descr="Red.Box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1844825"/>
            <a:ext cx="1524051" cy="152405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1835696" y="5013176"/>
            <a:ext cx="5472608" cy="1512168"/>
          </a:xfrm>
          <a:prstGeom prst="rect">
            <a:avLst/>
          </a:prstGeom>
          <a:solidFill>
            <a:srgbClr val="ABABAB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251520" y="260649"/>
            <a:ext cx="7056784" cy="4680520"/>
          </a:xfrm>
          <a:prstGeom prst="rect">
            <a:avLst/>
          </a:prstGeom>
          <a:solidFill>
            <a:srgbClr val="DFE3E5"/>
          </a:solidFill>
        </p:spPr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659401"/>
            <a:ext cx="6480720" cy="1113416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867708"/>
            <a:ext cx="6480720" cy="20162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025059"/>
            <a:ext cx="1512168" cy="1512168"/>
          </a:xfrm>
          <a:prstGeom prst="rect">
            <a:avLst/>
          </a:prstGeom>
        </p:spPr>
      </p:pic>
      <p:pic>
        <p:nvPicPr>
          <p:cNvPr id="14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909" y="5038707"/>
            <a:ext cx="2900004" cy="1450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5600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9" y="172050"/>
            <a:ext cx="6339830" cy="78579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pic>
        <p:nvPicPr>
          <p:cNvPr id="2050" name="Picture 2" descr="C:\Users\vibhul\Desktop\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77" y="180016"/>
            <a:ext cx="1528360" cy="7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965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3/10/2023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5171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1547"/>
            <a:ext cx="4038600" cy="542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1547"/>
            <a:ext cx="4038600" cy="5429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638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3/10/2023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2542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3/10/2023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720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3/10/2023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0744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3/10/2023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805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3/10/2023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844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3/10/2023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4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071546"/>
            <a:ext cx="3886200" cy="5429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64812AD5-AFAB-4621-BA20-7AB0216165DA}" type="datetimeFigureOut">
              <a:rPr lang="en-US">
                <a:solidFill>
                  <a:prstClr val="black"/>
                </a:solidFill>
              </a:rPr>
              <a:pPr/>
              <a:t>3/10/2023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33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04844D-5179-448F-BEFA-401DE2A02C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1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image" Target="../media/image10.jpg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image" Target="../media/image1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53449" y="90600"/>
            <a:ext cx="7740000" cy="893793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defRPr/>
            </a:pPr>
            <a:endParaRPr lang="en-GB" sz="2000" i="0" cap="small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850" y="152400"/>
            <a:ext cx="7681664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556" y="1196752"/>
            <a:ext cx="8208912" cy="5304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0" y="6629251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Clarity in Payments   ©2015						</a:t>
            </a:r>
            <a:r>
              <a:rPr lang="en-US" sz="800" b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                                  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www.clear2pay.com </a:t>
            </a:r>
            <a:r>
              <a:rPr lang="en-US" sz="800" b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t>            </a:t>
            </a:r>
            <a:fld id="{66B4B59A-474F-43C0-B54F-0C2C10E2B031}" type="slidenum">
              <a:rPr lang="en-US" sz="8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  <a:cs typeface="Tahoma" pitchFamily="34" charset="0"/>
              </a:rPr>
              <a:pPr algn="l">
                <a:defRPr/>
              </a:pPr>
              <a:t>‹#›</a:t>
            </a:fld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 bwMode="auto">
          <a:xfrm>
            <a:off x="8849583" y="794633"/>
            <a:ext cx="187411" cy="188768"/>
          </a:xfrm>
          <a:prstGeom prst="rect">
            <a:avLst/>
          </a:prstGeom>
          <a:gradFill rotWithShape="1">
            <a:gsLst>
              <a:gs pos="0">
                <a:srgbClr val="F8BF87"/>
              </a:gs>
              <a:gs pos="100000">
                <a:srgbClr val="DC6B25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 bwMode="auto">
          <a:xfrm>
            <a:off x="8849583" y="559956"/>
            <a:ext cx="187411" cy="188768"/>
          </a:xfrm>
          <a:prstGeom prst="rect">
            <a:avLst/>
          </a:prstGeom>
          <a:gradFill rotWithShape="1">
            <a:gsLst>
              <a:gs pos="0">
                <a:srgbClr val="F3795E"/>
              </a:gs>
              <a:gs pos="100000">
                <a:srgbClr val="AF1D23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 bwMode="auto">
          <a:xfrm>
            <a:off x="8849583" y="325279"/>
            <a:ext cx="187411" cy="188768"/>
          </a:xfrm>
          <a:prstGeom prst="rect">
            <a:avLst/>
          </a:prstGeom>
          <a:gradFill rotWithShape="1">
            <a:gsLst>
              <a:gs pos="0">
                <a:srgbClr val="567ABC"/>
              </a:gs>
              <a:gs pos="100000">
                <a:srgbClr val="2B3E98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 bwMode="auto">
          <a:xfrm>
            <a:off x="8849583" y="90601"/>
            <a:ext cx="187411" cy="188768"/>
          </a:xfrm>
          <a:prstGeom prst="rect">
            <a:avLst/>
          </a:prstGeom>
          <a:gradFill rotWithShape="1">
            <a:gsLst>
              <a:gs pos="0">
                <a:srgbClr val="C5DEA3"/>
              </a:gs>
              <a:gs pos="100000">
                <a:srgbClr val="5AA537"/>
              </a:gs>
            </a:gsLst>
            <a:lin ang="2700000" scaled="1"/>
          </a:gradFill>
          <a:ln w="19050" algn="ctr">
            <a:noFill/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 defTabSz="914400" rtl="0" eaLnBrk="1" latinLnBrk="0" hangingPunct="1"/>
            <a:endParaRPr lang="en-US" sz="1600" kern="1200" dirty="0">
              <a:solidFill>
                <a:srgbClr val="FFFFFF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2" y="90600"/>
            <a:ext cx="884065" cy="8840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  <p:sldLayoutId id="2147483684" r:id="rId13"/>
    <p:sldLayoutId id="2147483688" r:id="rId14"/>
    <p:sldLayoutId id="2147483690" r:id="rId15"/>
    <p:sldLayoutId id="2147483687" r:id="rId16"/>
    <p:sldLayoutId id="2147483686" r:id="rId17"/>
    <p:sldLayoutId id="2147483727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 cap="none" baseline="0">
          <a:solidFill>
            <a:srgbClr val="000000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252000" indent="-252000" algn="l" defTabSz="914400" rtl="0" eaLnBrk="1" latinLnBrk="0" hangingPunct="1">
        <a:spcBef>
          <a:spcPts val="600"/>
        </a:spcBef>
        <a:buFont typeface="Wingdings" pitchFamily="2" charset="2"/>
        <a:buChar char="§"/>
        <a:defRPr sz="2400" kern="1200">
          <a:solidFill>
            <a:srgbClr val="2B3E98"/>
          </a:solidFill>
          <a:latin typeface="Tahoma" pitchFamily="34" charset="0"/>
          <a:ea typeface="+mn-ea"/>
          <a:cs typeface="Tahoma" pitchFamily="34" charset="0"/>
        </a:defRPr>
      </a:lvl1pPr>
      <a:lvl2pPr marL="540000" indent="-252000" algn="l" defTabSz="914400" rtl="0" eaLnBrk="1" latinLnBrk="0" hangingPunct="1">
        <a:spcBef>
          <a:spcPts val="500"/>
        </a:spcBef>
        <a:buFont typeface="Arial" pitchFamily="34" charset="0"/>
        <a:buChar char="–"/>
        <a:defRPr lang="en-GB" sz="2000" kern="1200" noProof="0" dirty="0" smtClean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792000" indent="-216000" algn="l" defTabSz="914400" rtl="0" eaLnBrk="1" latinLnBrk="0" hangingPunct="1">
        <a:spcBef>
          <a:spcPts val="450"/>
        </a:spcBef>
        <a:buFont typeface="Wingdings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Tahoma" pitchFamily="34" charset="0"/>
          <a:ea typeface="+mn-ea"/>
          <a:cs typeface="Tahoma" pitchFamily="34" charset="0"/>
        </a:defRPr>
      </a:lvl3pPr>
      <a:lvl4pPr marL="1044000" indent="-2160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rgbClr val="2B3E98"/>
          </a:solidFill>
          <a:latin typeface="Tahoma" pitchFamily="34" charset="0"/>
          <a:ea typeface="+mn-ea"/>
          <a:cs typeface="Tahoma" pitchFamily="34" charset="0"/>
        </a:defRPr>
      </a:lvl4pPr>
      <a:lvl5pPr marL="1260000" indent="-216000" algn="l" defTabSz="914400" rtl="0" eaLnBrk="1" latinLnBrk="0" hangingPunct="1">
        <a:spcBef>
          <a:spcPts val="35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 rot="5400000">
            <a:off x="8679671" y="464341"/>
            <a:ext cx="142872" cy="785786"/>
          </a:xfrm>
          <a:prstGeom prst="rect">
            <a:avLst/>
          </a:prstGeom>
          <a:gradFill rotWithShape="1">
            <a:gsLst>
              <a:gs pos="0">
                <a:srgbClr val="D2D2D2">
                  <a:gamma/>
                  <a:shade val="85882"/>
                  <a:invGamma/>
                </a:srgbClr>
              </a:gs>
              <a:gs pos="100000">
                <a:srgbClr val="D2D2D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32"/>
              </a:buClr>
              <a:buFont typeface="Wingdings" pitchFamily="2" charset="2"/>
              <a:buNone/>
              <a:defRPr/>
            </a:pPr>
            <a:endParaRPr lang="en-GB" sz="1200" b="1" i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883857" y="0"/>
            <a:ext cx="7474356" cy="785794"/>
          </a:xfrm>
          <a:prstGeom prst="rect">
            <a:avLst/>
          </a:prstGeom>
          <a:gradFill rotWithShape="1">
            <a:gsLst>
              <a:gs pos="0">
                <a:srgbClr val="1C3763"/>
              </a:gs>
              <a:gs pos="100000">
                <a:srgbClr val="336699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000032"/>
              </a:buClr>
              <a:buFont typeface="Wingdings" pitchFamily="2" charset="2"/>
              <a:buNone/>
              <a:defRPr/>
            </a:pPr>
            <a:endParaRPr lang="en-GB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  <p:pic>
        <p:nvPicPr>
          <p:cNvPr id="9" name="Picture 9" descr="C2Plogo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785793" cy="78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58204" y="1"/>
            <a:ext cx="785795" cy="785794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9490" y="0"/>
            <a:ext cx="7428724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1546"/>
            <a:ext cx="8229600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6714024"/>
            <a:ext cx="792000" cy="144000"/>
          </a:xfrm>
          <a:prstGeom prst="rect">
            <a:avLst/>
          </a:prstGeom>
          <a:gradFill rotWithShape="1">
            <a:gsLst>
              <a:gs pos="0">
                <a:srgbClr val="000033"/>
              </a:gs>
              <a:gs pos="100000">
                <a:srgbClr val="3333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32"/>
              </a:buClr>
              <a:buFont typeface="Wingdings" pitchFamily="2" charset="2"/>
              <a:buNone/>
              <a:defRPr/>
            </a:pPr>
            <a:endParaRPr lang="en-US" sz="1200" b="1" i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 rot="5400000">
            <a:off x="8679107" y="6393131"/>
            <a:ext cx="144000" cy="785786"/>
          </a:xfrm>
          <a:prstGeom prst="rect">
            <a:avLst/>
          </a:prstGeom>
          <a:gradFill rotWithShape="1">
            <a:gsLst>
              <a:gs pos="0">
                <a:srgbClr val="D2D2D2">
                  <a:gamma/>
                  <a:shade val="85882"/>
                  <a:invGamma/>
                </a:srgbClr>
              </a:gs>
              <a:gs pos="100000">
                <a:srgbClr val="D2D2D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32"/>
              </a:buClr>
              <a:buFont typeface="Wingdings" pitchFamily="2" charset="2"/>
              <a:buNone/>
              <a:defRPr/>
            </a:pPr>
            <a:endParaRPr lang="en-GB" sz="1200" b="1" i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883857" y="6714024"/>
            <a:ext cx="7474356" cy="144000"/>
          </a:xfrm>
          <a:prstGeom prst="rect">
            <a:avLst/>
          </a:prstGeom>
          <a:gradFill rotWithShape="1">
            <a:gsLst>
              <a:gs pos="0">
                <a:srgbClr val="1C3763"/>
              </a:gs>
              <a:gs pos="100000">
                <a:srgbClr val="336699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000032"/>
              </a:buClr>
              <a:buFont typeface="Wingdings" pitchFamily="2" charset="2"/>
              <a:buNone/>
              <a:defRPr/>
            </a:pPr>
            <a:endParaRPr lang="en-GB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-32" y="6677152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32"/>
              </a:buClr>
              <a:buFont typeface="Wingdings" pitchFamily="2" charset="2"/>
              <a:buNone/>
              <a:defRPr/>
            </a:pPr>
            <a:r>
              <a:rPr lang="en-US" sz="800" i="1" dirty="0">
                <a:solidFill>
                  <a:prstClr val="white">
                    <a:lumMod val="75000"/>
                  </a:prstClr>
                </a:solidFill>
                <a:latin typeface="Tahoma" pitchFamily="34" charset="0"/>
                <a:cs typeface="Tahoma" pitchFamily="34" charset="0"/>
              </a:rPr>
              <a:t> Confidential           Clarity in Payments   © 2015					                           www.clear2pay.com             </a:t>
            </a:r>
            <a:fld id="{66B4B59A-474F-43C0-B54F-0C2C10E2B031}" type="slidenum">
              <a:rPr lang="en-US" sz="800" i="1" smtClean="0"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0032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sz="800" i="1" dirty="0">
              <a:solidFill>
                <a:prstClr val="black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06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bg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8229600" cy="5232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3" descr="Bottom.Left.Image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6631679"/>
            <a:ext cx="893095" cy="1432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025525" y="6634261"/>
            <a:ext cx="7966076" cy="138014"/>
          </a:xfrm>
          <a:prstGeom prst="rect">
            <a:avLst/>
          </a:prstGeom>
          <a:solidFill>
            <a:srgbClr val="DFE3E5"/>
          </a:solidFill>
          <a:ln>
            <a:solidFill>
              <a:srgbClr val="DFE3E5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21220" y="6591582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t>	Clarity in Payments   © 2014					                           www.clear2pay.com             </a:t>
            </a:r>
            <a:fld id="{66B4B59A-474F-43C0-B54F-0C2C10E2B031}" type="slidenum">
              <a:rPr lang="en-US" sz="800">
                <a:solidFill>
                  <a:srgbClr val="1F497D">
                    <a:lumMod val="75000"/>
                  </a:srgbClr>
                </a:solidFill>
                <a:latin typeface="Tahoma" pitchFamily="34" charset="0"/>
                <a:cs typeface="Tahoma" pitchFamily="34" charset="0"/>
              </a:rPr>
              <a:pPr>
                <a:defRPr/>
              </a:pPr>
              <a:t>‹#›</a:t>
            </a:fld>
            <a:endParaRPr lang="en-US" sz="800" dirty="0">
              <a:solidFill>
                <a:srgbClr val="1F497D">
                  <a:lumMod val="75000"/>
                </a:srgb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043609" y="116632"/>
            <a:ext cx="7966076" cy="890257"/>
          </a:xfrm>
          <a:prstGeom prst="rect">
            <a:avLst/>
          </a:prstGeom>
          <a:solidFill>
            <a:srgbClr val="DFE3E5"/>
          </a:solidFill>
          <a:ln>
            <a:solidFill>
              <a:srgbClr val="DFE3E5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endParaRPr lang="en-US" sz="1200" b="1" dirty="0">
              <a:solidFill>
                <a:prstClr val="white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2066" y="173843"/>
            <a:ext cx="7386927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0" name="Picture 9" descr="Header.Bottom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898" y="1012478"/>
            <a:ext cx="3572375" cy="94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8" y="108543"/>
            <a:ext cx="889477" cy="88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600" b="1" kern="1200" cap="small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vn-mec.clear2pay.com/svn/repos/rd/core/XCT/trunk/doc/Functional" TargetMode="External"/><Relationship Id="rId2" Type="http://schemas.openxmlformats.org/officeDocument/2006/relationships/hyperlink" Target="https://svn-mec.clear2pay.com/svn/repos/rd/core/OPF/trunk/doc/Functiona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lear2pay.com/display/OPFOPS/Quality+Assurance+Competence+Cent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lear2pay.com/display/OKB/Quality+Assurance+K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lear2pay.com/pages/viewblogposts.action?period=2&amp;postingDate=2014/11/1&amp;key=O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C2P India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1867708"/>
            <a:ext cx="6480720" cy="2857436"/>
          </a:xfrm>
        </p:spPr>
        <p:txBody>
          <a:bodyPr>
            <a:normAutofit/>
          </a:bodyPr>
          <a:lstStyle/>
          <a:p>
            <a:r>
              <a:rPr lang="en-US" sz="2000" dirty="0"/>
              <a:t>QA Track</a:t>
            </a:r>
            <a:endParaRPr lang="en-IN" dirty="0">
              <a:latin typeface="Helvetica"/>
              <a:cs typeface="Helvetica"/>
            </a:endParaRPr>
          </a:p>
        </p:txBody>
      </p:sp>
      <p:sp>
        <p:nvSpPr>
          <p:cNvPr id="2" name="AutoShape 2" descr="data:image/jpeg;base64,/9j/4AAQSkZJRgABAQAAAQABAAD/2wCEAAkGBxQSEhUUEhQUFRUUFRQUFRcUGBQVFBUVFRQYFxcVFBcYHCggGBonHBcVITEhJSkrLi8uFx8zODMsNygtLisBCgoKDg0OGxAQGiwkHyUtLSwsLSwsLywsLC8sLywsLCwsLCwsLCwsLCwvLCwsLCwsLCwsLCwsLCw0LCwsLCwsLP/AABEIAOQA3QMBIgACEQEDEQH/xAAcAAEAAgMBAQEAAAAAAAAAAAAABAUBAgYDBwj/xABAEAABAwIEAwYDBAgGAgMAAAABAAIRAyEEEjFBBVFhBhMicYGRMqGxYsHR4QcUIzNCUpLxU3KCorLwQ1QVFhf/xAAaAQACAwEBAAAAAAAAAAAAAAAAAgEDBAUG/8QALREAAgIBBAEDAgYCAwAAAAAAAAECEQMEEiExIhNBUQVhMpGx0fDxcaEjgcH/2gAMAwEAAhEDEQA/APuKIiACIiACIiACIiACIiAPi/6ZeCFmKZiGCRiG5XAD/wAtPe2stj+k81wLaJB8QI5SCPqv0nxLAfrVHL3lSnmu11MtDmidswIuJFx/EVyGJ/RXSe6XYrEu6vyOPvlH0V89Xklp/Til1X3r9OuOy7QY8GPVxy5nwuevddf75Pj67z9EPCO9xTq7hLcO20/4lSQD6NDvcdFf/wD5JR/9it7M/Bdh2X7P08DR7mmS6XF7nOjM5x3MdAB6Ll4sElK5HpfqH1jDPBKGF8vjprj3/Yt1w36XeNdxgu6aSH4kmmI/wxHeSeUEN/1ea7lcj2w7Cs4hVbUqV6rMjcrWtDC0CZJEiZO99gungcFkTn0jyORNxaifAF3X6IODd/je9cAWYdua/wDiPkMjyh59BzXUN/Q7Qm+JrRvDaYMdDFlecJ7DswVI/qtSr32bPmcR440puaIbl+/2W/Va2HpNY+X/ACzNi08t6cujr0UDgfEhiaDKwEZwbci0lp+YKnrkxakrRsaoIiKQCIiACIiACIiACIiACIiACIiACIiACwQsogCjo1K+GOR1N1ajPhfTg1GjYPZv5jkptLi1NwmKg6GnVn/ip6j1cdTbMvaI2kE+wuqGnBcSSX3/ALQ/fsR8Rxikxpcc8AT8FQeklsLlMVxmrVdOZzBeGsJaAOpGp6q27TY9lSjkY6SXNJEOFhe8jnC5rMAuJ9S1GWUlCMrX2/tmzTwiuWvzLfhnE6rHSXucNw4l0jpOi6b/AOVp5Q7xweVOo6/KWtIXD0caxus+y6PgnHaAZldVDTJjPLRGupsrPpuecfCUuPv/AGLqIRfKRZt4vTIJaKpjlRr+3wKq4jxPE1po4bD1WZhDq1Yd22mDYlonM50aQr/D4llQSx7Xjm0hw+S9V2qcl3+X8ZktL2IfB+HNw1FlFlwwRJ1JJkuPmST6qYiJ0klSFCIikAiIgAiIgAiIgAiIgAiIgAiIgAi88RXaxpc9wa0ak2C5biPad7h+xpvyT8RhrndQDcD2VGfUQwry7+B4Y3Lo6XE41lP4nX5C59lz3E+1jae4b0+J/wDSNFzuNxT3aGAeWp8yqhvDX1DDGOceg+pXFyfUsmV1Hhfbs1x08Y8stcR2tLzbMernQPRosvOjxUuN9+SzguxVQmaj2sHIS933BX+D7M0Wa5nn7Rj5CEqxyfL/ANkuSXRGoVRuAfOFcYZzDs32C3bg6Y0Y32WzmDYAeitUaK27MuwrDqxh/wBI/BRqvB6DtabfSW/RZqU37Oj3UZ/ftMgh3qFLa+COfk8KvZlmtJ76R5gz+B+a0B4hh/heMQ3+V13fPxbcytqnHalM/tKJjmJH5FTMHx2hUtnyk7P8Pz0PuiMkn4uiXfvya4DtvTJyYljqDxrMlv0zDfUR1XUUazXgOY4OadC0gg+RCo8dgadYRUYHDadR1BFwuXxPDq2Be12EqHK4mab7t0/i2IvrY9Vqhq5w/Hyvn3K3jUuj6OioOD9pW1CKdZvc1jYAmWPN/wB27fTQwfNX66GPJHIt0XaKZRcXTCIicgIiIAIiIAIiIAIiIAKv4zxZuHbJDnOPwsbcnz5Dr9VvxLiLaIuRmOgtMbmOQXJkl8l5kumfXksGs1ixeMe/0LsWLdy+jx4xxapUFNwvJHwzDZB069eqYUOLYDZJiBqohpBwEnw6O1tBIbEXLuivcPiRTY0NYYiDJ8Xr+C48o75bpM1J0qSNcJwQa1b/AGRp6ndWjGBohoAA2Fgt1qStMMUca8UVSk5djMmZYhalM2QbErVFq5K2SCViVhYKWwBVbjeDUqmrcp5tt8tCrErVKyUc/Tw+Jwt6T+8p7sN7eWo9CrBnFWYhtvDUbcsOpEXyndT1T8W4ax0OaMrp1bZK3xXsMuWV/FSSC0tzB0AjUQXa9CNQVa9neO18PU/V8WHOaAMlUCco0bmP8TeuoOtriMKQEGtLi0eF7SQbcxobbqz4iA5zXbZLcoJRp8jwpyg/59yZrc6aOuY4ESCCDuLhZXI8K4q2gXGq492cscmkuAk8hf5dF1wXd0+dZobkY8kHB0ERFeIEREAEREAFHx+IyMJETHhBtdSFxnHeNNdXyMdIaI3iQ4h0c7hZdXqPQx7vcsxQ3yoicSc+peobkZZGgnlZOHguytbc3HSRY35L3w9LvTIMQBrca7j3Xq3F5Jp0gGtEgkSDm3IXAjUrySfDNr48Uat4c4VZFM5Q0NbPPVx5CVZUcKZBdteOvVRHY57W+F0mLZhIJ6wrSgXFozgB0DNGk7xK0xUJO0VStKjZebl6ErUq1iHnKzKELBSWMYcVoskrCVgFqsrUlKSCtSVklakpWwMLze2Z6rclakpWMVuMokiI6WW+CbFFtO+Zgtm1Ldo5r1xT3gty5YOszPovDEuIIdcxsdPldUN7L+GWLyo8m8MGJc9riQ0MLHc5eDFuiteyuIrUmso1nMcymCxrhZ2VtmzzgCPxUXg3EmvdUbly1I13cACRJGsXUWrjAxuuggnyWmGp9BRcfcR497aZ9ARVXZrHitQaQZIseYsCJ9CD6q1Xocc98VL5MMlToIiJyAiIgDmeNY57qo7t5a2nmByn4nEQZ2MXEc59OfqcOZkcYl7Zc2P5hePVSeJYgU8TUZMHMXR/m8U/NbUagLp0/m8hMn2Xls2aU8rUu7ao6UYJRTRIwXD3904ggPeIEj4W/itMNwuqIBDRG8grc8Yz5RSMN5wLjaJXrh61V1VozeH+IQLgC99tlK9KVQV8fAvmuWS8JgA0y4yduQ/E9VMJQrUlbIxUVSKW7BK1JWStSobBGFo4rLitCkbJEoUWCUpIJWqFYJUNgYKwhXnKRsYySsIsEpbJMOUZ9EwRM8p18p3UheOInKcpgxY6pJJPgZOivGHfTf3jQ0OG5vI5EDUL3HCu9czMJpulxjRrgJyHpMwfJbnNku68awPopPBsa0O7ubuEgHmNY5pcSjvUX0NJva2QaOCqUK2J7qqQyqGiBq0hthP8JEwI2K6/geLL6YDjL2ABx3NrOPnB9QVyNfFAZj1JJPMmVedjHB7alQXlwbPPLOnSXFbtBqJSz7V1z/hfxlObGlC32dGiIu+Ygq/jHFBh2tJaXFzg0AWtuSeg+7zVguZ7S1CKoDh4cgg7Zszs3yDVl1mZ4cTkizFDdKjlsoqVHfrHhc57nsfsCXF2U/Z+i9KTg6k+c2Z8MaACQN3EnbZTcXSFRsT5KTwHwMAdaMzj7x9wXAhU3b7+TbLxRB4Tg3Q0NDiAIkggLo8FhckkmXHXkByCiO4sS2WM8g43PmBp7qRw3EueyXgAyR4Zi3mrNPDHF8O2LklJ9qiUSsItSVpbKQVqSskrzJSNjAlYWCiUkFaotSUrYAlYRakpRjJK0RYKVkmCVhYKxKSyQStUWClA83NN4325fkqruw2syoc3gMkAEmOasTUfngAZbXvI/JejXHNEHSeYtr1SNeSkiy+KNK3B+9qwZ7p4NQOgjceA8jffks8A4u/DCq19J2UVopgGA1k5XQI6ZupJ01VjWxJFFoaYJ8M8gNSOsR7qvfVaNfxWlZlgd4+H3+ZVtc/xHcNdIkaG4WVA4E4mgzMIPiif5Q85f9sKevR4574KXykzDJU2gub7cvApMggPL4ZOhsSQTtMe8LpFx/btpqmnRGwLy7qZDR/y+So1risMtw+G96o5/D133FRpaR8/JbYnGOD2MvD2yeZ3A+/+yrMfisTRp91VhzQQadTUti0TrEWg+hV7h6TsSQ6m1oFJrKcuN5y3NpjRed9JJS2e5v39WSMO7w842Gp6BXuFp5WAHWJPmdVHwWBFMS4yeegHkvVmLY4Oyua7J8UGYtN1fp8bgvLsqyS3PgiVuLtbXFHKbwC6bBzgSGxzgKwlcc/G03Uajy8Cs6r3rRuMhho9ld47iLiykKUB1cgAm4aIlxjcplkuyHEs3FQeE401qTahABdmsNLOI+5bYbCOaZNWo+1w6I8xAsqbgWFqPw7ctUs+LKGga5jd063Q5OwSVF3i65Y2QxzzIEN1g7r1KoncRe7D0XzDnVWNcRaRJB94XtxHGnve7zPa0NDnGm0ucSdBYHKOqXeg2lsStVU4Os5zn0w6oWlkte9rmOa7SJIE7FaM4g4YYkn9o2aXUvnKPxUbiaLglaKor4lzXMpF77MDnua0ve4nYQDA1utBi3gVADUc3unua57XNc1wabSQJ5pXImi6K1JVK91UUBW7wyGtdltlItY8z1W+L7xtPve8OYAOLYGSDtH3pbJotHLVV2NxpzMaC5oczO4taXOg6AQDHmtMPWcX5AahY5p8T2lrmuHUgSlbJosWVA6YIMGDGxGyyVU8GomXnO61V4ibOsLu6/gs4SsXPh9RzXhx8Fg0ibAWv5pWyaLIugjkfrt/3yUHiNbLLgYyiQeRUttZpJAIJFiNwvDEUCdIvqDyVc7Y8TzZi3Po0nOtmzTym0qLhzUqVWtjIx1RrM7t8zgBA5nZWmGoh1IUqjcuVwIII8QkH05FbcbGd9F9P/wO7yI8JIc1wAjW7fmtPowct8uuOCvfKtqO4psgADQAD2WyicKxZq0WVCMpcLjkQYMdJBUteng04pro574fIXKcfeW1nZhY5S08wGgH5yurVF2vw2agXAwWFsG5iSBpyvf8lk1+J5ML29rktwSUZ8nO4lrKjcrtCtezdUUjiGuPwuYR1BBg/RV9FtZt6jRkicw0/svDGtcG943eoAY3DQIH+4lefxyyRk017G2Si0X1OqXyXEkyddgdgNgsswRNOqylAL2tbckAAzm0GsSo2DdHqrvA0coM6uMnpsB7AI07c3bDJ4npSpBrAwfCGhvpEKnp8IeKTWZgHUnl1JwkwCZAdbqrolaErW0mUJkXDGtP7QUo+wXEk+osvPguFdRotY6JbmnLJF3E7jqpqFLXuTZSU+FPFCnTluZlUPNzEBxNra3UvF4V/eCrSIDoyuDpyuEyNLgqaSiWkTZHwxq37wMA2DC4+5MKC7hx77PI7skPI37wAgHy39FZkrCVkkPF4V2cVKZAcAWkOnK5vIxotXtqvY9r+7GZjmtylxuQRckaeimErCVkkCphHHD91bNkDd4kRvC2xVAuolgiS0C+kiFKJWCoAg1cI7wOYQHsblMyWuEXB31XrRNSfGGAR/CXEz6qRKJSSBhcO+m90ZSxznP3zAkactgtKmHqPLc+QBrg6WzmMbX0VgQtClYxpSoAHNvdasjOROosNpGw5T9Vu22Y87+uh+5U3F3uy+GZc4CRt1SOXkkMlw2XNYA6m31HLyR1doUGu8hwBu6G2GpJbJCxwzA16lZjKkU2uMxq4gXIHtqnUMs5bYr7EXBK2dt2cB7okiJcS3q2Bf3lWi0pMygAbCFuvV4YenjUfhHNk7k2FVdqHEYapljMcoAO8vE+sSrVV3H6TnUXZRmc0tcBpIDhm/2yl1F+lKu6YQ/ErOGZw+o3M6lWczP8THAOpukQZYd+oULh76jGNw7xE1nOL9R4ssDpeZ9FdHFQYjReVd7XAgjXfccivLPOqqzpemW2D4aKd3HM72A8h+K9qGLY+cjpymD+XMdVBONzta3m0Fx5nSB7E+oWMM0MNrfmtEZwjxFcFbi3yyyJWqxKBWWVmVqShKwlJQK0JWSVqFDZIWCUJWpSEhakoStUpIWChK1StkhJWCVgpbGo2Wj1kFJQBGFUElu41UfE0jqDyIkbj6hWDmNF7TChCpLhI0vH09ErUbsZWR6PfVcQ6s0ilLWt0zEQwA5ZsJgxvBVhw9j6Vem5ri4ue1r3PucjnAO9YlBiQBopPDy6pUYGtnxsLuQaHSZ9AVdjzOWRbXzYkoVF2dqiIvVnNCIiAOR7V8Ccf2tJ+Ul3iBFr6GdjP1CoqPD6zWOcSKgF/CQSI1018l9IrUw5padCIK+XYvhQfWqOJdTc1xY7IYksJbmnyC4f1DTYoPdXD/U2YMknwerOIMLWQdiAecOI+5TqGIm2qg0eF020zT8TgTINpaSL+exVhwrAkOk2DduZ29Fy5QuScGaVKl5Fq+q1oBcQJIF7XOgW8qv4hSFQgfyOB9VvRqZLE+EkDyn7lo3q6KdvFkxakrJK0KZsgI4oStCUpIK1JWSVqUtkmFgoViUrZIK1WVrKRsYFakrJK83O/D30SkmtSoBckDz6rLnJXwYcIO8fVa1GbckSXBK7IWLxgb8R6rNJ5qmllaS5zbDpJueQAj3WBhQ8tLxIF7b7b7KaWDYxtbYcksYxUee2S22+CI7guIdUDRUaMxgDWPQX0Xd8H4UKDYkuO7iIJMCT7+31puyHifUlv7sMDTzz5p/4j3XUrv8A07Tw2erXPsYc83e2wiIuoZwiIgAuI7U0BTqlxBh3iBAMciPOfqu3WlWmHAhwBB1BWbVadZ4bSzHk2Oz5jhcWXE+FwA0JU6ljC2+wueo3Cm9oOz1Vvio1AGTBBFx6xoqVlClTDmvxVNr+TjJB8oXnMmjyY5UuDessZIsa1QNOZptUl9+ZMH6Lbvg4QdxBXP0MQMR+zY4CqxxywfDUB1y89AfTqpmGL2gtqiCDbqOiqyRnHyGi4vhnR03SAoeG4m182IgkSdDG/RelExSE6kaf5v7rzpYdrZjdXbuEV7SXKwVGfULLgS0fEBqBzHlyXtmlF2RVGSsFCtZUEgrCLBKRskwVo98arFV8aCSTAH48gF6hvNRRJDpYoOc5sEFoBvvP/R7r3tYnY29o+8rHcBtxqTr5qNiHQRyj6f3SzddDRV9nvUxXJR6zgC3c1Bmd5AkN+QKguwdaq45TlZz6c1YUuHOLxL2tblFzc+EQ1jfS5J3UrHKrb5fQOS9jFXEQL38lEo1u8cIJB5Fe9bgNQvHd1QS4wNSPaLLruA8B7nxVC19TmNB5CFfp9BPLL/0SedRR79ncIWUyXCC4zpBgC0/M+qtURemxY1jgoL2OfKTk7YREVgoREQAREQBhzQQQbg2PkVwPbvgVPwuMjMcrHC+U65X9NY9fXv1G4jhBVpuYd9OhGhWfU4fUg679h8c9rPmfD+zNEQ4lzjYg5iLjcZYVziaTnlpe4Oy6S24tGoMn1XoYZLTYtsRuD1UariV5ieXbwzoqNkjEPa8ZHGASLja4MqO+q5pIOxhQv1ppMZhPLdRa7HuvTcCRYgmLbX9QP7Kq5T46Y1KJdjEr1o1ARAVVw+jUM548wHfeAplE5HGSIjbn1QnKMvIGk1wTStVgOm4Qq1srBK1KFeb6gG6VuhkgawC1fieS8qVEkajeyrK9GuXQMt+eZv1EexVaU5dDvai2y5xmcbNc0gc3bDy1KzUw4eIn6x8rqtoPDbF85dZsJ3P09l74fFtPwkFG5xdBSZatLoALpA0AaGgR5KJi8Z3d3QR019AvSliJ1VjwnBNq1QSJFMyT9rUN89/7rTiXrSUV7lcvBWXvCsCKbQT8TgJ6fZCnoi9TjxxxxUY9HNlJydsIiJyAiIgAiIgAiIgAiIgCvx3B6VV2ctGeILtyNgea53iXZKo+1OoGj7V/mIXZIsuXRYcr3SjyWRyziqTPnNfgX6k0PqjMXGA4AlgJ/m3HspeFIIkb3Nouu4rUg4FrgCDYg6Fc1xLhT6V6bHVG7BsFzfMb+i52s0UoK8fKNGLKnw+ytr1AFWYjFtb8RiehP0U+tgapE5D7tHvJsoFLs9X/AH1Sm5zRo1ha552sJXKjp8mWXMXX+DS8kYrsRVYxz2U5piXElzWN6zmNlT//AGn7B/q/JSOPjF1gGupVaVIfDTyPgxu4x4j9FTN4HU5O/oetHpxhxyV7my2wXFH13hjGS46DO2fTNAJ6Kwqnuv3re7Ol/Fba4lUeG7PVJBBeCLiGPkEbhdgOG169MU6tN7nAWqObkJH2pN/NK8ccnir/AOk/2J3OPJFw1cag2Vg10hVeG4HiaLsjmSNiHN091Y08LVaQO7e4nZsGOpMwB5qlYcsJbXF/kO5xkrsiY2sxh8QkO1GUkk7RA1XqexFQkOpvDAbw6Z9QN11HC+DhpD6gBeNBqG+u56q3Xa02guH/AC/kY8man4nOcP7NBv7w5j/3Qe+sq9wmFZSaGU2hrRsOZ1J5nqvZFvw6bFh/AqKZ5JS7YREV4gREQAREQAREQAREQAREQAREQAREQAREQAREQAREQAREQAREQAREQAREQAREQAREQB//2Q==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0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ea typeface="Tahoma" panose="020B0604030504040204" pitchFamily="34" charset="0"/>
              </a:rPr>
              <a:t>Wiki  - Project Specific Info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772817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7483"/>
            <a:ext cx="2648320" cy="435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957483"/>
            <a:ext cx="2724530" cy="435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957483"/>
            <a:ext cx="2667372" cy="435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cxnSp>
        <p:nvCxnSpPr>
          <p:cNvPr id="9" name="Straight Connector 8"/>
          <p:cNvCxnSpPr/>
          <p:nvPr/>
        </p:nvCxnSpPr>
        <p:spPr>
          <a:xfrm>
            <a:off x="395536" y="2636912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79415" y="2564904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89977" y="2996952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721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a typeface="Tahoma" panose="020B0604030504040204" pitchFamily="34" charset="0"/>
              </a:rPr>
              <a:t>Wiki  - Project Specific Info</a:t>
            </a:r>
            <a:endParaRPr lang="en-GB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1772817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57483"/>
            <a:ext cx="2734057" cy="409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957483"/>
            <a:ext cx="2664296" cy="409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957483"/>
            <a:ext cx="2753109" cy="409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cxnSp>
        <p:nvCxnSpPr>
          <p:cNvPr id="14" name="Straight Connector 13"/>
          <p:cNvCxnSpPr/>
          <p:nvPr/>
        </p:nvCxnSpPr>
        <p:spPr>
          <a:xfrm>
            <a:off x="539552" y="3284984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63888" y="386104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00192" y="3559684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93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14688864"/>
              </p:ext>
            </p:extLst>
          </p:nvPr>
        </p:nvGraphicFramePr>
        <p:xfrm>
          <a:off x="571178" y="620688"/>
          <a:ext cx="7601222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1180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2800" dirty="0"/>
              <a:t>OPF Payment Testing Solution</a:t>
            </a:r>
            <a:endParaRPr lang="en-IN" sz="2800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60374" y="1169531"/>
            <a:ext cx="8492557" cy="327546"/>
          </a:xfrm>
          <a:prstGeom prst="roundRect">
            <a:avLst/>
          </a:prstGeom>
          <a:noFill/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Managed Service for Testing All Aspects of a Payment Environment</a:t>
            </a:r>
            <a:endParaRPr lang="en-IN" b="1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24840703"/>
              </p:ext>
            </p:extLst>
          </p:nvPr>
        </p:nvGraphicFramePr>
        <p:xfrm>
          <a:off x="460375" y="2163540"/>
          <a:ext cx="3719461" cy="4335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460375" y="1644928"/>
            <a:ext cx="3719461" cy="327546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r>
              <a:rPr lang="en-IN" b="1" dirty="0">
                <a:latin typeface="Tahoma" pitchFamily="34" charset="0"/>
                <a:cs typeface="Tahoma" pitchFamily="34" charset="0"/>
              </a:rPr>
              <a:t>Payment testing Lifecycle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577896" y="1656313"/>
            <a:ext cx="4375035" cy="327546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r>
              <a:rPr lang="en-IN" b="1" dirty="0">
                <a:latin typeface="Tahoma" pitchFamily="34" charset="0"/>
                <a:cs typeface="Tahoma" pitchFamily="34" charset="0"/>
              </a:rPr>
              <a:t>Accelerators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577895" y="2040720"/>
            <a:ext cx="1378183" cy="655092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r>
              <a:rPr lang="en-IN" sz="1200" b="1" dirty="0">
                <a:latin typeface="Tahoma" pitchFamily="34" charset="0"/>
                <a:cs typeface="Tahoma" pitchFamily="34" charset="0"/>
              </a:rPr>
              <a:t>Test </a:t>
            </a:r>
          </a:p>
          <a:p>
            <a:pPr marL="342900" indent="-342900" algn="ctr"/>
            <a:r>
              <a:rPr lang="en-IN" sz="1200" b="1" dirty="0">
                <a:latin typeface="Tahoma" pitchFamily="34" charset="0"/>
                <a:cs typeface="Tahoma" pitchFamily="34" charset="0"/>
              </a:rPr>
              <a:t>Repository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454166" y="2040720"/>
            <a:ext cx="1471475" cy="655092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r>
              <a:rPr lang="en-IN" sz="1200" b="1" dirty="0">
                <a:latin typeface="Tahoma" pitchFamily="34" charset="0"/>
                <a:cs typeface="Tahoma" pitchFamily="34" charset="0"/>
              </a:rPr>
              <a:t>Test </a:t>
            </a:r>
          </a:p>
          <a:p>
            <a:pPr marL="342900" indent="-342900" algn="ctr"/>
            <a:r>
              <a:rPr lang="en-IN" sz="1200" b="1" dirty="0">
                <a:latin typeface="Tahoma" pitchFamily="34" charset="0"/>
                <a:cs typeface="Tahoma" pitchFamily="34" charset="0"/>
              </a:rPr>
              <a:t>Automation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0601" y="2790553"/>
            <a:ext cx="254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ISO 20022, SEPA, US/UK/SG Payments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010671" y="2040720"/>
            <a:ext cx="1400065" cy="655092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r>
              <a:rPr lang="en-IN" sz="1200" b="1" dirty="0">
                <a:latin typeface="Tahoma" pitchFamily="34" charset="0"/>
                <a:cs typeface="Tahoma" pitchFamily="34" charset="0"/>
              </a:rPr>
              <a:t>Domain </a:t>
            </a:r>
          </a:p>
          <a:p>
            <a:pPr marL="342900" indent="-342900" algn="ctr"/>
            <a:r>
              <a:rPr lang="en-IN" sz="1200" b="1" dirty="0">
                <a:latin typeface="Tahoma" pitchFamily="34" charset="0"/>
                <a:cs typeface="Tahoma" pitchFamily="34" charset="0"/>
              </a:rPr>
              <a:t>Experience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47844" y="2805295"/>
            <a:ext cx="2348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OASIS – E2E Test Automation 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4556257" y="3207991"/>
            <a:ext cx="4375035" cy="327546"/>
          </a:xfrm>
          <a:prstGeom prst="roundRect">
            <a:avLst/>
          </a:prstGeom>
          <a:solidFill>
            <a:srgbClr val="D67F0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r>
              <a:rPr lang="en-IN" b="1" dirty="0">
                <a:latin typeface="Tahoma" pitchFamily="34" charset="0"/>
                <a:cs typeface="Tahoma" pitchFamily="34" charset="0"/>
              </a:rPr>
              <a:t>Full Testing Coverage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4556257" y="3598835"/>
            <a:ext cx="1378183" cy="655092"/>
          </a:xfrm>
          <a:prstGeom prst="roundRect">
            <a:avLst/>
          </a:prstGeom>
          <a:solidFill>
            <a:srgbClr val="D67F0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r>
              <a:rPr lang="en-IN" sz="1200" b="1" dirty="0">
                <a:latin typeface="Tahoma" pitchFamily="34" charset="0"/>
                <a:cs typeface="Tahoma" pitchFamily="34" charset="0"/>
              </a:rPr>
              <a:t>Functional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6051615" y="3598835"/>
            <a:ext cx="1378183" cy="655092"/>
          </a:xfrm>
          <a:prstGeom prst="roundRect">
            <a:avLst/>
          </a:prstGeom>
          <a:solidFill>
            <a:srgbClr val="D67F0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r>
              <a:rPr lang="en-IN" sz="1200" b="1" dirty="0">
                <a:latin typeface="Tahoma" pitchFamily="34" charset="0"/>
                <a:cs typeface="Tahoma" pitchFamily="34" charset="0"/>
              </a:rPr>
              <a:t>Interface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7528107" y="3598835"/>
            <a:ext cx="1378183" cy="655092"/>
          </a:xfrm>
          <a:prstGeom prst="roundRect">
            <a:avLst/>
          </a:prstGeom>
          <a:solidFill>
            <a:srgbClr val="D67F0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r>
              <a:rPr lang="en-IN" sz="1200" b="1" dirty="0">
                <a:latin typeface="Tahoma" pitchFamily="34" charset="0"/>
                <a:cs typeface="Tahoma" pitchFamily="34" charset="0"/>
              </a:rPr>
              <a:t>Regression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23185" y="4697873"/>
            <a:ext cx="4375035" cy="32754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r>
              <a:rPr lang="en-IN" b="1" dirty="0">
                <a:latin typeface="Tahoma" pitchFamily="34" charset="0"/>
                <a:cs typeface="Tahoma" pitchFamily="34" charset="0"/>
              </a:rPr>
              <a:t>Key Benefits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4523185" y="5089488"/>
            <a:ext cx="1378183" cy="65509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r>
              <a:rPr lang="en-IN" sz="1200" b="1" dirty="0">
                <a:latin typeface="Tahoma" pitchFamily="34" charset="0"/>
                <a:cs typeface="Tahoma" pitchFamily="34" charset="0"/>
              </a:rPr>
              <a:t>Experienced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6008215" y="5089488"/>
            <a:ext cx="1378183" cy="65509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r>
              <a:rPr lang="en-IN" sz="1200" b="1" dirty="0">
                <a:latin typeface="Tahoma" pitchFamily="34" charset="0"/>
                <a:cs typeface="Tahoma" pitchFamily="34" charset="0"/>
              </a:rPr>
              <a:t>Good Quality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7497854" y="5089488"/>
            <a:ext cx="1378183" cy="65509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r>
              <a:rPr lang="en-IN" sz="1200" b="1" dirty="0">
                <a:latin typeface="Tahoma" pitchFamily="34" charset="0"/>
                <a:cs typeface="Tahoma" pitchFamily="34" charset="0"/>
              </a:rPr>
              <a:t>Proven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56257" y="4307600"/>
            <a:ext cx="4319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New Systems, Business Enhancements, Regulatory Compliance</a:t>
            </a:r>
          </a:p>
        </p:txBody>
      </p:sp>
    </p:spTree>
    <p:extLst>
      <p:ext uri="{BB962C8B-B14F-4D97-AF65-F5344CB8AC3E}">
        <p14:creationId xmlns:p14="http://schemas.microsoft.com/office/powerpoint/2010/main" val="4110797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OPF QA Delivery Model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850315" y="1089544"/>
            <a:ext cx="1760560" cy="520776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 algn="ctr">
            <a:solidFill>
              <a:srgbClr val="889FBE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IN" sz="12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978267" y="1071350"/>
            <a:ext cx="1760560" cy="520776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 algn="ctr">
            <a:solidFill>
              <a:srgbClr val="889FBE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IN" sz="12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81889" y="1083856"/>
            <a:ext cx="1760560" cy="520776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 algn="ctr">
            <a:solidFill>
              <a:srgbClr val="889FBE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342900" indent="-342900" algn="ctr"/>
            <a:endParaRPr lang="en-IN" sz="12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5868535" y="1219199"/>
            <a:ext cx="3113615" cy="49530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52000" indent="-252000" algn="l" defTabSz="914400" rtl="0" eaLnBrk="1" latinLnBrk="0" hangingPunct="1">
              <a:spcBef>
                <a:spcPts val="600"/>
              </a:spcBef>
              <a:buFont typeface="Wingdings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0000" indent="-252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lang="en-GB" sz="2000" kern="1200" noProof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92000" indent="-216000" algn="l" defTabSz="914400" rtl="0" eaLnBrk="1" latinLnBrk="0" hangingPunct="1">
              <a:spcBef>
                <a:spcPts val="450"/>
              </a:spcBef>
              <a:buFont typeface="Wingdings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44000" indent="-216000" algn="l" defTabSz="914400" rtl="0" eaLnBrk="1" latinLnBrk="0" hangingPunct="1">
              <a:spcBef>
                <a:spcPts val="400"/>
              </a:spcBef>
              <a:buFont typeface="Arial" pitchFamily="34" charset="0"/>
              <a:buChar char="–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60000" indent="-216000" algn="l" defTabSz="914400" rtl="0" eaLnBrk="1" latinLnBrk="0" hangingPunct="1">
              <a:spcBef>
                <a:spcPts val="350"/>
              </a:spcBef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Optimal resource utilization</a:t>
            </a:r>
          </a:p>
          <a:p>
            <a:endParaRPr lang="en-US" sz="1800">
              <a:solidFill>
                <a:schemeClr val="tx1"/>
              </a:solidFill>
            </a:endParaRPr>
          </a:p>
          <a:p>
            <a:r>
              <a:rPr lang="en-US" sz="1800">
                <a:solidFill>
                  <a:schemeClr val="tx1"/>
                </a:solidFill>
              </a:rPr>
              <a:t>Payment SME facilitate smooth knowledge acquisition</a:t>
            </a:r>
          </a:p>
          <a:p>
            <a:endParaRPr lang="en-US" sz="1800">
              <a:solidFill>
                <a:schemeClr val="tx1"/>
              </a:solidFill>
            </a:endParaRPr>
          </a:p>
          <a:p>
            <a:r>
              <a:rPr lang="en-US" sz="1800">
                <a:solidFill>
                  <a:schemeClr val="tx1"/>
                </a:solidFill>
              </a:rPr>
              <a:t>Automation experts define automation strategy and framework</a:t>
            </a:r>
          </a:p>
          <a:p>
            <a:endParaRPr lang="en-US" sz="1800">
              <a:solidFill>
                <a:schemeClr val="tx1"/>
              </a:solidFill>
            </a:endParaRPr>
          </a:p>
          <a:p>
            <a:r>
              <a:rPr lang="en-US" sz="1800">
                <a:solidFill>
                  <a:schemeClr val="tx1"/>
                </a:solidFill>
              </a:rPr>
              <a:t>Experienced OPF QA specialist help in test preparation &amp; execution</a:t>
            </a:r>
          </a:p>
          <a:p>
            <a:endParaRPr lang="en-US" sz="1800">
              <a:solidFill>
                <a:schemeClr val="tx1"/>
              </a:solidFill>
            </a:endParaRPr>
          </a:p>
          <a:p>
            <a:r>
              <a:rPr lang="en-US" sz="1800">
                <a:solidFill>
                  <a:schemeClr val="tx1"/>
                </a:solidFill>
              </a:rPr>
              <a:t>Supported and managed by well qualified, experienced management team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8791" y="4062480"/>
            <a:ext cx="5286833" cy="381000"/>
          </a:xfrm>
          <a:prstGeom prst="rect">
            <a:avLst/>
          </a:prstGeom>
          <a:solidFill>
            <a:srgbClr val="D67F0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r>
              <a:rPr lang="en-US" sz="1400" b="1" dirty="0">
                <a:latin typeface="Tahoma" pitchFamily="34" charset="0"/>
                <a:cs typeface="Tahoma" pitchFamily="34" charset="0"/>
              </a:rPr>
              <a:t>Shared Automation Framework Resource Pool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8791" y="4705064"/>
            <a:ext cx="5286833" cy="381000"/>
          </a:xfrm>
          <a:prstGeom prst="rect">
            <a:avLst/>
          </a:prstGeom>
          <a:solidFill>
            <a:srgbClr val="D67F0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r>
              <a:rPr lang="en-US" sz="1400" b="1" dirty="0">
                <a:latin typeface="Tahoma" pitchFamily="34" charset="0"/>
                <a:cs typeface="Tahoma" pitchFamily="34" charset="0"/>
              </a:rPr>
              <a:t>OPF QA CC: Process Implementation &amp; Monitoring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98791" y="5334000"/>
            <a:ext cx="5286833" cy="381000"/>
          </a:xfrm>
          <a:prstGeom prst="rect">
            <a:avLst/>
          </a:prstGeom>
          <a:solidFill>
            <a:srgbClr val="D67F0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r>
              <a:rPr lang="en-US" sz="1400" b="1" dirty="0">
                <a:latin typeface="Tahoma" pitchFamily="34" charset="0"/>
                <a:cs typeface="Tahoma" pitchFamily="34" charset="0"/>
              </a:rPr>
              <a:t>Resource Management &amp; Training Fulfillment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98791" y="3418768"/>
            <a:ext cx="5286833" cy="381000"/>
          </a:xfrm>
          <a:prstGeom prst="rect">
            <a:avLst/>
          </a:prstGeom>
          <a:solidFill>
            <a:srgbClr val="D67F0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r>
              <a:rPr lang="en-US" sz="1400" b="1" dirty="0">
                <a:latin typeface="Tahoma" pitchFamily="34" charset="0"/>
                <a:cs typeface="Tahoma" pitchFamily="34" charset="0"/>
              </a:rPr>
              <a:t>Delivery/Test Management and Project Monitoring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98791" y="2735240"/>
            <a:ext cx="5286833" cy="381000"/>
          </a:xfrm>
          <a:prstGeom prst="rect">
            <a:avLst/>
          </a:prstGeom>
          <a:solidFill>
            <a:srgbClr val="D67F00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r>
              <a:rPr lang="en-US" sz="1400" b="1" dirty="0">
                <a:latin typeface="Tahoma" pitchFamily="34" charset="0"/>
                <a:cs typeface="Tahoma" pitchFamily="34" charset="0"/>
              </a:rPr>
              <a:t>Payments Subject Matter Experts 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196519" y="1219199"/>
            <a:ext cx="1520825" cy="4572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r>
              <a:rPr lang="en-IN" sz="1200" b="1" dirty="0">
                <a:latin typeface="Tahoma" pitchFamily="34" charset="0"/>
                <a:cs typeface="Tahoma" pitchFamily="34" charset="0"/>
              </a:rPr>
              <a:t>OPF Engagement 1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086854" y="1219199"/>
            <a:ext cx="1520825" cy="4572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r>
              <a:rPr lang="en-IN" sz="1200" b="1" dirty="0">
                <a:latin typeface="Tahoma" pitchFamily="34" charset="0"/>
                <a:cs typeface="Tahoma" pitchFamily="34" charset="0"/>
              </a:rPr>
              <a:t>OPF Engagement 2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3964799" y="1206688"/>
            <a:ext cx="1520825" cy="4572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r>
              <a:rPr lang="en-IN" sz="1200" b="1" dirty="0">
                <a:latin typeface="Tahoma" pitchFamily="34" charset="0"/>
                <a:cs typeface="Tahoma" pitchFamily="34" charset="0"/>
              </a:rPr>
              <a:t>OPF Engagement 3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198791" y="1808335"/>
            <a:ext cx="1520825" cy="664186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r>
              <a:rPr lang="en-IN" sz="1200" b="1" dirty="0">
                <a:latin typeface="Tahoma" pitchFamily="34" charset="0"/>
                <a:cs typeface="Tahoma" pitchFamily="34" charset="0"/>
              </a:rPr>
              <a:t>OPF QA Specialist</a:t>
            </a:r>
          </a:p>
          <a:p>
            <a:pPr marL="342900" indent="-342900" algn="ctr"/>
            <a:r>
              <a:rPr lang="en-IN" sz="1200" b="1" dirty="0">
                <a:latin typeface="Tahoma" pitchFamily="34" charset="0"/>
                <a:cs typeface="Tahoma" pitchFamily="34" charset="0"/>
              </a:rPr>
              <a:t>(dedicated team)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2098135" y="1810607"/>
            <a:ext cx="1520825" cy="664186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r>
              <a:rPr lang="en-IN" sz="1200" b="1" dirty="0">
                <a:latin typeface="Tahoma" pitchFamily="34" charset="0"/>
                <a:cs typeface="Tahoma" pitchFamily="34" charset="0"/>
              </a:rPr>
              <a:t>OPF QA Specialist</a:t>
            </a:r>
          </a:p>
          <a:p>
            <a:pPr marL="342900" indent="-342900" algn="ctr"/>
            <a:r>
              <a:rPr lang="en-IN" sz="1200" b="1" dirty="0">
                <a:latin typeface="Tahoma" pitchFamily="34" charset="0"/>
                <a:cs typeface="Tahoma" pitchFamily="34" charset="0"/>
              </a:rPr>
              <a:t>(dedicated team)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3970183" y="1812879"/>
            <a:ext cx="1520825" cy="664186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42900" indent="-342900" algn="ctr"/>
            <a:r>
              <a:rPr lang="en-IN" sz="1200" b="1" dirty="0">
                <a:latin typeface="Tahoma" pitchFamily="34" charset="0"/>
                <a:cs typeface="Tahoma" pitchFamily="34" charset="0"/>
              </a:rPr>
              <a:t>OPF QA Specialist</a:t>
            </a:r>
          </a:p>
          <a:p>
            <a:pPr marL="342900" indent="-342900" algn="ctr"/>
            <a:r>
              <a:rPr lang="en-IN" sz="1200" b="1" dirty="0">
                <a:latin typeface="Tahoma" pitchFamily="34" charset="0"/>
                <a:cs typeface="Tahoma" pitchFamily="34" charset="0"/>
              </a:rPr>
              <a:t>(dedicated team)</a:t>
            </a:r>
          </a:p>
        </p:txBody>
      </p:sp>
    </p:spTree>
    <p:extLst>
      <p:ext uri="{BB962C8B-B14F-4D97-AF65-F5344CB8AC3E}">
        <p14:creationId xmlns:p14="http://schemas.microsoft.com/office/powerpoint/2010/main" val="311663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26450268"/>
              </p:ext>
            </p:extLst>
          </p:nvPr>
        </p:nvGraphicFramePr>
        <p:xfrm>
          <a:off x="571178" y="620688"/>
          <a:ext cx="7601222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9354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QA Involvement in SDLC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9596906"/>
              </p:ext>
            </p:extLst>
          </p:nvPr>
        </p:nvGraphicFramePr>
        <p:xfrm>
          <a:off x="0" y="548680"/>
          <a:ext cx="4320480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523229"/>
              </p:ext>
            </p:extLst>
          </p:nvPr>
        </p:nvGraphicFramePr>
        <p:xfrm>
          <a:off x="4499992" y="1196975"/>
          <a:ext cx="4563046" cy="5303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9429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72402568"/>
              </p:ext>
            </p:extLst>
          </p:nvPr>
        </p:nvGraphicFramePr>
        <p:xfrm>
          <a:off x="571178" y="620688"/>
          <a:ext cx="7601222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7188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SVN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96752"/>
            <a:ext cx="9143999" cy="461665"/>
          </a:xfrm>
          <a:prstGeom prst="rect">
            <a:avLst/>
          </a:prstGeom>
          <a:solidFill>
            <a:srgbClr val="567A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556" y="1772816"/>
            <a:ext cx="7822900" cy="4728018"/>
          </a:xfrm>
        </p:spPr>
        <p:txBody>
          <a:bodyPr>
            <a:normAutofit/>
          </a:bodyPr>
          <a:lstStyle/>
          <a:p>
            <a:r>
              <a:rPr lang="en-GB" dirty="0"/>
              <a:t>Apache Subversion (often abbreviated SVN, after the command name </a:t>
            </a:r>
            <a:r>
              <a:rPr lang="en-GB" i="1" dirty="0"/>
              <a:t>svn</a:t>
            </a:r>
            <a:r>
              <a:rPr lang="en-GB" dirty="0"/>
              <a:t>) is a Software Versioning and a Revision Control system. </a:t>
            </a:r>
          </a:p>
          <a:p>
            <a:r>
              <a:rPr lang="en-GB" dirty="0"/>
              <a:t>It is where we store all our documentation. </a:t>
            </a:r>
          </a:p>
          <a:p>
            <a:endParaRPr lang="en-US" sz="18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29963237"/>
              </p:ext>
            </p:extLst>
          </p:nvPr>
        </p:nvGraphicFramePr>
        <p:xfrm>
          <a:off x="1115616" y="3645024"/>
          <a:ext cx="7056784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187681" y="6237312"/>
            <a:ext cx="8704799" cy="2084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suggested that the tester should take the checkout on its local working directory.  </a:t>
            </a:r>
          </a:p>
        </p:txBody>
      </p:sp>
    </p:spTree>
    <p:extLst>
      <p:ext uri="{BB962C8B-B14F-4D97-AF65-F5344CB8AC3E}">
        <p14:creationId xmlns:p14="http://schemas.microsoft.com/office/powerpoint/2010/main" val="4286428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352928" cy="458400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All the documents are stored in their respective SVN location (i.e. under .../trunk/doc/...) as can be seen below.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96752"/>
            <a:ext cx="9143999" cy="461665"/>
          </a:xfrm>
          <a:prstGeom prst="rect">
            <a:avLst/>
          </a:prstGeom>
          <a:solidFill>
            <a:srgbClr val="567A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996952"/>
            <a:ext cx="770485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7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and Agenda</a:t>
            </a: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304754390"/>
              </p:ext>
            </p:extLst>
          </p:nvPr>
        </p:nvGraphicFramePr>
        <p:xfrm>
          <a:off x="1331640" y="1556792"/>
          <a:ext cx="7223760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9235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SVN Structure - 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72816"/>
            <a:ext cx="8810948" cy="472801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All the QA docs are stored in their respective SVN location (i.e. under .../trunk/doc/...) as can be seen below. This includes all test data used.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96752"/>
            <a:ext cx="9143999" cy="461665"/>
          </a:xfrm>
          <a:prstGeom prst="rect">
            <a:avLst/>
          </a:prstGeom>
          <a:solidFill>
            <a:srgbClr val="567A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QA documents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140967"/>
            <a:ext cx="7416824" cy="34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58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SVN Structure – Requirements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060848"/>
            <a:ext cx="8810948" cy="443998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All the functional specifications like Use Cases and Functional Flow are held here: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96752"/>
            <a:ext cx="9143999" cy="461665"/>
          </a:xfrm>
          <a:prstGeom prst="rect">
            <a:avLst/>
          </a:prstGeom>
          <a:solidFill>
            <a:srgbClr val="567A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Specifications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226198"/>
              </p:ext>
            </p:extLst>
          </p:nvPr>
        </p:nvGraphicFramePr>
        <p:xfrm>
          <a:off x="467544" y="3429001"/>
          <a:ext cx="7830528" cy="2232246"/>
        </p:xfrm>
        <a:graphic>
          <a:graphicData uri="http://schemas.openxmlformats.org/drawingml/2006/table">
            <a:tbl>
              <a:tblPr firstRow="1" firstCol="1" bandRow="1"/>
              <a:tblGrid>
                <a:gridCol w="1599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1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40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20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Arial Unicode MS"/>
                          <a:cs typeface="Times New Roman"/>
                        </a:rPr>
                        <a:t>Product</a:t>
                      </a:r>
                      <a:endParaRPr lang="en-US" sz="2000" dirty="0">
                        <a:effectLst/>
                        <a:latin typeface="Tahoma"/>
                        <a:ea typeface="Arial Unicode MS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20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Arial Unicode MS"/>
                          <a:cs typeface="Times New Roman"/>
                        </a:rPr>
                        <a:t>Specifications and reference documentation</a:t>
                      </a:r>
                      <a:r>
                        <a:rPr lang="en-GB" sz="2000" dirty="0">
                          <a:effectLst/>
                          <a:latin typeface="Tahoma"/>
                          <a:ea typeface="Arial Unicode MS"/>
                          <a:cs typeface="Times New Roman"/>
                        </a:rPr>
                        <a:t> </a:t>
                      </a:r>
                      <a:endParaRPr lang="en-US" sz="2000" dirty="0">
                        <a:effectLst/>
                        <a:latin typeface="Tahoma"/>
                        <a:ea typeface="Arial Unicode MS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4B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0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_tradnl" sz="1400" dirty="0">
                          <a:effectLst/>
                          <a:latin typeface="Tahoma"/>
                          <a:ea typeface="Arial Unicode MS"/>
                          <a:cs typeface="Times New Roman"/>
                        </a:rPr>
                        <a:t>OPF</a:t>
                      </a:r>
                      <a:endParaRPr lang="en-US" sz="1400" dirty="0">
                        <a:effectLst/>
                        <a:latin typeface="Tahoma"/>
                        <a:ea typeface="Arial Unicode MS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_tradnl" sz="1400" u="sng" dirty="0">
                          <a:solidFill>
                            <a:srgbClr val="0000FF"/>
                          </a:solidFill>
                          <a:effectLst/>
                          <a:latin typeface="Tahoma"/>
                          <a:ea typeface="Arial Unicode MS"/>
                          <a:cs typeface="Times New Roman"/>
                          <a:hlinkClick r:id="rId2"/>
                        </a:rPr>
                        <a:t>https://svn-mec.clear2pay.com/svn/repos/rd/core/OPF/trunk/doc/Functional</a:t>
                      </a:r>
                      <a:endParaRPr lang="en-US" sz="1400" dirty="0">
                        <a:effectLst/>
                        <a:latin typeface="Tahoma"/>
                        <a:ea typeface="Arial Unicode MS"/>
                        <a:cs typeface="Times New Roman"/>
                      </a:endParaRPr>
                    </a:p>
                    <a:p>
                      <a:pPr marL="0" marR="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_tradnl" sz="1400" dirty="0">
                          <a:effectLst/>
                          <a:latin typeface="Tahoma"/>
                          <a:ea typeface="Arial Unicode MS"/>
                          <a:cs typeface="Times New Roman"/>
                        </a:rPr>
                        <a:t> </a:t>
                      </a:r>
                      <a:endParaRPr lang="en-US" sz="1400" dirty="0">
                        <a:effectLst/>
                        <a:latin typeface="Tahoma"/>
                        <a:ea typeface="Arial Unicode MS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0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_tradnl" sz="1400" dirty="0">
                          <a:effectLst/>
                          <a:latin typeface="Tahoma"/>
                          <a:ea typeface="Arial Unicode MS"/>
                          <a:cs typeface="Times New Roman"/>
                        </a:rPr>
                        <a:t>XCT</a:t>
                      </a:r>
                      <a:endParaRPr lang="en-US" sz="1400" dirty="0">
                        <a:effectLst/>
                        <a:latin typeface="Tahoma"/>
                        <a:ea typeface="Arial Unicode MS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s-ES_tradnl" sz="1400" u="sng" dirty="0">
                          <a:solidFill>
                            <a:srgbClr val="0000FF"/>
                          </a:solidFill>
                          <a:effectLst/>
                          <a:latin typeface="Tahoma"/>
                          <a:ea typeface="Arial Unicode MS"/>
                          <a:cs typeface="Times New Roman"/>
                          <a:hlinkClick r:id="rId3"/>
                        </a:rPr>
                        <a:t>https://svn-mec.clear2pay.com/svn/repos/rd/core/XCT/trunk/doc/Functional</a:t>
                      </a:r>
                      <a:endParaRPr lang="en-US" sz="1400" dirty="0">
                        <a:effectLst/>
                        <a:latin typeface="Tahoma"/>
                        <a:ea typeface="Arial Unicode MS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759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SVN Structure – Requirements (2)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7848872" cy="4655989"/>
          </a:xfrm>
        </p:spPr>
      </p:pic>
      <p:sp>
        <p:nvSpPr>
          <p:cNvPr id="4" name="TextBox 3"/>
          <p:cNvSpPr txBox="1"/>
          <p:nvPr/>
        </p:nvSpPr>
        <p:spPr>
          <a:xfrm>
            <a:off x="0" y="1196752"/>
            <a:ext cx="9143999" cy="461665"/>
          </a:xfrm>
          <a:prstGeom prst="rect">
            <a:avLst/>
          </a:prstGeom>
          <a:solidFill>
            <a:srgbClr val="567A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897538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SVN Checkout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84784"/>
            <a:ext cx="3168352" cy="496855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927" y="1484784"/>
            <a:ext cx="480463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10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5737448" cy="785794"/>
          </a:xfrm>
        </p:spPr>
        <p:txBody>
          <a:bodyPr>
            <a:normAutofit/>
          </a:bodyPr>
          <a:lstStyle/>
          <a:p>
            <a:pPr lvl="0"/>
            <a:r>
              <a:rPr lang="en-IN" dirty="0"/>
              <a:t>Question &amp; Answers</a:t>
            </a:r>
            <a:endParaRPr lang="en-US" dirty="0"/>
          </a:p>
        </p:txBody>
      </p:sp>
      <p:pic>
        <p:nvPicPr>
          <p:cNvPr id="1026" name="Picture 2" descr="http://granitegrok.com/wp-content/uploads/2013/07/Question-Ma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695" y="1057251"/>
            <a:ext cx="4033521" cy="503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938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9116" y="2114013"/>
            <a:ext cx="2362200" cy="266730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t" anchorCtr="0"/>
          <a:lstStyle/>
          <a:p>
            <a:pPr>
              <a:spcAft>
                <a:spcPts val="600"/>
              </a:spcAft>
            </a:pPr>
            <a:r>
              <a:rPr lang="en-GB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EMEA – Headquarters</a:t>
            </a:r>
          </a:p>
          <a:p>
            <a:r>
              <a:rPr lang="en-GB" sz="1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Brussels, Belgium</a:t>
            </a:r>
          </a:p>
          <a:p>
            <a:pPr>
              <a:spcAft>
                <a:spcPts val="600"/>
              </a:spcAft>
            </a:pPr>
            <a:r>
              <a:rPr lang="en-GB" sz="1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info@clear2pay.com</a:t>
            </a:r>
          </a:p>
          <a:p>
            <a:endParaRPr lang="en-GB" sz="6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APAC</a:t>
            </a:r>
          </a:p>
          <a:p>
            <a:r>
              <a:rPr lang="en-GB" sz="1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Sydney, Australia</a:t>
            </a:r>
          </a:p>
          <a:p>
            <a:pPr>
              <a:spcAft>
                <a:spcPts val="600"/>
              </a:spcAft>
            </a:pPr>
            <a:r>
              <a:rPr lang="en-GB" sz="1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info.apac@clear2pay.com</a:t>
            </a:r>
          </a:p>
          <a:p>
            <a:endParaRPr lang="en-GB" sz="7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Americas</a:t>
            </a:r>
          </a:p>
          <a:p>
            <a:r>
              <a:rPr lang="en-GB" sz="1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Atlanta, USA</a:t>
            </a:r>
          </a:p>
          <a:p>
            <a:pPr>
              <a:spcAft>
                <a:spcPts val="600"/>
              </a:spcAft>
            </a:pPr>
            <a:r>
              <a:rPr lang="en-GB" sz="1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info.americas@clear2pay.com</a:t>
            </a:r>
          </a:p>
          <a:p>
            <a:endParaRPr lang="en-GB" sz="7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1200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www.clear2pay.com</a:t>
            </a:r>
          </a:p>
          <a:p>
            <a:endParaRPr lang="en-GB" sz="10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42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OPF Academy – QA Training Scope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5267" y="1196752"/>
            <a:ext cx="9225779" cy="864096"/>
          </a:xfrm>
          <a:prstGeom prst="rect">
            <a:avLst/>
          </a:prstGeom>
          <a:solidFill>
            <a:srgbClr val="567ABC"/>
          </a:solidFill>
          <a:ln w="12700" cap="flat" cmpd="sng" algn="ctr">
            <a:noFill/>
            <a:prstDash val="solid"/>
          </a:ln>
          <a:effectLst/>
        </p:spPr>
        <p:txBody>
          <a:bodyPr lIns="91440" rIns="91440" anchor="ctr"/>
          <a:lstStyle>
            <a:defPPr>
              <a:defRPr lang="en-US"/>
            </a:defPPr>
            <a:lvl1pPr algn="ctr" fontAlgn="auto">
              <a:spcBef>
                <a:spcPts val="0"/>
              </a:spcBef>
              <a:spcAft>
                <a:spcPts val="0"/>
              </a:spcAft>
              <a:defRPr b="1" ker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2400" dirty="0"/>
              <a:t>OPF training program provides training on QA Processes, Tools and OPF/ XCT exercises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55751782"/>
              </p:ext>
            </p:extLst>
          </p:nvPr>
        </p:nvGraphicFramePr>
        <p:xfrm>
          <a:off x="571178" y="1484784"/>
          <a:ext cx="760122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634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OPF Academy – QA Training Scope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269555588"/>
              </p:ext>
            </p:extLst>
          </p:nvPr>
        </p:nvGraphicFramePr>
        <p:xfrm>
          <a:off x="467544" y="1052736"/>
          <a:ext cx="813690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187681" y="5799567"/>
            <a:ext cx="8704799" cy="509753"/>
            <a:chOff x="187681" y="5799567"/>
            <a:chExt cx="5439013" cy="509753"/>
          </a:xfrm>
        </p:grpSpPr>
        <p:sp>
          <p:nvSpPr>
            <p:cNvPr id="15" name="Rounded Rectangle 14"/>
            <p:cNvSpPr/>
            <p:nvPr/>
          </p:nvSpPr>
          <p:spPr>
            <a:xfrm>
              <a:off x="187681" y="5799567"/>
              <a:ext cx="5439013" cy="208484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Daily Training  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04016" y="6100836"/>
              <a:ext cx="5422678" cy="208484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4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Daily Assignments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06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76456167"/>
              </p:ext>
            </p:extLst>
          </p:nvPr>
        </p:nvGraphicFramePr>
        <p:xfrm>
          <a:off x="571178" y="620688"/>
          <a:ext cx="7601222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396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schemeClr val="tx1"/>
                </a:solidFill>
                <a:ea typeface="Tahoma" panose="020B0604030504040204" pitchFamily="34" charset="0"/>
              </a:rPr>
              <a:t>Introduction To Wiki/ Confluence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182880" y="1188720"/>
            <a:ext cx="87768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3E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Wiki is a global space where you will be able to find information on the Products &amp; Solutions Portfolio, Roadmaps, Teams, Competence Centers etc.</a:t>
            </a:r>
          </a:p>
          <a:p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54894139"/>
              </p:ext>
            </p:extLst>
          </p:nvPr>
        </p:nvGraphicFramePr>
        <p:xfrm>
          <a:off x="338745" y="2307999"/>
          <a:ext cx="7776864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87681" y="6237312"/>
            <a:ext cx="8704799" cy="2084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 with your domain credentials.  </a:t>
            </a:r>
          </a:p>
        </p:txBody>
      </p:sp>
    </p:spTree>
    <p:extLst>
      <p:ext uri="{BB962C8B-B14F-4D97-AF65-F5344CB8AC3E}">
        <p14:creationId xmlns:p14="http://schemas.microsoft.com/office/powerpoint/2010/main" val="322624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ea typeface="Tahoma" panose="020B0604030504040204" pitchFamily="34" charset="0"/>
              </a:rPr>
              <a:t>Wiki  - QA Competence Center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96752"/>
            <a:ext cx="91440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hlinkClick r:id="rId3"/>
              </a:rPr>
              <a:t>https://wiki.clear2pay.com/display/OPFOPS/Quality+Assurance+Competence+Center</a:t>
            </a:r>
            <a:endParaRPr lang="en-US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914400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ea typeface="Tahoma" panose="020B0604030504040204" pitchFamily="34" charset="0"/>
              </a:rPr>
              <a:t>Wiki  - QA Knowledge 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96752"/>
            <a:ext cx="91440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https://wiki.clear2pay.com/display/OKB/Quality+Assurance+KB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4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ea typeface="Tahoma" panose="020B0604030504040204" pitchFamily="34" charset="0"/>
              </a:rPr>
              <a:t>Wiki  - Blog Sharing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45267" y="1196752"/>
            <a:ext cx="9225779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https://wiki.clear2pay.com/pages/viewblogposts.action?period=2&amp;postingDate=2014%2F11%2F1&amp;key=OTS</a:t>
            </a:r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772817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904"/>
            <a:ext cx="9144000" cy="374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22291"/>
      </p:ext>
    </p:extLst>
  </p:cSld>
  <p:clrMapOvr>
    <a:masterClrMapping/>
  </p:clrMapOvr>
</p:sld>
</file>

<file path=ppt/theme/theme1.xml><?xml version="1.0" encoding="utf-8"?>
<a:theme xmlns:a="http://schemas.openxmlformats.org/drawingml/2006/main" name="Clear2Pay Templa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FFFFF"/>
            </a:gs>
            <a:gs pos="100000">
              <a:srgbClr val="889FBE"/>
            </a:gs>
          </a:gsLst>
          <a:lin ang="2700000" scaled="1"/>
        </a:gradFill>
        <a:ln w="19050" algn="ctr">
          <a:solidFill>
            <a:srgbClr val="889FBE"/>
          </a:solidFill>
          <a:round/>
          <a:headEnd/>
          <a:tailEnd/>
        </a:ln>
      </a:spPr>
      <a:bodyPr wrap="none" anchor="ctr"/>
      <a:lstStyle>
        <a:defPPr marL="342900" indent="-342900" algn="ctr">
          <a:defRPr sz="1200" b="1" dirty="0">
            <a:latin typeface="Tahoma" pitchFamily="34" charset="0"/>
            <a:cs typeface="Tahoma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1_Clear2Pay Templa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FFFFF"/>
            </a:gs>
            <a:gs pos="100000">
              <a:srgbClr val="889FBE"/>
            </a:gs>
          </a:gsLst>
          <a:lin ang="2700000" scaled="1"/>
        </a:gradFill>
        <a:ln w="19050" algn="ctr">
          <a:solidFill>
            <a:srgbClr val="889FBE"/>
          </a:solidFill>
          <a:round/>
          <a:headEnd/>
          <a:tailEnd/>
        </a:ln>
      </a:spPr>
      <a:bodyPr wrap="none" anchor="ctr"/>
      <a:lstStyle>
        <a:defPPr marL="342900" indent="-342900" algn="ctr">
          <a:defRPr sz="1200" b="1" dirty="0">
            <a:latin typeface="Tahoma" pitchFamily="34" charset="0"/>
            <a:cs typeface="Tahoma" pitchFamily="34" charset="0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3_Clear2Pay Template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FFFFFF"/>
            </a:gs>
            <a:gs pos="100000">
              <a:srgbClr val="889FBE"/>
            </a:gs>
          </a:gsLst>
          <a:lin ang="2700000" scaled="1"/>
        </a:gradFill>
        <a:ln w="19050" algn="ctr">
          <a:solidFill>
            <a:srgbClr val="889FBE"/>
          </a:solidFill>
          <a:round/>
          <a:headEnd/>
          <a:tailEnd/>
        </a:ln>
      </a:spPr>
      <a:bodyPr wrap="none" anchor="ctr"/>
      <a:lstStyle>
        <a:defPPr marL="342900" indent="-342900" algn="ctr">
          <a:defRPr sz="1200" b="1" dirty="0">
            <a:latin typeface="Tahoma" pitchFamily="34" charset="0"/>
            <a:cs typeface="Tahoma" pitchFamily="34" charset="0"/>
          </a:defRPr>
        </a:defPPr>
      </a:lst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5C225345FEBD4ABA0B30A9A5290B7D" ma:contentTypeVersion="9" ma:contentTypeDescription="Create a new document." ma:contentTypeScope="" ma:versionID="262ca2a4b6c5477b85ba5758fdd77549">
  <xsd:schema xmlns:xsd="http://www.w3.org/2001/XMLSchema" xmlns:xs="http://www.w3.org/2001/XMLSchema" xmlns:p="http://schemas.microsoft.com/office/2006/metadata/properties" xmlns:ns2="9e852804-9ef7-4ecb-892a-2ac90db3bcd5" xmlns:ns3="242aa874-95a1-433d-bb26-0e0e09339971" targetNamespace="http://schemas.microsoft.com/office/2006/metadata/properties" ma:root="true" ma:fieldsID="090393e605a8915740fa455c622191a4" ns2:_="" ns3:_="">
    <xsd:import namespace="9e852804-9ef7-4ecb-892a-2ac90db3bcd5"/>
    <xsd:import namespace="242aa874-95a1-433d-bb26-0e0e093399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852804-9ef7-4ecb-892a-2ac90db3bc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aa874-95a1-433d-bb26-0e0e0933997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109F7A-9248-4F96-ADD7-3EA88826C2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E1E4-7AF6-460E-833D-5210A6970E49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E966123-870F-4B1B-9BEE-D17B8BD0C3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852804-9ef7-4ecb-892a-2ac90db3bcd5"/>
    <ds:schemaRef ds:uri="242aa874-95a1-433d-bb26-0e0e093399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Clear2Pay Template2010</Template>
  <TotalTime>39048</TotalTime>
  <Words>689</Words>
  <Application>Microsoft Office PowerPoint</Application>
  <PresentationFormat>On-screen Show (4:3)</PresentationFormat>
  <Paragraphs>186</Paragraphs>
  <Slides>25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Clear2Pay Template2010</vt:lpstr>
      <vt:lpstr>1_Clear2Pay Template2010</vt:lpstr>
      <vt:lpstr>3_Clear2Pay Template2010</vt:lpstr>
      <vt:lpstr>C2P India</vt:lpstr>
      <vt:lpstr>Introduction and Agenda</vt:lpstr>
      <vt:lpstr>OPF Academy – QA Training Scope</vt:lpstr>
      <vt:lpstr>OPF Academy – QA Training Scope</vt:lpstr>
      <vt:lpstr>Scope</vt:lpstr>
      <vt:lpstr>Introduction To Wiki/ Confluence</vt:lpstr>
      <vt:lpstr>Wiki  - QA Competence Center</vt:lpstr>
      <vt:lpstr>Wiki  - QA Knowledge Base</vt:lpstr>
      <vt:lpstr>Wiki  - Blog Sharing</vt:lpstr>
      <vt:lpstr>Wiki  - Project Specific Info</vt:lpstr>
      <vt:lpstr>Wiki  - Project Specific Info</vt:lpstr>
      <vt:lpstr>Scope</vt:lpstr>
      <vt:lpstr>OPF Payment Testing Solution</vt:lpstr>
      <vt:lpstr>OPF QA Delivery Model</vt:lpstr>
      <vt:lpstr>Scope</vt:lpstr>
      <vt:lpstr>QA Involvement in SDLC</vt:lpstr>
      <vt:lpstr>Scope</vt:lpstr>
      <vt:lpstr>SVN</vt:lpstr>
      <vt:lpstr>SVN Structure</vt:lpstr>
      <vt:lpstr>SVN Structure - QA</vt:lpstr>
      <vt:lpstr>SVN Structure – Requirements (1)</vt:lpstr>
      <vt:lpstr>SVN Structure – Requirements (2)</vt:lpstr>
      <vt:lpstr>SVN Checkout</vt:lpstr>
      <vt:lpstr>Question &amp; Answers</vt:lpstr>
      <vt:lpstr>PowerPoint Presentation</vt:lpstr>
    </vt:vector>
  </TitlesOfParts>
  <Company>Clear2Pay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kvandewalle</dc:creator>
  <cp:lastModifiedBy>Inderpreet Bathla</cp:lastModifiedBy>
  <cp:revision>1203</cp:revision>
  <cp:lastPrinted>2014-10-14T14:13:03Z</cp:lastPrinted>
  <dcterms:created xsi:type="dcterms:W3CDTF">2013-03-20T16:53:24Z</dcterms:created>
  <dcterms:modified xsi:type="dcterms:W3CDTF">2023-03-10T13:40:34Z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0x010100DF5C225345FEBD4ABA0B30A9A5290B7D</vt:lpwstr>
  </property>
  <property fmtid="{D5CDD505-2E9C-101B-9397-08002B2CF9AE}" pid="3" name="MSIP_Label_9e1e58c1-766d-4ff4-9619-b604fc37898b_Enabled">
    <vt:lpwstr>true</vt:lpwstr>
  </property>
  <property fmtid="{D5CDD505-2E9C-101B-9397-08002B2CF9AE}" pid="4" name="MSIP_Label_9e1e58c1-766d-4ff4-9619-b604fc37898b_SetDate">
    <vt:lpwstr>2023-03-10T13:40:10Z</vt:lpwstr>
  </property>
  <property fmtid="{D5CDD505-2E9C-101B-9397-08002B2CF9AE}" pid="5" name="MSIP_Label_9e1e58c1-766d-4ff4-9619-b604fc37898b_Method">
    <vt:lpwstr>Standard</vt:lpwstr>
  </property>
  <property fmtid="{D5CDD505-2E9C-101B-9397-08002B2CF9AE}" pid="6" name="MSIP_Label_9e1e58c1-766d-4ff4-9619-b604fc37898b_Name">
    <vt:lpwstr>Internal Use</vt:lpwstr>
  </property>
  <property fmtid="{D5CDD505-2E9C-101B-9397-08002B2CF9AE}" pid="7" name="MSIP_Label_9e1e58c1-766d-4ff4-9619-b604fc37898b_SiteId">
    <vt:lpwstr>e3ff91d8-34c8-4b15-a0b4-18910a6ac575</vt:lpwstr>
  </property>
  <property fmtid="{D5CDD505-2E9C-101B-9397-08002B2CF9AE}" pid="8" name="MSIP_Label_9e1e58c1-766d-4ff4-9619-b604fc37898b_ActionId">
    <vt:lpwstr>fc60e7f2-f341-4edb-af17-055fcd849d0a</vt:lpwstr>
  </property>
  <property fmtid="{D5CDD505-2E9C-101B-9397-08002B2CF9AE}" pid="9" name="MSIP_Label_9e1e58c1-766d-4ff4-9619-b604fc37898b_ContentBits">
    <vt:lpwstr>0</vt:lpwstr>
  </property>
</Properties>
</file>