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1" r:id="rId5"/>
  </p:sldMasterIdLst>
  <p:notesMasterIdLst>
    <p:notesMasterId r:id="rId22"/>
  </p:notesMasterIdLst>
  <p:sldIdLst>
    <p:sldId id="582" r:id="rId6"/>
    <p:sldId id="584" r:id="rId7"/>
    <p:sldId id="625" r:id="rId8"/>
    <p:sldId id="610" r:id="rId9"/>
    <p:sldId id="586" r:id="rId10"/>
    <p:sldId id="626" r:id="rId11"/>
    <p:sldId id="629" r:id="rId12"/>
    <p:sldId id="611" r:id="rId13"/>
    <p:sldId id="612" r:id="rId14"/>
    <p:sldId id="631" r:id="rId15"/>
    <p:sldId id="609" r:id="rId16"/>
    <p:sldId id="627" r:id="rId17"/>
    <p:sldId id="628" r:id="rId18"/>
    <p:sldId id="623" r:id="rId19"/>
    <p:sldId id="608" r:id="rId20"/>
    <p:sldId id="583" r:id="rId21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B25"/>
    <a:srgbClr val="C8C8C8"/>
    <a:srgbClr val="FFC00A"/>
    <a:srgbClr val="567ABC"/>
    <a:srgbClr val="FFC000"/>
    <a:srgbClr val="5AA537"/>
    <a:srgbClr val="878787"/>
    <a:srgbClr val="AF1D23"/>
    <a:srgbClr val="2B3E9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88810" autoAdjust="0"/>
  </p:normalViewPr>
  <p:slideViewPr>
    <p:cSldViewPr>
      <p:cViewPr varScale="1">
        <p:scale>
          <a:sx n="65" d="100"/>
          <a:sy n="65" d="100"/>
        </p:scale>
        <p:origin x="-1842" y="-108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ZaidAltaf" userId="S::zaidaltaf.inamdar@fisglobal.com::c9990e72-d8de-4926-b672-dc484085e52b" providerId="AD" clId="Web-{20B689BA-2DD7-22EF-747D-E03C41C860ED}"/>
    <pc:docChg chg="mod">
      <pc:chgData name="Inamdar, ZaidAltaf" userId="S::zaidaltaf.inamdar@fisglobal.com::c9990e72-d8de-4926-b672-dc484085e52b" providerId="AD" clId="Web-{20B689BA-2DD7-22EF-747D-E03C41C860ED}" dt="2023-05-23T12:18:44.586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Validation Framework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Issue Processor Framework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40C4D612-D4C2-411F-A2CC-C4932224B1F1}" type="presOf" srcId="{3DC045C7-A385-4C1F-8142-DE8CD2863134}" destId="{4D88E739-6785-4453-B185-160558BA1F49}" srcOrd="0" destOrd="0" presId="urn:microsoft.com/office/officeart/2005/8/layout/lProcess3"/>
    <dgm:cxn modelId="{C8E57E37-E8E7-4A5C-8F8E-2FA10449F026}" type="presOf" srcId="{DA5FBE10-01B3-47A7-9E50-DEBACEBB5B93}" destId="{D6B75102-1FCF-4B34-9FCA-9CB2E914323F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636CECA5-AD0C-40CF-8762-303EE411D22D}" type="presOf" srcId="{7046C474-6EB7-4BC3-BB68-28317A9ED478}" destId="{E72269EE-FA45-4711-ACD9-28D4BC31F822}" srcOrd="0" destOrd="0" presId="urn:microsoft.com/office/officeart/2005/8/layout/lProcess3"/>
    <dgm:cxn modelId="{2AAEA4BE-AE67-4700-990F-BEC4D247DC8B}" type="presOf" srcId="{CD97704E-4CA1-437C-BA43-B8B6F60F75F4}" destId="{4305DEDA-6092-4FA4-A1EC-B32EC40096C2}" srcOrd="0" destOrd="0" presId="urn:microsoft.com/office/officeart/2005/8/layout/lProcess3"/>
    <dgm:cxn modelId="{2A89DE98-C65A-4CCE-84EC-331A733B6186}" type="presParOf" srcId="{E72269EE-FA45-4711-ACD9-28D4BC31F822}" destId="{321C174F-E5F9-49CB-BBDF-00D5573F1E9C}" srcOrd="0" destOrd="0" presId="urn:microsoft.com/office/officeart/2005/8/layout/lProcess3"/>
    <dgm:cxn modelId="{5BDF324E-268B-4409-B57C-E4FAFF1EA5E8}" type="presParOf" srcId="{321C174F-E5F9-49CB-BBDF-00D5573F1E9C}" destId="{4D88E739-6785-4453-B185-160558BA1F49}" srcOrd="0" destOrd="0" presId="urn:microsoft.com/office/officeart/2005/8/layout/lProcess3"/>
    <dgm:cxn modelId="{88622595-1C67-4ED1-A2C5-045E9F6576D5}" type="presParOf" srcId="{E72269EE-FA45-4711-ACD9-28D4BC31F822}" destId="{FC78AE5F-CDD9-4FAC-A83E-A041C1B6FCA3}" srcOrd="1" destOrd="0" presId="urn:microsoft.com/office/officeart/2005/8/layout/lProcess3"/>
    <dgm:cxn modelId="{02C931DA-08B9-4CA4-81B2-BE8676A33E07}" type="presParOf" srcId="{E72269EE-FA45-4711-ACD9-28D4BC31F822}" destId="{F6C2C576-8DD2-4F93-9D2B-A181F3A9C82E}" srcOrd="2" destOrd="0" presId="urn:microsoft.com/office/officeart/2005/8/layout/lProcess3"/>
    <dgm:cxn modelId="{DB1C483A-BF2C-4802-BE01-56867912C55F}" type="presParOf" srcId="{F6C2C576-8DD2-4F93-9D2B-A181F3A9C82E}" destId="{4305DEDA-6092-4FA4-A1EC-B32EC40096C2}" srcOrd="0" destOrd="0" presId="urn:microsoft.com/office/officeart/2005/8/layout/lProcess3"/>
    <dgm:cxn modelId="{C452D3C3-7F82-40F5-A02C-0E403E3F3FF3}" type="presParOf" srcId="{E72269EE-FA45-4711-ACD9-28D4BC31F822}" destId="{AEC25E28-3382-433F-866E-FCC7B20D17AF}" srcOrd="3" destOrd="0" presId="urn:microsoft.com/office/officeart/2005/8/layout/lProcess3"/>
    <dgm:cxn modelId="{256E402B-85D2-4FE1-A721-4A353D0E6AFA}" type="presParOf" srcId="{E72269EE-FA45-4711-ACD9-28D4BC31F822}" destId="{98A6E1A9-DA1B-4541-905F-E8B55CF32707}" srcOrd="4" destOrd="0" presId="urn:microsoft.com/office/officeart/2005/8/layout/lProcess3"/>
    <dgm:cxn modelId="{6949F87D-866F-49C7-B111-90E7E513C765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Validation Framework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2">
                  <a:lumMod val="75000"/>
                </a:schemeClr>
              </a:solidFill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2">
                  <a:lumMod val="75000"/>
                </a:schemeClr>
              </a:solidFill>
              <a:latin typeface="+mn-lt"/>
            </a:rPr>
            <a:t>Issue Processor Framework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0E7E411-DABB-4E67-8040-3CC52064B2D7}" type="presOf" srcId="{CD97704E-4CA1-437C-BA43-B8B6F60F75F4}" destId="{4305DEDA-6092-4FA4-A1EC-B32EC40096C2}" srcOrd="0" destOrd="0" presId="urn:microsoft.com/office/officeart/2005/8/layout/lProcess3"/>
    <dgm:cxn modelId="{48DECE1F-DDD7-4B59-863D-E0CB3383E407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879AEAA2-B7C5-4477-9905-80F43B31C73B}" type="presOf" srcId="{DA5FBE10-01B3-47A7-9E50-DEBACEBB5B93}" destId="{D6B75102-1FCF-4B34-9FCA-9CB2E914323F}" srcOrd="0" destOrd="0" presId="urn:microsoft.com/office/officeart/2005/8/layout/lProcess3"/>
    <dgm:cxn modelId="{CFB932B6-8702-4822-903A-4A1929C7342C}" type="presOf" srcId="{3DC045C7-A385-4C1F-8142-DE8CD2863134}" destId="{4D88E739-6785-4453-B185-160558BA1F49}" srcOrd="0" destOrd="0" presId="urn:microsoft.com/office/officeart/2005/8/layout/lProcess3"/>
    <dgm:cxn modelId="{B7FB2526-1461-49F8-BC38-2D813B15F5EE}" type="presParOf" srcId="{E72269EE-FA45-4711-ACD9-28D4BC31F822}" destId="{321C174F-E5F9-49CB-BBDF-00D5573F1E9C}" srcOrd="0" destOrd="0" presId="urn:microsoft.com/office/officeart/2005/8/layout/lProcess3"/>
    <dgm:cxn modelId="{51B4CAFD-7FC0-45E5-A2EC-300CD6D45BF3}" type="presParOf" srcId="{321C174F-E5F9-49CB-BBDF-00D5573F1E9C}" destId="{4D88E739-6785-4453-B185-160558BA1F49}" srcOrd="0" destOrd="0" presId="urn:microsoft.com/office/officeart/2005/8/layout/lProcess3"/>
    <dgm:cxn modelId="{58A53BBD-F547-4FBF-8F81-D2D2434BF3EA}" type="presParOf" srcId="{E72269EE-FA45-4711-ACD9-28D4BC31F822}" destId="{FC78AE5F-CDD9-4FAC-A83E-A041C1B6FCA3}" srcOrd="1" destOrd="0" presId="urn:microsoft.com/office/officeart/2005/8/layout/lProcess3"/>
    <dgm:cxn modelId="{965F0D3F-74F2-48C9-95C5-4D481D6D76AE}" type="presParOf" srcId="{E72269EE-FA45-4711-ACD9-28D4BC31F822}" destId="{F6C2C576-8DD2-4F93-9D2B-A181F3A9C82E}" srcOrd="2" destOrd="0" presId="urn:microsoft.com/office/officeart/2005/8/layout/lProcess3"/>
    <dgm:cxn modelId="{0D1BB2FE-DA91-48A2-A4E2-724AC7AAD3A9}" type="presParOf" srcId="{F6C2C576-8DD2-4F93-9D2B-A181F3A9C82E}" destId="{4305DEDA-6092-4FA4-A1EC-B32EC40096C2}" srcOrd="0" destOrd="0" presId="urn:microsoft.com/office/officeart/2005/8/layout/lProcess3"/>
    <dgm:cxn modelId="{69515DA3-EB72-4BB4-A6BA-DC9D224C311F}" type="presParOf" srcId="{E72269EE-FA45-4711-ACD9-28D4BC31F822}" destId="{AEC25E28-3382-433F-866E-FCC7B20D17AF}" srcOrd="3" destOrd="0" presId="urn:microsoft.com/office/officeart/2005/8/layout/lProcess3"/>
    <dgm:cxn modelId="{8AFF6A2A-EF99-4762-BE54-1B5913E1DE22}" type="presParOf" srcId="{E72269EE-FA45-4711-ACD9-28D4BC31F822}" destId="{98A6E1A9-DA1B-4541-905F-E8B55CF32707}" srcOrd="4" destOrd="0" presId="urn:microsoft.com/office/officeart/2005/8/layout/lProcess3"/>
    <dgm:cxn modelId="{8F1F275C-0739-4EA0-9E81-D3A354999340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75000"/>
                </a:schemeClr>
              </a:solidFill>
              <a:latin typeface="+mn-lt"/>
            </a:rPr>
            <a:t>Validation Framework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75000"/>
                </a:schemeClr>
              </a:solidFill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Issue Processor Framework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C2A22032-A1D6-4100-A237-8890D9E32570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21841D74-DB27-47C3-9B64-2BBC5EA1C2ED}" type="presOf" srcId="{3DC045C7-A385-4C1F-8142-DE8CD2863134}" destId="{4D88E739-6785-4453-B185-160558BA1F49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2C6283B8-93B3-40E7-8EBA-40910A0A721A}" type="presOf" srcId="{DA5FBE10-01B3-47A7-9E50-DEBACEBB5B93}" destId="{D6B75102-1FCF-4B34-9FCA-9CB2E914323F}" srcOrd="0" destOrd="0" presId="urn:microsoft.com/office/officeart/2005/8/layout/lProcess3"/>
    <dgm:cxn modelId="{B42058D7-76DB-4652-8F21-019916D99A5B}" type="presOf" srcId="{CD97704E-4CA1-437C-BA43-B8B6F60F75F4}" destId="{4305DEDA-6092-4FA4-A1EC-B32EC40096C2}" srcOrd="0" destOrd="0" presId="urn:microsoft.com/office/officeart/2005/8/layout/lProcess3"/>
    <dgm:cxn modelId="{113B97C6-8099-4BF0-97BB-F60BE581A405}" type="presParOf" srcId="{E72269EE-FA45-4711-ACD9-28D4BC31F822}" destId="{321C174F-E5F9-49CB-BBDF-00D5573F1E9C}" srcOrd="0" destOrd="0" presId="urn:microsoft.com/office/officeart/2005/8/layout/lProcess3"/>
    <dgm:cxn modelId="{E7F758E5-B430-4468-8C68-37883D3263FF}" type="presParOf" srcId="{321C174F-E5F9-49CB-BBDF-00D5573F1E9C}" destId="{4D88E739-6785-4453-B185-160558BA1F49}" srcOrd="0" destOrd="0" presId="urn:microsoft.com/office/officeart/2005/8/layout/lProcess3"/>
    <dgm:cxn modelId="{5203F533-5B79-4C9B-9DD3-9B697976B7B9}" type="presParOf" srcId="{E72269EE-FA45-4711-ACD9-28D4BC31F822}" destId="{FC78AE5F-CDD9-4FAC-A83E-A041C1B6FCA3}" srcOrd="1" destOrd="0" presId="urn:microsoft.com/office/officeart/2005/8/layout/lProcess3"/>
    <dgm:cxn modelId="{4CFEC6ED-1F81-4389-889A-4815828B0016}" type="presParOf" srcId="{E72269EE-FA45-4711-ACD9-28D4BC31F822}" destId="{F6C2C576-8DD2-4F93-9D2B-A181F3A9C82E}" srcOrd="2" destOrd="0" presId="urn:microsoft.com/office/officeart/2005/8/layout/lProcess3"/>
    <dgm:cxn modelId="{88FCC43A-47FA-45C3-A0A4-B5BEBA79ED36}" type="presParOf" srcId="{F6C2C576-8DD2-4F93-9D2B-A181F3A9C82E}" destId="{4305DEDA-6092-4FA4-A1EC-B32EC40096C2}" srcOrd="0" destOrd="0" presId="urn:microsoft.com/office/officeart/2005/8/layout/lProcess3"/>
    <dgm:cxn modelId="{F0B9080E-3168-41C1-B0E1-FF827B8A6CE7}" type="presParOf" srcId="{E72269EE-FA45-4711-ACD9-28D4BC31F822}" destId="{AEC25E28-3382-433F-866E-FCC7B20D17AF}" srcOrd="3" destOrd="0" presId="urn:microsoft.com/office/officeart/2005/8/layout/lProcess3"/>
    <dgm:cxn modelId="{E14D2D8A-528E-416A-912A-E89FFE6B1E3A}" type="presParOf" srcId="{E72269EE-FA45-4711-ACD9-28D4BC31F822}" destId="{98A6E1A9-DA1B-4541-905F-E8B55CF32707}" srcOrd="4" destOrd="0" presId="urn:microsoft.com/office/officeart/2005/8/layout/lProcess3"/>
    <dgm:cxn modelId="{7CBEE03B-08EA-49B4-BE85-850E2B4EBA49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9DA94-6BE6-410F-88A7-38631C7B365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D7876-033A-4B2F-B47F-C1D226783002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6E211DDD-7ADD-42E4-9CE4-A38191CB504F}" type="parTrans" cxnId="{E4EDD5E4-FAE5-4496-8C7F-DF65DF65520C}">
      <dgm:prSet/>
      <dgm:spPr/>
      <dgm:t>
        <a:bodyPr/>
        <a:lstStyle/>
        <a:p>
          <a:endParaRPr lang="en-US"/>
        </a:p>
      </dgm:t>
    </dgm:pt>
    <dgm:pt modelId="{046828AC-62E1-44E1-8AEE-3C451D018D92}" type="sibTrans" cxnId="{E4EDD5E4-FAE5-4496-8C7F-DF65DF65520C}">
      <dgm:prSet/>
      <dgm:spPr/>
      <dgm:t>
        <a:bodyPr/>
        <a:lstStyle/>
        <a:p>
          <a:endParaRPr lang="en-US"/>
        </a:p>
      </dgm:t>
    </dgm:pt>
    <dgm:pt modelId="{00C716FF-5D95-4043-9E29-B1D4CB9BEC5A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Categorise the issues in the Issue Log</a:t>
          </a:r>
          <a:endParaRPr lang="en-US" sz="2000" dirty="0">
            <a:solidFill>
              <a:schemeClr val="bg1"/>
            </a:solidFill>
          </a:endParaRPr>
        </a:p>
      </dgm:t>
    </dgm:pt>
    <dgm:pt modelId="{F27E0B60-0E2E-46D9-98E3-03610DA4A6D9}" type="parTrans" cxnId="{25444A76-7DAF-4796-9E9E-8954E2B3E1AB}">
      <dgm:prSet/>
      <dgm:spPr/>
      <dgm:t>
        <a:bodyPr/>
        <a:lstStyle/>
        <a:p>
          <a:endParaRPr lang="en-US"/>
        </a:p>
      </dgm:t>
    </dgm:pt>
    <dgm:pt modelId="{B89C0F28-5124-4A32-8814-ECACBB6804A0}" type="sibTrans" cxnId="{25444A76-7DAF-4796-9E9E-8954E2B3E1AB}">
      <dgm:prSet/>
      <dgm:spPr/>
      <dgm:t>
        <a:bodyPr/>
        <a:lstStyle/>
        <a:p>
          <a:endParaRPr lang="en-US"/>
        </a:p>
      </dgm:t>
    </dgm:pt>
    <dgm:pt modelId="{5A5BFE7D-A994-4FF4-99FC-BAF6C7FB5417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B985FFE0-C3B7-44EC-B62C-983A5F6D7493}" type="parTrans" cxnId="{E16CB09B-7528-428D-B329-7B282271951A}">
      <dgm:prSet/>
      <dgm:spPr/>
      <dgm:t>
        <a:bodyPr/>
        <a:lstStyle/>
        <a:p>
          <a:endParaRPr lang="en-US"/>
        </a:p>
      </dgm:t>
    </dgm:pt>
    <dgm:pt modelId="{64D35E53-0E42-45C2-80BA-CFC94AD3E47C}" type="sibTrans" cxnId="{E16CB09B-7528-428D-B329-7B282271951A}">
      <dgm:prSet/>
      <dgm:spPr/>
      <dgm:t>
        <a:bodyPr/>
        <a:lstStyle/>
        <a:p>
          <a:endParaRPr lang="en-US"/>
        </a:p>
      </dgm:t>
    </dgm:pt>
    <dgm:pt modelId="{99F82448-145E-470D-A31E-17B1B16A0487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Determine the outcome for the Issue  log. </a:t>
          </a:r>
          <a:endParaRPr lang="en-US" sz="2000" dirty="0">
            <a:solidFill>
              <a:schemeClr val="bg1"/>
            </a:solidFill>
          </a:endParaRPr>
        </a:p>
      </dgm:t>
    </dgm:pt>
    <dgm:pt modelId="{26E07CE4-00E9-40A6-A0A5-780D9B38E9EF}" type="parTrans" cxnId="{4579A774-94A0-4817-8072-F557AA5FC1B0}">
      <dgm:prSet/>
      <dgm:spPr/>
      <dgm:t>
        <a:bodyPr/>
        <a:lstStyle/>
        <a:p>
          <a:endParaRPr lang="en-US"/>
        </a:p>
      </dgm:t>
    </dgm:pt>
    <dgm:pt modelId="{E7AA34F3-14F7-4C02-8D93-23392FFF8C7F}" type="sibTrans" cxnId="{4579A774-94A0-4817-8072-F557AA5FC1B0}">
      <dgm:prSet/>
      <dgm:spPr/>
      <dgm:t>
        <a:bodyPr/>
        <a:lstStyle/>
        <a:p>
          <a:endParaRPr lang="en-US"/>
        </a:p>
      </dgm:t>
    </dgm:pt>
    <dgm:pt modelId="{124C553E-D19F-4EE5-9E8E-CDC5AEDBE58D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9743E369-1AA0-474E-ADC3-4D3E27FA6B93}" type="parTrans" cxnId="{33A12677-9083-442F-ADBC-00BBDA808491}">
      <dgm:prSet/>
      <dgm:spPr/>
      <dgm:t>
        <a:bodyPr/>
        <a:lstStyle/>
        <a:p>
          <a:endParaRPr lang="en-US"/>
        </a:p>
      </dgm:t>
    </dgm:pt>
    <dgm:pt modelId="{49AFCD6B-E3DD-4F66-823B-9E6A76908229}" type="sibTrans" cxnId="{33A12677-9083-442F-ADBC-00BBDA808491}">
      <dgm:prSet/>
      <dgm:spPr/>
      <dgm:t>
        <a:bodyPr/>
        <a:lstStyle/>
        <a:p>
          <a:endParaRPr lang="en-US"/>
        </a:p>
      </dgm:t>
    </dgm:pt>
    <dgm:pt modelId="{6A5647F9-8680-40B9-8D03-A05A85892A57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Update the Issue log with the outcome.</a:t>
          </a:r>
          <a:endParaRPr lang="en-US" sz="2000" dirty="0">
            <a:solidFill>
              <a:schemeClr val="bg1"/>
            </a:solidFill>
          </a:endParaRPr>
        </a:p>
      </dgm:t>
    </dgm:pt>
    <dgm:pt modelId="{25B7F3EC-6E66-4C68-9192-0FBA782140FE}" type="parTrans" cxnId="{0B339411-8EF7-4811-A76B-3E96E2615140}">
      <dgm:prSet/>
      <dgm:spPr/>
      <dgm:t>
        <a:bodyPr/>
        <a:lstStyle/>
        <a:p>
          <a:endParaRPr lang="en-US"/>
        </a:p>
      </dgm:t>
    </dgm:pt>
    <dgm:pt modelId="{79C4E249-E737-4C3E-BA63-4A1EB652B77E}" type="sibTrans" cxnId="{0B339411-8EF7-4811-A76B-3E96E2615140}">
      <dgm:prSet/>
      <dgm:spPr/>
      <dgm:t>
        <a:bodyPr/>
        <a:lstStyle/>
        <a:p>
          <a:endParaRPr lang="en-US"/>
        </a:p>
      </dgm:t>
    </dgm:pt>
    <dgm:pt modelId="{908D4184-15CC-44FF-8A37-2A7DCC51B4F9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68345B5F-E9C7-4CC5-A747-653615774D7C}" type="parTrans" cxnId="{4F20FFF6-0651-466E-B0AA-8CB6BCC421EB}">
      <dgm:prSet/>
      <dgm:spPr/>
      <dgm:t>
        <a:bodyPr/>
        <a:lstStyle/>
        <a:p>
          <a:endParaRPr lang="en-US"/>
        </a:p>
      </dgm:t>
    </dgm:pt>
    <dgm:pt modelId="{F0B03D09-B1D2-44E5-A701-373984CB25B7}" type="sibTrans" cxnId="{4F20FFF6-0651-466E-B0AA-8CB6BCC421EB}">
      <dgm:prSet/>
      <dgm:spPr/>
      <dgm:t>
        <a:bodyPr/>
        <a:lstStyle/>
        <a:p>
          <a:endParaRPr lang="en-US"/>
        </a:p>
      </dgm:t>
    </dgm:pt>
    <dgm:pt modelId="{A2547335-8BC6-4BBB-9D3F-E381CC9479F6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Do any Post-Processing required, e.g. save History messages</a:t>
          </a:r>
          <a:endParaRPr lang="en-US" sz="2000" dirty="0">
            <a:solidFill>
              <a:schemeClr val="bg1"/>
            </a:solidFill>
          </a:endParaRPr>
        </a:p>
      </dgm:t>
    </dgm:pt>
    <dgm:pt modelId="{7C108985-7593-4183-A2CE-B57025DAACA3}" type="parTrans" cxnId="{557B7E33-70A4-4554-8491-0B17C36287AE}">
      <dgm:prSet/>
      <dgm:spPr/>
      <dgm:t>
        <a:bodyPr/>
        <a:lstStyle/>
        <a:p>
          <a:endParaRPr lang="en-US"/>
        </a:p>
      </dgm:t>
    </dgm:pt>
    <dgm:pt modelId="{6F3D0C9F-C92E-4CB1-9C28-AADD7360A190}" type="sibTrans" cxnId="{557B7E33-70A4-4554-8491-0B17C36287AE}">
      <dgm:prSet/>
      <dgm:spPr/>
      <dgm:t>
        <a:bodyPr/>
        <a:lstStyle/>
        <a:p>
          <a:endParaRPr lang="en-US"/>
        </a:p>
      </dgm:t>
    </dgm:pt>
    <dgm:pt modelId="{4317F818-2178-412A-BEE0-BFDF20859DF5}">
      <dgm:prSet phldrT="[Text]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5</a:t>
          </a:r>
        </a:p>
      </dgm:t>
    </dgm:pt>
    <dgm:pt modelId="{3D34B141-F07C-4019-8F15-6CF1E7E54646}" type="parTrans" cxnId="{0ED632D0-0C08-4DDC-A540-57F3BD7ED78B}">
      <dgm:prSet/>
      <dgm:spPr/>
      <dgm:t>
        <a:bodyPr/>
        <a:lstStyle/>
        <a:p>
          <a:endParaRPr lang="en-US"/>
        </a:p>
      </dgm:t>
    </dgm:pt>
    <dgm:pt modelId="{DCAC25A5-40E9-484E-90AC-CBB0F4E3F3E2}" type="sibTrans" cxnId="{0ED632D0-0C08-4DDC-A540-57F3BD7ED78B}">
      <dgm:prSet/>
      <dgm:spPr/>
      <dgm:t>
        <a:bodyPr/>
        <a:lstStyle/>
        <a:p>
          <a:endParaRPr lang="en-US"/>
        </a:p>
      </dgm:t>
    </dgm:pt>
    <dgm:pt modelId="{A61EAA0B-912D-4930-A700-FFBD0A4B797C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Create Work list Items</a:t>
          </a:r>
          <a:endParaRPr lang="en-US" sz="2000" dirty="0">
            <a:solidFill>
              <a:schemeClr val="bg1"/>
            </a:solidFill>
          </a:endParaRPr>
        </a:p>
      </dgm:t>
    </dgm:pt>
    <dgm:pt modelId="{929E34BA-A322-4E29-ADAB-D283A435332F}" type="parTrans" cxnId="{52124F38-D7E1-4FD2-9FBC-080E1ED6B416}">
      <dgm:prSet/>
      <dgm:spPr/>
      <dgm:t>
        <a:bodyPr/>
        <a:lstStyle/>
        <a:p>
          <a:endParaRPr lang="en-US"/>
        </a:p>
      </dgm:t>
    </dgm:pt>
    <dgm:pt modelId="{C20DBAEA-5134-43B6-97FD-ACD3D858D767}" type="sibTrans" cxnId="{52124F38-D7E1-4FD2-9FBC-080E1ED6B416}">
      <dgm:prSet/>
      <dgm:spPr/>
      <dgm:t>
        <a:bodyPr/>
        <a:lstStyle/>
        <a:p>
          <a:endParaRPr lang="en-US"/>
        </a:p>
      </dgm:t>
    </dgm:pt>
    <dgm:pt modelId="{ECC35177-F6D5-4198-A98D-76D69D520D39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>
              <a:solidFill>
                <a:schemeClr val="bg1"/>
              </a:solidFill>
            </a:rPr>
            <a:t>Depending on the Payment Entity, Use Case may be called.</a:t>
          </a:r>
          <a:endParaRPr lang="en-US" sz="2000" dirty="0">
            <a:solidFill>
              <a:schemeClr val="bg1"/>
            </a:solidFill>
          </a:endParaRPr>
        </a:p>
      </dgm:t>
    </dgm:pt>
    <dgm:pt modelId="{44816E9B-5715-4535-8699-B18059A05D2C}" type="parTrans" cxnId="{7FD66D5E-E297-4E32-BB17-AEC7058678F6}">
      <dgm:prSet/>
      <dgm:spPr/>
      <dgm:t>
        <a:bodyPr/>
        <a:lstStyle/>
        <a:p>
          <a:endParaRPr lang="en-US"/>
        </a:p>
      </dgm:t>
    </dgm:pt>
    <dgm:pt modelId="{A126ECF5-97F6-42D5-9754-B15619EC7085}" type="sibTrans" cxnId="{7FD66D5E-E297-4E32-BB17-AEC7058678F6}">
      <dgm:prSet/>
      <dgm:spPr/>
      <dgm:t>
        <a:bodyPr/>
        <a:lstStyle/>
        <a:p>
          <a:endParaRPr lang="en-US"/>
        </a:p>
      </dgm:t>
    </dgm:pt>
    <dgm:pt modelId="{BBEDFC2C-AD28-4B97-868F-4DC399AEAD8B}" type="pres">
      <dgm:prSet presAssocID="{4FD9DA94-6BE6-410F-88A7-38631C7B3656}" presName="Name0" presStyleCnt="0">
        <dgm:presLayoutVars>
          <dgm:dir/>
          <dgm:animLvl val="lvl"/>
          <dgm:resizeHandles/>
        </dgm:presLayoutVars>
      </dgm:prSet>
      <dgm:spPr/>
    </dgm:pt>
    <dgm:pt modelId="{6A74817F-0E0B-4CB4-B428-7B0BE08B5BCA}" type="pres">
      <dgm:prSet presAssocID="{217D7876-033A-4B2F-B47F-C1D226783002}" presName="linNode" presStyleCnt="0"/>
      <dgm:spPr/>
    </dgm:pt>
    <dgm:pt modelId="{8F97DBB7-B333-4768-844A-5822A8576C24}" type="pres">
      <dgm:prSet presAssocID="{217D7876-033A-4B2F-B47F-C1D226783002}" presName="parentShp" presStyleLbl="node1" presStyleIdx="0" presStyleCnt="5" custScaleX="20536" custLinFactNeighborX="-5952" custLinFactNeighborY="18964">
        <dgm:presLayoutVars>
          <dgm:bulletEnabled val="1"/>
        </dgm:presLayoutVars>
      </dgm:prSet>
      <dgm:spPr/>
    </dgm:pt>
    <dgm:pt modelId="{F265D19E-2B08-4F2C-B84C-BE195A49C769}" type="pres">
      <dgm:prSet presAssocID="{217D7876-033A-4B2F-B47F-C1D226783002}" presName="childShp" presStyleLbl="bgAccFollowNode1" presStyleIdx="0" presStyleCnt="5" custScaleX="141071" custLinFactNeighborX="-2679" custLinFactNeighborY="9390">
        <dgm:presLayoutVars>
          <dgm:bulletEnabled val="1"/>
        </dgm:presLayoutVars>
      </dgm:prSet>
      <dgm:spPr/>
    </dgm:pt>
    <dgm:pt modelId="{23BC4AEC-3CC7-4B60-BC7F-A50FAB35E5BA}" type="pres">
      <dgm:prSet presAssocID="{046828AC-62E1-44E1-8AEE-3C451D018D92}" presName="spacing" presStyleCnt="0"/>
      <dgm:spPr/>
    </dgm:pt>
    <dgm:pt modelId="{FC8DDB0D-D177-423C-A551-FBD397F9ACA1}" type="pres">
      <dgm:prSet presAssocID="{5A5BFE7D-A994-4FF4-99FC-BAF6C7FB5417}" presName="linNode" presStyleCnt="0"/>
      <dgm:spPr/>
    </dgm:pt>
    <dgm:pt modelId="{08B00748-8802-44F9-8C83-BC67D9B7535A}" type="pres">
      <dgm:prSet presAssocID="{5A5BFE7D-A994-4FF4-99FC-BAF6C7FB5417}" presName="parentShp" presStyleLbl="node1" presStyleIdx="1" presStyleCnt="5" custScaleX="20536" custLinFactNeighborX="-5952" custLinFactNeighborY="14284">
        <dgm:presLayoutVars>
          <dgm:bulletEnabled val="1"/>
        </dgm:presLayoutVars>
      </dgm:prSet>
      <dgm:spPr/>
    </dgm:pt>
    <dgm:pt modelId="{FC5E59C9-69D1-4CFA-B890-4C683452F18D}" type="pres">
      <dgm:prSet presAssocID="{5A5BFE7D-A994-4FF4-99FC-BAF6C7FB5417}" presName="childShp" presStyleLbl="bgAccFollowNode1" presStyleIdx="1" presStyleCnt="5" custScaleX="141071" custLinFactNeighborX="-2679" custLinFactNeighborY="9390">
        <dgm:presLayoutVars>
          <dgm:bulletEnabled val="1"/>
        </dgm:presLayoutVars>
      </dgm:prSet>
      <dgm:spPr/>
    </dgm:pt>
    <dgm:pt modelId="{7DE57A80-B8C4-48ED-BDFB-1794FDD6425A}" type="pres">
      <dgm:prSet presAssocID="{64D35E53-0E42-45C2-80BA-CFC94AD3E47C}" presName="spacing" presStyleCnt="0"/>
      <dgm:spPr/>
    </dgm:pt>
    <dgm:pt modelId="{0643E72F-9303-463D-8200-F9B4DB7FA8BA}" type="pres">
      <dgm:prSet presAssocID="{124C553E-D19F-4EE5-9E8E-CDC5AEDBE58D}" presName="linNode" presStyleCnt="0"/>
      <dgm:spPr/>
    </dgm:pt>
    <dgm:pt modelId="{CE29553D-B30D-4723-BE77-8557BB735CB5}" type="pres">
      <dgm:prSet presAssocID="{124C553E-D19F-4EE5-9E8E-CDC5AEDBE58D}" presName="parentShp" presStyleLbl="node1" presStyleIdx="2" presStyleCnt="5" custScaleX="20536" custLinFactNeighborX="-19048" custLinFactNeighborY="9390">
        <dgm:presLayoutVars>
          <dgm:bulletEnabled val="1"/>
        </dgm:presLayoutVars>
      </dgm:prSet>
      <dgm:spPr/>
    </dgm:pt>
    <dgm:pt modelId="{C4B4FCDF-9842-4F15-B318-C5C074B5553C}" type="pres">
      <dgm:prSet presAssocID="{124C553E-D19F-4EE5-9E8E-CDC5AEDBE58D}" presName="childShp" presStyleLbl="bgAccFollowNode1" presStyleIdx="2" presStyleCnt="5" custScaleX="141071" custLinFactNeighborX="-2679" custLinFactNeighborY="9390">
        <dgm:presLayoutVars>
          <dgm:bulletEnabled val="1"/>
        </dgm:presLayoutVars>
      </dgm:prSet>
      <dgm:spPr/>
    </dgm:pt>
    <dgm:pt modelId="{64D8D159-0D59-47EB-873A-57E2FE2DD2C8}" type="pres">
      <dgm:prSet presAssocID="{49AFCD6B-E3DD-4F66-823B-9E6A76908229}" presName="spacing" presStyleCnt="0"/>
      <dgm:spPr/>
    </dgm:pt>
    <dgm:pt modelId="{E91EB643-2654-4F53-AC6A-462B6458F96E}" type="pres">
      <dgm:prSet presAssocID="{908D4184-15CC-44FF-8A37-2A7DCC51B4F9}" presName="linNode" presStyleCnt="0"/>
      <dgm:spPr/>
    </dgm:pt>
    <dgm:pt modelId="{9B9770E0-E1CD-4280-B907-5584F82102AB}" type="pres">
      <dgm:prSet presAssocID="{908D4184-15CC-44FF-8A37-2A7DCC51B4F9}" presName="parentShp" presStyleLbl="node1" presStyleIdx="3" presStyleCnt="5" custScaleX="20536" custLinFactNeighborX="-5952" custLinFactNeighborY="4924">
        <dgm:presLayoutVars>
          <dgm:bulletEnabled val="1"/>
        </dgm:presLayoutVars>
      </dgm:prSet>
      <dgm:spPr/>
    </dgm:pt>
    <dgm:pt modelId="{18FFCA56-AD44-417A-9E3D-6D308B6AE74F}" type="pres">
      <dgm:prSet presAssocID="{908D4184-15CC-44FF-8A37-2A7DCC51B4F9}" presName="childShp" presStyleLbl="bgAccFollowNode1" presStyleIdx="3" presStyleCnt="5" custScaleX="141071" custLinFactNeighborX="-2679" custLinFactNeighborY="9449">
        <dgm:presLayoutVars>
          <dgm:bulletEnabled val="1"/>
        </dgm:presLayoutVars>
      </dgm:prSet>
      <dgm:spPr/>
    </dgm:pt>
    <dgm:pt modelId="{95DD74DD-CA9B-4866-89A8-1105A2EC85B3}" type="pres">
      <dgm:prSet presAssocID="{F0B03D09-B1D2-44E5-A701-373984CB25B7}" presName="spacing" presStyleCnt="0"/>
      <dgm:spPr/>
    </dgm:pt>
    <dgm:pt modelId="{02B5CC7D-C07D-4C53-935B-5CFD929C6BC6}" type="pres">
      <dgm:prSet presAssocID="{4317F818-2178-412A-BEE0-BFDF20859DF5}" presName="linNode" presStyleCnt="0"/>
      <dgm:spPr/>
    </dgm:pt>
    <dgm:pt modelId="{95C708AD-B451-436C-9AEF-297322E0ACF6}" type="pres">
      <dgm:prSet presAssocID="{4317F818-2178-412A-BEE0-BFDF20859DF5}" presName="parentShp" presStyleLbl="node1" presStyleIdx="4" presStyleCnt="5" custScaleX="20536" custLinFactNeighborX="-19048" custLinFactNeighborY="9390">
        <dgm:presLayoutVars>
          <dgm:bulletEnabled val="1"/>
        </dgm:presLayoutVars>
      </dgm:prSet>
      <dgm:spPr/>
    </dgm:pt>
    <dgm:pt modelId="{2F1573DD-3D64-4352-BD7D-91416FDEB86F}" type="pres">
      <dgm:prSet presAssocID="{4317F818-2178-412A-BEE0-BFDF20859DF5}" presName="childShp" presStyleLbl="bgAccFollowNode1" presStyleIdx="4" presStyleCnt="5" custScaleX="141071" custLinFactNeighborX="-2679" custLinFactNeighborY="185">
        <dgm:presLayoutVars>
          <dgm:bulletEnabled val="1"/>
        </dgm:presLayoutVars>
      </dgm:prSet>
      <dgm:spPr/>
    </dgm:pt>
  </dgm:ptLst>
  <dgm:cxnLst>
    <dgm:cxn modelId="{0B339411-8EF7-4811-A76B-3E96E2615140}" srcId="{124C553E-D19F-4EE5-9E8E-CDC5AEDBE58D}" destId="{6A5647F9-8680-40B9-8D03-A05A85892A57}" srcOrd="0" destOrd="0" parTransId="{25B7F3EC-6E66-4C68-9192-0FBA782140FE}" sibTransId="{79C4E249-E737-4C3E-BA63-4A1EB652B77E}"/>
    <dgm:cxn modelId="{AC7CB919-5FA2-44DE-BF84-CE942860AB69}" type="presOf" srcId="{A61EAA0B-912D-4930-A700-FFBD0A4B797C}" destId="{2F1573DD-3D64-4352-BD7D-91416FDEB86F}" srcOrd="0" destOrd="0" presId="urn:microsoft.com/office/officeart/2005/8/layout/vList6"/>
    <dgm:cxn modelId="{9C5E101C-E70C-4F1A-B9EE-8B6A70A35081}" type="presOf" srcId="{908D4184-15CC-44FF-8A37-2A7DCC51B4F9}" destId="{9B9770E0-E1CD-4280-B907-5584F82102AB}" srcOrd="0" destOrd="0" presId="urn:microsoft.com/office/officeart/2005/8/layout/vList6"/>
    <dgm:cxn modelId="{557B7E33-70A4-4554-8491-0B17C36287AE}" srcId="{908D4184-15CC-44FF-8A37-2A7DCC51B4F9}" destId="{A2547335-8BC6-4BBB-9D3F-E381CC9479F6}" srcOrd="0" destOrd="0" parTransId="{7C108985-7593-4183-A2CE-B57025DAACA3}" sibTransId="{6F3D0C9F-C92E-4CB1-9C28-AADD7360A190}"/>
    <dgm:cxn modelId="{52124F38-D7E1-4FD2-9FBC-080E1ED6B416}" srcId="{4317F818-2178-412A-BEE0-BFDF20859DF5}" destId="{A61EAA0B-912D-4930-A700-FFBD0A4B797C}" srcOrd="0" destOrd="0" parTransId="{929E34BA-A322-4E29-ADAB-D283A435332F}" sibTransId="{C20DBAEA-5134-43B6-97FD-ACD3D858D767}"/>
    <dgm:cxn modelId="{FC200839-ED40-4D03-950A-F3B927229AF4}" type="presOf" srcId="{00C716FF-5D95-4043-9E29-B1D4CB9BEC5A}" destId="{F265D19E-2B08-4F2C-B84C-BE195A49C769}" srcOrd="0" destOrd="0" presId="urn:microsoft.com/office/officeart/2005/8/layout/vList6"/>
    <dgm:cxn modelId="{00AA1A40-470E-42B3-AA3D-7E9C0D3917C8}" type="presOf" srcId="{5A5BFE7D-A994-4FF4-99FC-BAF6C7FB5417}" destId="{08B00748-8802-44F9-8C83-BC67D9B7535A}" srcOrd="0" destOrd="0" presId="urn:microsoft.com/office/officeart/2005/8/layout/vList6"/>
    <dgm:cxn modelId="{5618465C-A8C6-46DA-A1CF-B0833F47EB35}" type="presOf" srcId="{217D7876-033A-4B2F-B47F-C1D226783002}" destId="{8F97DBB7-B333-4768-844A-5822A8576C24}" srcOrd="0" destOrd="0" presId="urn:microsoft.com/office/officeart/2005/8/layout/vList6"/>
    <dgm:cxn modelId="{7FD66D5E-E297-4E32-BB17-AEC7058678F6}" srcId="{5A5BFE7D-A994-4FF4-99FC-BAF6C7FB5417}" destId="{ECC35177-F6D5-4198-A98D-76D69D520D39}" srcOrd="1" destOrd="0" parTransId="{44816E9B-5715-4535-8699-B18059A05D2C}" sibTransId="{A126ECF5-97F6-42D5-9754-B15619EC7085}"/>
    <dgm:cxn modelId="{1CFA5070-2FF6-48A1-B758-A0010D3150A4}" type="presOf" srcId="{6A5647F9-8680-40B9-8D03-A05A85892A57}" destId="{C4B4FCDF-9842-4F15-B318-C5C074B5553C}" srcOrd="0" destOrd="0" presId="urn:microsoft.com/office/officeart/2005/8/layout/vList6"/>
    <dgm:cxn modelId="{4579A774-94A0-4817-8072-F557AA5FC1B0}" srcId="{5A5BFE7D-A994-4FF4-99FC-BAF6C7FB5417}" destId="{99F82448-145E-470D-A31E-17B1B16A0487}" srcOrd="0" destOrd="0" parTransId="{26E07CE4-00E9-40A6-A0A5-780D9B38E9EF}" sibTransId="{E7AA34F3-14F7-4C02-8D93-23392FFF8C7F}"/>
    <dgm:cxn modelId="{3A903A76-B91A-4C46-8DD8-F5E053249682}" type="presOf" srcId="{4FD9DA94-6BE6-410F-88A7-38631C7B3656}" destId="{BBEDFC2C-AD28-4B97-868F-4DC399AEAD8B}" srcOrd="0" destOrd="0" presId="urn:microsoft.com/office/officeart/2005/8/layout/vList6"/>
    <dgm:cxn modelId="{25444A76-7DAF-4796-9E9E-8954E2B3E1AB}" srcId="{217D7876-033A-4B2F-B47F-C1D226783002}" destId="{00C716FF-5D95-4043-9E29-B1D4CB9BEC5A}" srcOrd="0" destOrd="0" parTransId="{F27E0B60-0E2E-46D9-98E3-03610DA4A6D9}" sibTransId="{B89C0F28-5124-4A32-8814-ECACBB6804A0}"/>
    <dgm:cxn modelId="{33A12677-9083-442F-ADBC-00BBDA808491}" srcId="{4FD9DA94-6BE6-410F-88A7-38631C7B3656}" destId="{124C553E-D19F-4EE5-9E8E-CDC5AEDBE58D}" srcOrd="2" destOrd="0" parTransId="{9743E369-1AA0-474E-ADC3-4D3E27FA6B93}" sibTransId="{49AFCD6B-E3DD-4F66-823B-9E6A76908229}"/>
    <dgm:cxn modelId="{C8664479-D786-422B-ADC4-8442B5ACE446}" type="presOf" srcId="{124C553E-D19F-4EE5-9E8E-CDC5AEDBE58D}" destId="{CE29553D-B30D-4723-BE77-8557BB735CB5}" srcOrd="0" destOrd="0" presId="urn:microsoft.com/office/officeart/2005/8/layout/vList6"/>
    <dgm:cxn modelId="{E16CB09B-7528-428D-B329-7B282271951A}" srcId="{4FD9DA94-6BE6-410F-88A7-38631C7B3656}" destId="{5A5BFE7D-A994-4FF4-99FC-BAF6C7FB5417}" srcOrd="1" destOrd="0" parTransId="{B985FFE0-C3B7-44EC-B62C-983A5F6D7493}" sibTransId="{64D35E53-0E42-45C2-80BA-CFC94AD3E47C}"/>
    <dgm:cxn modelId="{F32B6CB8-FD4A-41A7-9EDD-9C3150F3941D}" type="presOf" srcId="{ECC35177-F6D5-4198-A98D-76D69D520D39}" destId="{FC5E59C9-69D1-4CFA-B890-4C683452F18D}" srcOrd="0" destOrd="1" presId="urn:microsoft.com/office/officeart/2005/8/layout/vList6"/>
    <dgm:cxn modelId="{04EB12BD-9BCF-4453-970A-D16EBD453317}" type="presOf" srcId="{A2547335-8BC6-4BBB-9D3F-E381CC9479F6}" destId="{18FFCA56-AD44-417A-9E3D-6D308B6AE74F}" srcOrd="0" destOrd="0" presId="urn:microsoft.com/office/officeart/2005/8/layout/vList6"/>
    <dgm:cxn modelId="{BEC6E8C2-C707-40CF-B912-A3159C7F1A66}" type="presOf" srcId="{4317F818-2178-412A-BEE0-BFDF20859DF5}" destId="{95C708AD-B451-436C-9AEF-297322E0ACF6}" srcOrd="0" destOrd="0" presId="urn:microsoft.com/office/officeart/2005/8/layout/vList6"/>
    <dgm:cxn modelId="{0ED632D0-0C08-4DDC-A540-57F3BD7ED78B}" srcId="{4FD9DA94-6BE6-410F-88A7-38631C7B3656}" destId="{4317F818-2178-412A-BEE0-BFDF20859DF5}" srcOrd="4" destOrd="0" parTransId="{3D34B141-F07C-4019-8F15-6CF1E7E54646}" sibTransId="{DCAC25A5-40E9-484E-90AC-CBB0F4E3F3E2}"/>
    <dgm:cxn modelId="{8E11CCDF-A7CD-4C5A-8145-61193CF9F2EA}" type="presOf" srcId="{99F82448-145E-470D-A31E-17B1B16A0487}" destId="{FC5E59C9-69D1-4CFA-B890-4C683452F18D}" srcOrd="0" destOrd="0" presId="urn:microsoft.com/office/officeart/2005/8/layout/vList6"/>
    <dgm:cxn modelId="{E4EDD5E4-FAE5-4496-8C7F-DF65DF65520C}" srcId="{4FD9DA94-6BE6-410F-88A7-38631C7B3656}" destId="{217D7876-033A-4B2F-B47F-C1D226783002}" srcOrd="0" destOrd="0" parTransId="{6E211DDD-7ADD-42E4-9CE4-A38191CB504F}" sibTransId="{046828AC-62E1-44E1-8AEE-3C451D018D92}"/>
    <dgm:cxn modelId="{4F20FFF6-0651-466E-B0AA-8CB6BCC421EB}" srcId="{4FD9DA94-6BE6-410F-88A7-38631C7B3656}" destId="{908D4184-15CC-44FF-8A37-2A7DCC51B4F9}" srcOrd="3" destOrd="0" parTransId="{68345B5F-E9C7-4CC5-A747-653615774D7C}" sibTransId="{F0B03D09-B1D2-44E5-A701-373984CB25B7}"/>
    <dgm:cxn modelId="{C7851A87-4189-4333-AD69-EE0889A477D7}" type="presParOf" srcId="{BBEDFC2C-AD28-4B97-868F-4DC399AEAD8B}" destId="{6A74817F-0E0B-4CB4-B428-7B0BE08B5BCA}" srcOrd="0" destOrd="0" presId="urn:microsoft.com/office/officeart/2005/8/layout/vList6"/>
    <dgm:cxn modelId="{691F8DEE-242D-4AE0-8999-7EA80B421D30}" type="presParOf" srcId="{6A74817F-0E0B-4CB4-B428-7B0BE08B5BCA}" destId="{8F97DBB7-B333-4768-844A-5822A8576C24}" srcOrd="0" destOrd="0" presId="urn:microsoft.com/office/officeart/2005/8/layout/vList6"/>
    <dgm:cxn modelId="{AFC92982-374C-4548-B8CA-DF9922DC8856}" type="presParOf" srcId="{6A74817F-0E0B-4CB4-B428-7B0BE08B5BCA}" destId="{F265D19E-2B08-4F2C-B84C-BE195A49C769}" srcOrd="1" destOrd="0" presId="urn:microsoft.com/office/officeart/2005/8/layout/vList6"/>
    <dgm:cxn modelId="{240B1564-7ACE-4DAA-9BD2-572B01A8076D}" type="presParOf" srcId="{BBEDFC2C-AD28-4B97-868F-4DC399AEAD8B}" destId="{23BC4AEC-3CC7-4B60-BC7F-A50FAB35E5BA}" srcOrd="1" destOrd="0" presId="urn:microsoft.com/office/officeart/2005/8/layout/vList6"/>
    <dgm:cxn modelId="{CAD481E7-AB24-41B9-9471-3FE267AF4F06}" type="presParOf" srcId="{BBEDFC2C-AD28-4B97-868F-4DC399AEAD8B}" destId="{FC8DDB0D-D177-423C-A551-FBD397F9ACA1}" srcOrd="2" destOrd="0" presId="urn:microsoft.com/office/officeart/2005/8/layout/vList6"/>
    <dgm:cxn modelId="{899A8850-FCFB-4B95-A14D-9F97BB18E8F7}" type="presParOf" srcId="{FC8DDB0D-D177-423C-A551-FBD397F9ACA1}" destId="{08B00748-8802-44F9-8C83-BC67D9B7535A}" srcOrd="0" destOrd="0" presId="urn:microsoft.com/office/officeart/2005/8/layout/vList6"/>
    <dgm:cxn modelId="{2BF9A8E5-96C4-40A2-A014-A4A8F7C25FF1}" type="presParOf" srcId="{FC8DDB0D-D177-423C-A551-FBD397F9ACA1}" destId="{FC5E59C9-69D1-4CFA-B890-4C683452F18D}" srcOrd="1" destOrd="0" presId="urn:microsoft.com/office/officeart/2005/8/layout/vList6"/>
    <dgm:cxn modelId="{6B4D23CD-4F2E-4506-A988-7A2B0AC9F611}" type="presParOf" srcId="{BBEDFC2C-AD28-4B97-868F-4DC399AEAD8B}" destId="{7DE57A80-B8C4-48ED-BDFB-1794FDD6425A}" srcOrd="3" destOrd="0" presId="urn:microsoft.com/office/officeart/2005/8/layout/vList6"/>
    <dgm:cxn modelId="{AFB7FDB6-6E71-44F8-96CB-BA8D6D92383B}" type="presParOf" srcId="{BBEDFC2C-AD28-4B97-868F-4DC399AEAD8B}" destId="{0643E72F-9303-463D-8200-F9B4DB7FA8BA}" srcOrd="4" destOrd="0" presId="urn:microsoft.com/office/officeart/2005/8/layout/vList6"/>
    <dgm:cxn modelId="{2428C4CF-E97A-4081-A1B6-7DF4C61CD95A}" type="presParOf" srcId="{0643E72F-9303-463D-8200-F9B4DB7FA8BA}" destId="{CE29553D-B30D-4723-BE77-8557BB735CB5}" srcOrd="0" destOrd="0" presId="urn:microsoft.com/office/officeart/2005/8/layout/vList6"/>
    <dgm:cxn modelId="{1D9EBE6A-9D06-4E39-9F54-A0D3C008E215}" type="presParOf" srcId="{0643E72F-9303-463D-8200-F9B4DB7FA8BA}" destId="{C4B4FCDF-9842-4F15-B318-C5C074B5553C}" srcOrd="1" destOrd="0" presId="urn:microsoft.com/office/officeart/2005/8/layout/vList6"/>
    <dgm:cxn modelId="{3029FAEC-EAB4-4594-A04F-F05441CA427A}" type="presParOf" srcId="{BBEDFC2C-AD28-4B97-868F-4DC399AEAD8B}" destId="{64D8D159-0D59-47EB-873A-57E2FE2DD2C8}" srcOrd="5" destOrd="0" presId="urn:microsoft.com/office/officeart/2005/8/layout/vList6"/>
    <dgm:cxn modelId="{67972F24-53EE-469B-888A-B5B03545D8B4}" type="presParOf" srcId="{BBEDFC2C-AD28-4B97-868F-4DC399AEAD8B}" destId="{E91EB643-2654-4F53-AC6A-462B6458F96E}" srcOrd="6" destOrd="0" presId="urn:microsoft.com/office/officeart/2005/8/layout/vList6"/>
    <dgm:cxn modelId="{4EE1C264-6BCB-4EC1-BD5D-D529B3AD4FC1}" type="presParOf" srcId="{E91EB643-2654-4F53-AC6A-462B6458F96E}" destId="{9B9770E0-E1CD-4280-B907-5584F82102AB}" srcOrd="0" destOrd="0" presId="urn:microsoft.com/office/officeart/2005/8/layout/vList6"/>
    <dgm:cxn modelId="{EECC3D9F-40AC-47B6-8F66-D05190BCF50A}" type="presParOf" srcId="{E91EB643-2654-4F53-AC6A-462B6458F96E}" destId="{18FFCA56-AD44-417A-9E3D-6D308B6AE74F}" srcOrd="1" destOrd="0" presId="urn:microsoft.com/office/officeart/2005/8/layout/vList6"/>
    <dgm:cxn modelId="{670F4235-59D7-419C-9CC3-A302B0E3FE5C}" type="presParOf" srcId="{BBEDFC2C-AD28-4B97-868F-4DC399AEAD8B}" destId="{95DD74DD-CA9B-4866-89A8-1105A2EC85B3}" srcOrd="7" destOrd="0" presId="urn:microsoft.com/office/officeart/2005/8/layout/vList6"/>
    <dgm:cxn modelId="{5A38DC1D-62AB-4E8D-878A-3B5C68A57EED}" type="presParOf" srcId="{BBEDFC2C-AD28-4B97-868F-4DC399AEAD8B}" destId="{02B5CC7D-C07D-4C53-935B-5CFD929C6BC6}" srcOrd="8" destOrd="0" presId="urn:microsoft.com/office/officeart/2005/8/layout/vList6"/>
    <dgm:cxn modelId="{F5F88A1A-30A8-4847-9B3B-91981765B26A}" type="presParOf" srcId="{02B5CC7D-C07D-4C53-935B-5CFD929C6BC6}" destId="{95C708AD-B451-436C-9AEF-297322E0ACF6}" srcOrd="0" destOrd="0" presId="urn:microsoft.com/office/officeart/2005/8/layout/vList6"/>
    <dgm:cxn modelId="{024FC788-56A6-42DE-83DB-7D74A2BBA3C1}" type="presParOf" srcId="{02B5CC7D-C07D-4C53-935B-5CFD929C6BC6}" destId="{2F1573DD-3D64-4352-BD7D-91416FDEB86F}" srcOrd="1" destOrd="0" presId="urn:microsoft.com/office/officeart/2005/8/layout/vList6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Validation Framework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0" y="15891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Issue Processor Framework</a:t>
          </a:r>
        </a:p>
      </dsp:txBody>
      <dsp:txXfrm>
        <a:off x="437892" y="1589191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Validation Framework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0" y="15891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2">
                  <a:lumMod val="75000"/>
                </a:schemeClr>
              </a:solidFill>
              <a:latin typeface="+mn-lt"/>
            </a:rPr>
            <a:t>Issue Processor Framework</a:t>
          </a:r>
        </a:p>
      </dsp:txBody>
      <dsp:txXfrm>
        <a:off x="437892" y="1589191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2">
                  <a:lumMod val="75000"/>
                </a:schemeClr>
              </a:solidFill>
              <a:latin typeface="+mn-lt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75000"/>
                </a:schemeClr>
              </a:solidFill>
              <a:latin typeface="+mn-lt"/>
            </a:rPr>
            <a:t>Validation Framework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0" y="15891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Issue Processor Framework</a:t>
          </a:r>
        </a:p>
      </dsp:txBody>
      <dsp:txXfrm>
        <a:off x="437892" y="1589191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75000"/>
                </a:schemeClr>
              </a:solidFill>
              <a:latin typeface="+mn-lt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5D19E-2B08-4F2C-B84C-BE195A49C769}">
      <dsp:nvSpPr>
        <dsp:cNvPr id="0" name=""/>
        <dsp:cNvSpPr/>
      </dsp:nvSpPr>
      <dsp:spPr>
        <a:xfrm>
          <a:off x="864097" y="72009"/>
          <a:ext cx="6826337" cy="75207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Categorise the issues in the Issue Log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4097" y="166019"/>
        <a:ext cx="6544308" cy="564058"/>
      </dsp:txXfrm>
    </dsp:sp>
    <dsp:sp modelId="{8F97DBB7-B333-4768-844A-5822A8576C24}">
      <dsp:nvSpPr>
        <dsp:cNvPr id="0" name=""/>
        <dsp:cNvSpPr/>
      </dsp:nvSpPr>
      <dsp:spPr>
        <a:xfrm>
          <a:off x="24" y="144013"/>
          <a:ext cx="662482" cy="75207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1</a:t>
          </a:r>
        </a:p>
      </dsp:txBody>
      <dsp:txXfrm>
        <a:off x="32364" y="176353"/>
        <a:ext cx="597802" cy="687398"/>
      </dsp:txXfrm>
    </dsp:sp>
    <dsp:sp modelId="{FC5E59C9-69D1-4CFA-B890-4C683452F18D}">
      <dsp:nvSpPr>
        <dsp:cNvPr id="0" name=""/>
        <dsp:cNvSpPr/>
      </dsp:nvSpPr>
      <dsp:spPr>
        <a:xfrm>
          <a:off x="864097" y="899295"/>
          <a:ext cx="6826337" cy="75207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Determine the outcome for the Issue  log. 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Depending on the Payment Entity, Use Case may be called.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4097" y="993305"/>
        <a:ext cx="6544308" cy="564058"/>
      </dsp:txXfrm>
    </dsp:sp>
    <dsp:sp modelId="{08B00748-8802-44F9-8C83-BC67D9B7535A}">
      <dsp:nvSpPr>
        <dsp:cNvPr id="0" name=""/>
        <dsp:cNvSpPr/>
      </dsp:nvSpPr>
      <dsp:spPr>
        <a:xfrm>
          <a:off x="24" y="936101"/>
          <a:ext cx="662482" cy="75207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2</a:t>
          </a:r>
        </a:p>
      </dsp:txBody>
      <dsp:txXfrm>
        <a:off x="32364" y="968441"/>
        <a:ext cx="597802" cy="687398"/>
      </dsp:txXfrm>
    </dsp:sp>
    <dsp:sp modelId="{C4B4FCDF-9842-4F15-B318-C5C074B5553C}">
      <dsp:nvSpPr>
        <dsp:cNvPr id="0" name=""/>
        <dsp:cNvSpPr/>
      </dsp:nvSpPr>
      <dsp:spPr>
        <a:xfrm>
          <a:off x="864097" y="1726581"/>
          <a:ext cx="6826337" cy="75207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Update the Issue log with the outcome.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4097" y="1820591"/>
        <a:ext cx="6544308" cy="564058"/>
      </dsp:txXfrm>
    </dsp:sp>
    <dsp:sp modelId="{CE29553D-B30D-4723-BE77-8557BB735CB5}">
      <dsp:nvSpPr>
        <dsp:cNvPr id="0" name=""/>
        <dsp:cNvSpPr/>
      </dsp:nvSpPr>
      <dsp:spPr>
        <a:xfrm>
          <a:off x="0" y="1726581"/>
          <a:ext cx="662482" cy="75207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3</a:t>
          </a:r>
        </a:p>
      </dsp:txBody>
      <dsp:txXfrm>
        <a:off x="32340" y="1758921"/>
        <a:ext cx="597802" cy="687398"/>
      </dsp:txXfrm>
    </dsp:sp>
    <dsp:sp modelId="{18FFCA56-AD44-417A-9E3D-6D308B6AE74F}">
      <dsp:nvSpPr>
        <dsp:cNvPr id="0" name=""/>
        <dsp:cNvSpPr/>
      </dsp:nvSpPr>
      <dsp:spPr>
        <a:xfrm>
          <a:off x="864097" y="2554310"/>
          <a:ext cx="6826337" cy="75207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Do any Post-Processing required, e.g. save History messages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4097" y="2648320"/>
        <a:ext cx="6544308" cy="564058"/>
      </dsp:txXfrm>
    </dsp:sp>
    <dsp:sp modelId="{9B9770E0-E1CD-4280-B907-5584F82102AB}">
      <dsp:nvSpPr>
        <dsp:cNvPr id="0" name=""/>
        <dsp:cNvSpPr/>
      </dsp:nvSpPr>
      <dsp:spPr>
        <a:xfrm>
          <a:off x="24" y="2520279"/>
          <a:ext cx="662482" cy="75207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4</a:t>
          </a:r>
        </a:p>
      </dsp:txBody>
      <dsp:txXfrm>
        <a:off x="32364" y="2552619"/>
        <a:ext cx="597802" cy="687398"/>
      </dsp:txXfrm>
    </dsp:sp>
    <dsp:sp modelId="{2F1573DD-3D64-4352-BD7D-91416FDEB86F}">
      <dsp:nvSpPr>
        <dsp:cNvPr id="0" name=""/>
        <dsp:cNvSpPr/>
      </dsp:nvSpPr>
      <dsp:spPr>
        <a:xfrm>
          <a:off x="864097" y="3311921"/>
          <a:ext cx="6826337" cy="75207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bg1"/>
              </a:solidFill>
            </a:rPr>
            <a:t>Create Work list Items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4097" y="3405931"/>
        <a:ext cx="6544308" cy="564058"/>
      </dsp:txXfrm>
    </dsp:sp>
    <dsp:sp modelId="{95C708AD-B451-436C-9AEF-297322E0ACF6}">
      <dsp:nvSpPr>
        <dsp:cNvPr id="0" name=""/>
        <dsp:cNvSpPr/>
      </dsp:nvSpPr>
      <dsp:spPr>
        <a:xfrm>
          <a:off x="0" y="3311921"/>
          <a:ext cx="662482" cy="75207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63500">
            <a:schemeClr val="tx1">
              <a:lumMod val="50000"/>
              <a:lumOff val="50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5</a:t>
          </a:r>
        </a:p>
      </dsp:txBody>
      <dsp:txXfrm>
        <a:off x="32340" y="3344261"/>
        <a:ext cx="597802" cy="68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23/05/2023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6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7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11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13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64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6872" y="6572706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sz="2000" dirty="0"/>
              <a:t>Validations and Issue Processor </a:t>
            </a:r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3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Issue Processor framework (2)</a:t>
            </a:r>
            <a:endParaRPr lang="en-US" dirty="0"/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23528" y="1196752"/>
            <a:ext cx="8738940" cy="49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Typically </a:t>
            </a:r>
            <a:r>
              <a:rPr lang="en-GB" b="1" dirty="0">
                <a:solidFill>
                  <a:schemeClr val="tx1"/>
                </a:solidFill>
              </a:rPr>
              <a:t>invoked</a:t>
            </a:r>
            <a:r>
              <a:rPr lang="en-GB" dirty="0">
                <a:solidFill>
                  <a:schemeClr val="tx1"/>
                </a:solidFill>
              </a:rPr>
              <a:t> in the </a:t>
            </a:r>
            <a:r>
              <a:rPr lang="en-GB" b="1" dirty="0">
                <a:solidFill>
                  <a:schemeClr val="tx1"/>
                </a:solidFill>
              </a:rPr>
              <a:t>flow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after invoking a service </a:t>
            </a:r>
            <a:r>
              <a:rPr lang="en-GB" dirty="0">
                <a:solidFill>
                  <a:schemeClr val="tx1"/>
                </a:solidFill>
              </a:rPr>
              <a:t>(other than the issue processor service)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nl-BE" sz="2800" b="1" dirty="0">
                <a:solidFill>
                  <a:schemeClr val="tx1"/>
                </a:solidFill>
                <a:latin typeface="+mn-lt"/>
              </a:rPr>
              <a:t>Example of Outcomes</a:t>
            </a:r>
            <a:r>
              <a:rPr lang="nl-BE" sz="2800" b="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571625" lvl="3" indent="-3429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b="0" dirty="0">
                <a:solidFill>
                  <a:schemeClr val="tx1"/>
                </a:solidFill>
                <a:ea typeface="Tahoma" panose="020B0604030504040204" pitchFamily="34" charset="0"/>
              </a:rPr>
              <a:t>Ignore Issue</a:t>
            </a:r>
          </a:p>
          <a:p>
            <a:pPr marL="1571625" lvl="3" indent="-3429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b="0" dirty="0">
                <a:solidFill>
                  <a:schemeClr val="tx1"/>
                </a:solidFill>
                <a:ea typeface="Tahoma" panose="020B0604030504040204" pitchFamily="34" charset="0"/>
              </a:rPr>
              <a:t>Send to Approval</a:t>
            </a:r>
          </a:p>
          <a:p>
            <a:pPr marL="1571625" lvl="3" indent="-3429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b="0" dirty="0">
                <a:solidFill>
                  <a:schemeClr val="tx1"/>
                </a:solidFill>
                <a:ea typeface="Tahoma" panose="020B0604030504040204" pitchFamily="34" charset="0"/>
              </a:rPr>
              <a:t>Send to Repair</a:t>
            </a:r>
          </a:p>
          <a:p>
            <a:pPr marL="1571625" lvl="3" indent="-3429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b="0" dirty="0">
                <a:solidFill>
                  <a:schemeClr val="tx1"/>
                </a:solidFill>
                <a:ea typeface="Tahoma" panose="020B0604030504040204" pitchFamily="34" charset="0"/>
              </a:rPr>
              <a:t>System Reject </a:t>
            </a:r>
          </a:p>
          <a:p>
            <a:pPr marL="1571625" lvl="3" indent="-3429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b="0" dirty="0">
                <a:solidFill>
                  <a:schemeClr val="tx1"/>
                </a:solidFill>
                <a:ea typeface="Tahoma" panose="020B0604030504040204" pitchFamily="34" charset="0"/>
              </a:rPr>
              <a:t>Create outgoing R-Transaction</a:t>
            </a:r>
          </a:p>
          <a:p>
            <a:pPr marL="1571625" lvl="3" indent="-342900" algn="l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nl-BE" sz="2400" dirty="0">
                <a:solidFill>
                  <a:schemeClr val="tx1"/>
                </a:solidFill>
                <a:ea typeface="Tahoma" panose="020B0604030504040204" pitchFamily="34" charset="0"/>
              </a:rPr>
              <a:t>...</a:t>
            </a:r>
            <a:endParaRPr lang="nl-BE" sz="2400" b="0" dirty="0">
              <a:solidFill>
                <a:schemeClr val="tx1"/>
              </a:solidFill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en-US" dirty="0"/>
              <a:t>Issue Processor Framework (3)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630333"/>
              </p:ext>
            </p:extLst>
          </p:nvPr>
        </p:nvGraphicFramePr>
        <p:xfrm>
          <a:off x="0" y="1556792"/>
          <a:ext cx="9144000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29175" imgH="1943100" progId="Visio.Drawing.11">
                  <p:embed/>
                </p:oleObj>
              </mc:Choice>
              <mc:Fallback>
                <p:oleObj name="Visio" r:id="rId2" imgW="4829175" imgH="19431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6792"/>
                        <a:ext cx="9144000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16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Issue Processor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3894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basic steps carried out during issue processing are: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3028752"/>
              </p:ext>
            </p:extLst>
          </p:nvPr>
        </p:nvGraphicFramePr>
        <p:xfrm>
          <a:off x="467544" y="1988840"/>
          <a:ext cx="80648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39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Issue Codes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38940" cy="530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All issues and their outcome are documented in the </a:t>
            </a:r>
            <a:r>
              <a:rPr lang="en-GB" i="1" u="sng" dirty="0">
                <a:solidFill>
                  <a:schemeClr val="tx1"/>
                </a:solidFill>
                <a:latin typeface="+mn-lt"/>
              </a:rPr>
              <a:t>Issue Codes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sheet.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8496944" cy="32403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784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List Items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The associated Work List Items (user tasks/notifications) are documented in </a:t>
            </a:r>
            <a:r>
              <a:rPr lang="en-GB" i="1" dirty="0" err="1">
                <a:solidFill>
                  <a:schemeClr val="tx1"/>
                </a:solidFill>
                <a:latin typeface="+mn-lt"/>
              </a:rPr>
              <a:t>W</a:t>
            </a:r>
            <a:r>
              <a:rPr lang="en-GB" i="1" u="sng" dirty="0" err="1">
                <a:solidFill>
                  <a:schemeClr val="tx1"/>
                </a:solidFill>
                <a:latin typeface="+mn-lt"/>
              </a:rPr>
              <a:t>orklist</a:t>
            </a:r>
            <a:r>
              <a:rPr lang="en-GB" i="1" u="sng" dirty="0">
                <a:solidFill>
                  <a:schemeClr val="tx1"/>
                </a:solidFill>
                <a:latin typeface="+mn-lt"/>
              </a:rPr>
              <a:t> Items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sheet.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16958"/>
            <a:ext cx="8352928" cy="311629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8395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Question &amp; Answers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741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your mind and let the thoughts flow around</a:t>
            </a:r>
          </a:p>
        </p:txBody>
      </p:sp>
      <p:pic>
        <p:nvPicPr>
          <p:cNvPr id="1026" name="Picture 2" descr="http://granitegrok.com/wp-content/uploads/2013/07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95" y="1057251"/>
            <a:ext cx="4033521" cy="50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9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pPr defTabSz="457200"/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/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pPr defTabSz="457200"/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7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11275896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5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60892593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4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en-US" dirty="0"/>
              <a:t>Validation Framework</a:t>
            </a:r>
            <a:endParaRPr lang="en-US" dirty="0"/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179512" y="1268760"/>
            <a:ext cx="8712968" cy="578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71525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Provides a means to validate payment entities against flexible validation rules </a:t>
            </a:r>
          </a:p>
          <a:p>
            <a:pPr marL="771525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Records any issues in an issues log</a:t>
            </a:r>
          </a:p>
          <a:p>
            <a:pPr marL="771525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Identifies common types of validations on Incoming Interchange, Instruction or Transaction</a:t>
            </a:r>
          </a:p>
          <a:p>
            <a:pPr marL="771525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Common  Validation includes:-</a:t>
            </a:r>
          </a:p>
          <a:p>
            <a:pPr marL="1059525" lvl="1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+mn-lt"/>
                <a:cs typeface="+mn-cs"/>
              </a:rPr>
              <a:t>Mandatory field Validations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059525" lvl="1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+mn-lt"/>
                <a:cs typeface="+mn-cs"/>
              </a:rPr>
              <a:t>Field format Validations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059525" lvl="1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+mn-lt"/>
                <a:cs typeface="+mn-cs"/>
              </a:rPr>
              <a:t>Field length Validations</a:t>
            </a:r>
          </a:p>
          <a:p>
            <a:pPr marL="1059525" lvl="1" indent="-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+mn-lt"/>
                <a:cs typeface="+mn-cs"/>
              </a:rPr>
              <a:t>Sum Validations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14325" indent="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136065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dirty="0"/>
              <a:t> </a:t>
            </a:r>
            <a:r>
              <a:rPr lang="en-US" altLang="en-US" sz="2400" b="1" dirty="0"/>
              <a:t>Validation</a:t>
            </a:r>
            <a:r>
              <a:rPr lang="en-US" altLang="en-US" sz="2400" dirty="0"/>
              <a:t>: set of validation rules that apply to Interchange, Instruction or Transaction: BIC, IBAN, mandatory fields, …</a:t>
            </a:r>
          </a:p>
          <a:p>
            <a:pPr>
              <a:buFont typeface="Wingdings" pitchFamily="2" charset="2"/>
              <a:buChar char="§"/>
            </a:pPr>
            <a:endParaRPr lang="en-US" altLang="en-US" sz="2400" dirty="0"/>
          </a:p>
          <a:p>
            <a:pPr>
              <a:buFont typeface="Wingdings" pitchFamily="2" charset="2"/>
              <a:buChar char="§"/>
            </a:pPr>
            <a:r>
              <a:rPr lang="en-US" altLang="en-US" sz="2400" dirty="0"/>
              <a:t> When a validation fails, an “</a:t>
            </a:r>
            <a:r>
              <a:rPr lang="en-US" altLang="en-US" sz="2400" b="1" dirty="0"/>
              <a:t>Issue</a:t>
            </a:r>
            <a:r>
              <a:rPr lang="en-US" altLang="en-US" sz="2400" dirty="0"/>
              <a:t>” is created.</a:t>
            </a:r>
          </a:p>
          <a:p>
            <a:pPr>
              <a:buFont typeface="Wingdings" pitchFamily="2" charset="2"/>
              <a:buChar char="§"/>
            </a:pPr>
            <a:endParaRPr lang="en-US" altLang="en-US" sz="2400" dirty="0"/>
          </a:p>
          <a:p>
            <a:pPr>
              <a:buFont typeface="Wingdings" pitchFamily="2" charset="2"/>
              <a:buChar char="§"/>
            </a:pPr>
            <a:r>
              <a:rPr lang="en-US" altLang="en-US" sz="2400" dirty="0"/>
              <a:t> An Issue Processor picks up the Issue and decide of the </a:t>
            </a:r>
            <a:r>
              <a:rPr lang="en-US" altLang="en-US" sz="2400" b="1" dirty="0"/>
              <a:t>outcome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dirty="0"/>
              <a:t>Reject the Transaction / Instruction ?</a:t>
            </a:r>
          </a:p>
          <a:p>
            <a:pPr lvl="1"/>
            <a:r>
              <a:rPr lang="en-US" altLang="en-US" sz="2400" dirty="0"/>
              <a:t>Send to a manual approval queue ?</a:t>
            </a:r>
          </a:p>
          <a:p>
            <a:pPr lvl="1"/>
            <a:r>
              <a:rPr lang="en-US" altLang="en-US" sz="2400" dirty="0"/>
              <a:t>Send to a repair queue ?</a:t>
            </a:r>
          </a:p>
          <a:p>
            <a:endParaRPr lang="en-US" altLang="en-US" sz="2400" dirty="0"/>
          </a:p>
          <a:p>
            <a:pPr marL="0" lvl="1">
              <a:buFont typeface="Wingdings" pitchFamily="2" charset="2"/>
              <a:buChar char="§"/>
            </a:pPr>
            <a:r>
              <a:rPr lang="en-GB" sz="2400" dirty="0"/>
              <a:t> The Validation Rule spreadsheets also specify the Error Code and text of the history message that is created.</a:t>
            </a:r>
            <a:endParaRPr 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2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Validations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" y="1000140"/>
            <a:ext cx="6949121" cy="266429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59" y="3717032"/>
            <a:ext cx="6480720" cy="28358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6" name="Cloud Callout 5"/>
          <p:cNvSpPr/>
          <p:nvPr/>
        </p:nvSpPr>
        <p:spPr bwMode="auto">
          <a:xfrm>
            <a:off x="7310078" y="1000140"/>
            <a:ext cx="1584176" cy="1332148"/>
          </a:xfrm>
          <a:prstGeom prst="cloudCallout">
            <a:avLst>
              <a:gd name="adj1" fmla="val -70193"/>
              <a:gd name="adj2" fmla="val 78255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Outcome=&gt; </a:t>
            </a:r>
          </a:p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Approval</a:t>
            </a:r>
          </a:p>
        </p:txBody>
      </p:sp>
      <p:sp>
        <p:nvSpPr>
          <p:cNvPr id="7" name="Cloud Callout 6"/>
          <p:cNvSpPr/>
          <p:nvPr/>
        </p:nvSpPr>
        <p:spPr bwMode="auto">
          <a:xfrm>
            <a:off x="399821" y="4149080"/>
            <a:ext cx="1584176" cy="1476744"/>
          </a:xfrm>
          <a:prstGeom prst="cloudCallout">
            <a:avLst>
              <a:gd name="adj1" fmla="val 82488"/>
              <a:gd name="adj2" fmla="val 73261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Outcome=&gt; </a:t>
            </a:r>
          </a:p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4104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validation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{1:F01XCTABEBBAXXX1234567890}{2:O1011432100101WDCMESESDXXX09876543211001011350N}{3:{113:NORM}}{4: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:20:TOOLONGREFERENCEINTHISMESSAGE</a:t>
            </a:r>
          </a:p>
          <a:p>
            <a:pPr marL="0" indent="0">
              <a:buNone/>
            </a:pPr>
            <a:r>
              <a:rPr lang="en-US" dirty="0"/>
              <a:t>:28D:1/1</a:t>
            </a:r>
          </a:p>
          <a:p>
            <a:pPr marL="0" indent="0">
              <a:buNone/>
            </a:pPr>
            <a:r>
              <a:rPr lang="en-US" dirty="0"/>
              <a:t>:50G:/BE61310126985517</a:t>
            </a:r>
          </a:p>
          <a:p>
            <a:pPr marL="0" indent="0">
              <a:buNone/>
            </a:pPr>
            <a:r>
              <a:rPr lang="en-US" dirty="0"/>
              <a:t>WDCMESES</a:t>
            </a:r>
          </a:p>
          <a:p>
            <a:pPr marL="0" indent="0">
              <a:buNone/>
            </a:pPr>
            <a:r>
              <a:rPr lang="en-US" dirty="0"/>
              <a:t>:30:100324</a:t>
            </a:r>
          </a:p>
          <a:p>
            <a:pPr marL="0" indent="0">
              <a:buNone/>
            </a:pPr>
            <a:r>
              <a:rPr lang="en-US" dirty="0"/>
              <a:t>:21:PARSE101-1</a:t>
            </a:r>
          </a:p>
          <a:p>
            <a:pPr marL="0" indent="0">
              <a:buNone/>
            </a:pPr>
            <a:r>
              <a:rPr lang="en-US" dirty="0"/>
              <a:t>:23E:INTC</a:t>
            </a:r>
          </a:p>
          <a:p>
            <a:pPr marL="0" indent="0">
              <a:buNone/>
            </a:pPr>
            <a:r>
              <a:rPr lang="en-US" dirty="0"/>
              <a:t>:32B:GBP10000,</a:t>
            </a:r>
          </a:p>
          <a:p>
            <a:pPr marL="0" indent="0">
              <a:buNone/>
            </a:pPr>
            <a:r>
              <a:rPr lang="en-US" dirty="0"/>
              <a:t>:57A:BARCGB22TRD</a:t>
            </a:r>
          </a:p>
          <a:p>
            <a:pPr marL="0" indent="0">
              <a:buNone/>
            </a:pPr>
            <a:r>
              <a:rPr lang="en-US" dirty="0"/>
              <a:t>:59:TOBLERONE</a:t>
            </a:r>
          </a:p>
          <a:p>
            <a:pPr marL="0" indent="0">
              <a:buNone/>
            </a:pPr>
            <a:r>
              <a:rPr lang="en-US" dirty="0"/>
              <a:t>UK</a:t>
            </a:r>
          </a:p>
          <a:p>
            <a:pPr marL="0" indent="0">
              <a:buNone/>
            </a:pPr>
            <a:r>
              <a:rPr lang="en-US" dirty="0"/>
              <a:t>:71A:OUR</a:t>
            </a:r>
          </a:p>
          <a:p>
            <a:pPr marL="0" indent="0">
              <a:buNone/>
            </a:pPr>
            <a:r>
              <a:rPr lang="en-US" dirty="0"/>
              <a:t>:21:PARSE101-2</a:t>
            </a:r>
          </a:p>
          <a:p>
            <a:pPr marL="0" indent="0">
              <a:buNone/>
            </a:pPr>
            <a:r>
              <a:rPr lang="en-US" dirty="0"/>
              <a:t>:23E:INTC</a:t>
            </a:r>
          </a:p>
          <a:p>
            <a:pPr marL="0" indent="0">
              <a:buNone/>
            </a:pPr>
            <a:r>
              <a:rPr lang="en-US" dirty="0"/>
              <a:t>:32B:EUR10000,</a:t>
            </a:r>
          </a:p>
          <a:p>
            <a:pPr marL="0" indent="0">
              <a:buNone/>
            </a:pPr>
            <a:r>
              <a:rPr lang="en-US" dirty="0"/>
              <a:t>:59:/BE72999107548216</a:t>
            </a:r>
          </a:p>
          <a:p>
            <a:pPr marL="0" indent="0">
              <a:buNone/>
            </a:pPr>
            <a:r>
              <a:rPr lang="en-US" dirty="0"/>
              <a:t>TRUCK CORP</a:t>
            </a:r>
          </a:p>
          <a:p>
            <a:pPr marL="0" indent="0">
              <a:buNone/>
            </a:pPr>
            <a:r>
              <a:rPr lang="en-US" dirty="0"/>
              <a:t>BE</a:t>
            </a:r>
          </a:p>
          <a:p>
            <a:pPr marL="0" indent="0">
              <a:buNone/>
            </a:pPr>
            <a:r>
              <a:rPr lang="en-US" dirty="0"/>
              <a:t>:71A:OUR</a:t>
            </a:r>
          </a:p>
          <a:p>
            <a:pPr marL="0" indent="0">
              <a:buNone/>
            </a:pPr>
            <a:r>
              <a:rPr lang="en-US" dirty="0"/>
              <a:t>-}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7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38381351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Issue Processor framework (1)</a:t>
            </a:r>
            <a:endParaRPr lang="en-US" dirty="0"/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23528" y="1196752"/>
            <a:ext cx="8738940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Provide the facility to </a:t>
            </a:r>
            <a:r>
              <a:rPr lang="en-GB" b="1" dirty="0">
                <a:solidFill>
                  <a:schemeClr val="tx1"/>
                </a:solidFill>
              </a:rPr>
              <a:t>categorise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determine outcomes </a:t>
            </a:r>
            <a:r>
              <a:rPr lang="en-GB" dirty="0">
                <a:solidFill>
                  <a:schemeClr val="tx1"/>
                </a:solidFill>
              </a:rPr>
              <a:t>for </a:t>
            </a:r>
            <a:r>
              <a:rPr lang="en-GB" b="1" dirty="0">
                <a:solidFill>
                  <a:schemeClr val="tx1"/>
                </a:solidFill>
              </a:rPr>
              <a:t>issues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generated by other services </a:t>
            </a:r>
            <a:r>
              <a:rPr lang="en-GB" dirty="0">
                <a:solidFill>
                  <a:schemeClr val="tx1"/>
                </a:solidFill>
              </a:rPr>
              <a:t>in the system like Validation, disposition check, routing failure, etc.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generic issue log</a:t>
            </a:r>
            <a:r>
              <a:rPr lang="en-GB" dirty="0">
                <a:solidFill>
                  <a:schemeClr val="tx1"/>
                </a:solidFill>
              </a:rPr>
              <a:t> is </a:t>
            </a:r>
            <a:r>
              <a:rPr lang="en-GB" b="1" dirty="0">
                <a:solidFill>
                  <a:schemeClr val="tx1"/>
                </a:solidFill>
              </a:rPr>
              <a:t>provided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to</a:t>
            </a:r>
            <a:r>
              <a:rPr lang="en-GB" dirty="0">
                <a:solidFill>
                  <a:schemeClr val="tx1"/>
                </a:solidFill>
              </a:rPr>
              <a:t> the Issue Processor </a:t>
            </a:r>
            <a:r>
              <a:rPr lang="en-GB" b="1" dirty="0">
                <a:solidFill>
                  <a:schemeClr val="tx1"/>
                </a:solidFill>
              </a:rPr>
              <a:t>service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categorise each issue </a:t>
            </a:r>
            <a:r>
              <a:rPr lang="en-GB" dirty="0">
                <a:solidFill>
                  <a:schemeClr val="tx1"/>
                </a:solidFill>
              </a:rPr>
              <a:t>based on a category map defined as part of </a:t>
            </a:r>
            <a:r>
              <a:rPr lang="en-GB" b="1" dirty="0">
                <a:solidFill>
                  <a:schemeClr val="tx1"/>
                </a:solidFill>
              </a:rPr>
              <a:t>configuration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tx1"/>
                </a:solidFill>
              </a:rPr>
              <a:t>category facilitates </a:t>
            </a:r>
            <a:r>
              <a:rPr lang="en-GB" dirty="0">
                <a:solidFill>
                  <a:schemeClr val="tx1"/>
                </a:solidFill>
              </a:rPr>
              <a:t>with </a:t>
            </a:r>
            <a:r>
              <a:rPr lang="en-GB" b="1" dirty="0">
                <a:solidFill>
                  <a:schemeClr val="tx1"/>
                </a:solidFill>
              </a:rPr>
              <a:t>assigning each issue </a:t>
            </a:r>
            <a:r>
              <a:rPr lang="en-GB" dirty="0">
                <a:solidFill>
                  <a:schemeClr val="tx1"/>
                </a:solidFill>
              </a:rPr>
              <a:t>with an </a:t>
            </a:r>
            <a:r>
              <a:rPr lang="en-GB" b="1" dirty="0">
                <a:solidFill>
                  <a:schemeClr val="tx1"/>
                </a:solidFill>
              </a:rPr>
              <a:t>outcome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action</a:t>
            </a:r>
            <a:r>
              <a:rPr lang="en-GB" dirty="0">
                <a:solidFill>
                  <a:schemeClr val="tx1"/>
                </a:solidFill>
              </a:rPr>
              <a:t> such as rejecting the original object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issue processor allows to </a:t>
            </a:r>
            <a:r>
              <a:rPr lang="en-GB" b="1" dirty="0">
                <a:solidFill>
                  <a:schemeClr val="tx1"/>
                </a:solidFill>
              </a:rPr>
              <a:t>update payment status </a:t>
            </a:r>
            <a:r>
              <a:rPr lang="en-GB" dirty="0">
                <a:solidFill>
                  <a:schemeClr val="tx1"/>
                </a:solidFill>
              </a:rPr>
              <a:t>and </a:t>
            </a:r>
            <a:r>
              <a:rPr lang="en-GB" b="1" dirty="0">
                <a:solidFill>
                  <a:schemeClr val="tx1"/>
                </a:solidFill>
              </a:rPr>
              <a:t>generate history messages </a:t>
            </a:r>
            <a:r>
              <a:rPr lang="en-GB" dirty="0">
                <a:solidFill>
                  <a:schemeClr val="tx1"/>
                </a:solidFill>
              </a:rPr>
              <a:t>based on the issue and determined outcome</a:t>
            </a:r>
          </a:p>
          <a:p>
            <a:pPr marL="0" indent="0">
              <a:buNone/>
            </a:pPr>
            <a:endParaRPr lang="nl-BE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56264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E1E4-7AF6-460E-833D-5210A6970E49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58867-2365-4A33-A4C5-EBB680048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38041</TotalTime>
  <Words>515</Words>
  <Application>Microsoft Office PowerPoint</Application>
  <PresentationFormat>On-screen Show (4:3)</PresentationFormat>
  <Paragraphs>125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Clear2Pay Template2010</vt:lpstr>
      <vt:lpstr>1_Clear2Pay Template2010</vt:lpstr>
      <vt:lpstr>C2P India</vt:lpstr>
      <vt:lpstr>Agenda</vt:lpstr>
      <vt:lpstr>Agenda</vt:lpstr>
      <vt:lpstr>Validation Framework</vt:lpstr>
      <vt:lpstr>Validations</vt:lpstr>
      <vt:lpstr>Payment Validations Sheet</vt:lpstr>
      <vt:lpstr>Example validation error</vt:lpstr>
      <vt:lpstr>Agenda</vt:lpstr>
      <vt:lpstr>Issue Processor framework (1)</vt:lpstr>
      <vt:lpstr>Issue Processor framework (2)</vt:lpstr>
      <vt:lpstr>Issue Processor Framework (3)</vt:lpstr>
      <vt:lpstr>Issue Processor Steps</vt:lpstr>
      <vt:lpstr>Issue Codes Sheet</vt:lpstr>
      <vt:lpstr>Work List Items Sheet</vt:lpstr>
      <vt:lpstr>Question &amp; Answers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OPF-XCT Services</dc:title>
  <dc:creator>Aditya Aggarwal</dc:creator>
  <cp:keywords>OPF-XCT Services</cp:keywords>
  <cp:lastModifiedBy>Inderpreet Bathla</cp:lastModifiedBy>
  <cp:revision>1557</cp:revision>
  <cp:lastPrinted>2014-10-14T14:13:03Z</cp:lastPrinted>
  <dcterms:created xsi:type="dcterms:W3CDTF">2013-03-20T16:53:24Z</dcterms:created>
  <dcterms:modified xsi:type="dcterms:W3CDTF">2023-05-23T12:18:44Z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2023-05-23T12:18:44Z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7cb11123-769b-45ae-aa2e-4949482e3672</vt:lpwstr>
  </property>
  <property fmtid="{D5CDD505-2E9C-101B-9397-08002B2CF9AE}" pid="9" name="MSIP_Label_9e1e58c1-766d-4ff4-9619-b604fc37898b_ContentBits">
    <vt:lpwstr>0</vt:lpwstr>
  </property>
</Properties>
</file>